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5"/>
    <p:sldMasterId id="2147483679" r:id="rId6"/>
    <p:sldMasterId id="2147483708" r:id="rId7"/>
  </p:sldMasterIdLst>
  <p:notesMasterIdLst>
    <p:notesMasterId r:id="rId32"/>
  </p:notesMasterIdLst>
  <p:handoutMasterIdLst>
    <p:handoutMasterId r:id="rId33"/>
  </p:handoutMasterIdLst>
  <p:sldIdLst>
    <p:sldId id="371" r:id="rId8"/>
    <p:sldId id="376" r:id="rId9"/>
    <p:sldId id="393" r:id="rId10"/>
    <p:sldId id="377" r:id="rId11"/>
    <p:sldId id="396" r:id="rId12"/>
    <p:sldId id="378" r:id="rId13"/>
    <p:sldId id="380" r:id="rId14"/>
    <p:sldId id="381" r:id="rId15"/>
    <p:sldId id="398" r:id="rId16"/>
    <p:sldId id="399" r:id="rId17"/>
    <p:sldId id="400" r:id="rId18"/>
    <p:sldId id="401" r:id="rId19"/>
    <p:sldId id="390" r:id="rId20"/>
    <p:sldId id="402" r:id="rId21"/>
    <p:sldId id="391" r:id="rId22"/>
    <p:sldId id="392" r:id="rId23"/>
    <p:sldId id="397" r:id="rId24"/>
    <p:sldId id="384" r:id="rId25"/>
    <p:sldId id="383" r:id="rId26"/>
    <p:sldId id="385" r:id="rId27"/>
    <p:sldId id="386" r:id="rId28"/>
    <p:sldId id="387" r:id="rId29"/>
    <p:sldId id="388" r:id="rId30"/>
    <p:sldId id="389" r:id="rId31"/>
  </p:sldIdLst>
  <p:sldSz cx="12192000" cy="6858000"/>
  <p:notesSz cx="7010400" cy="9236075"/>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CA0"/>
    <a:srgbClr val="C8CBD2"/>
    <a:srgbClr val="DBDDE1"/>
    <a:srgbClr val="001E68"/>
    <a:srgbClr val="00247D"/>
    <a:srgbClr val="333333"/>
    <a:srgbClr val="33CD66"/>
    <a:srgbClr val="F8F571"/>
    <a:srgbClr val="FF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21" autoAdjust="0"/>
    <p:restoredTop sz="77714" autoAdjust="0"/>
  </p:normalViewPr>
  <p:slideViewPr>
    <p:cSldViewPr snapToObjects="1" showGuides="1">
      <p:cViewPr varScale="1">
        <p:scale>
          <a:sx n="61" d="100"/>
          <a:sy n="61" d="100"/>
        </p:scale>
        <p:origin x="1072" y="56"/>
      </p:cViewPr>
      <p:guideLst>
        <p:guide orient="horz" pos="2160"/>
        <p:guide pos="3840"/>
      </p:guideLst>
    </p:cSldViewPr>
  </p:slideViewPr>
  <p:notesTextViewPr>
    <p:cViewPr>
      <p:scale>
        <a:sx n="1" d="1"/>
        <a:sy n="1" d="1"/>
      </p:scale>
      <p:origin x="0" y="0"/>
    </p:cViewPr>
  </p:notesTextViewPr>
  <p:notesViewPr>
    <p:cSldViewPr snapToObjects="1">
      <p:cViewPr varScale="1">
        <p:scale>
          <a:sx n="117" d="100"/>
          <a:sy n="117" d="100"/>
        </p:scale>
        <p:origin x="464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17C93-09E2-46CE-A9B2-1B94E8445ACC}"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16668560-CDFA-4869-BC82-D48AC0F6861A}">
      <dgm:prSet phldrT="[Text]"/>
      <dgm:spPr/>
      <dgm:t>
        <a:bodyPr/>
        <a:lstStyle/>
        <a:p>
          <a:r>
            <a:rPr lang="en-US" b="1" dirty="0" smtClean="0"/>
            <a:t>Clarity</a:t>
          </a:r>
          <a:endParaRPr lang="en-US" b="1" dirty="0"/>
        </a:p>
      </dgm:t>
    </dgm:pt>
    <dgm:pt modelId="{E7A1DFE7-B5B9-4A6D-BE0F-177D94F1A817}" type="parTrans" cxnId="{F523E0ED-D8AA-4C67-A8A4-A7B6EDD691A5}">
      <dgm:prSet/>
      <dgm:spPr/>
      <dgm:t>
        <a:bodyPr/>
        <a:lstStyle/>
        <a:p>
          <a:endParaRPr lang="en-US"/>
        </a:p>
      </dgm:t>
    </dgm:pt>
    <dgm:pt modelId="{4A173CDF-5328-4B76-8581-1C18F79F421A}" type="sibTrans" cxnId="{F523E0ED-D8AA-4C67-A8A4-A7B6EDD691A5}">
      <dgm:prSet/>
      <dgm:spPr/>
      <dgm:t>
        <a:bodyPr/>
        <a:lstStyle/>
        <a:p>
          <a:endParaRPr lang="en-US"/>
        </a:p>
      </dgm:t>
    </dgm:pt>
    <dgm:pt modelId="{424B487E-EC1B-4736-A0B4-0EC8E8DE6005}">
      <dgm:prSet phldrT="[Text]" custT="1"/>
      <dgm:spPr/>
      <dgm:t>
        <a:bodyPr/>
        <a:lstStyle/>
        <a:p>
          <a:pPr>
            <a:lnSpc>
              <a:spcPct val="100000"/>
            </a:lnSpc>
            <a:spcAft>
              <a:spcPts val="1800"/>
            </a:spcAft>
          </a:pPr>
          <a:r>
            <a:rPr lang="en-US" sz="2800" dirty="0" smtClean="0"/>
            <a:t>Strength of buzzwords over clear vision</a:t>
          </a:r>
          <a:endParaRPr lang="en-US" sz="2800" dirty="0"/>
        </a:p>
      </dgm:t>
    </dgm:pt>
    <dgm:pt modelId="{FD65865A-7B95-46D2-A6FD-A208AAE154DD}" type="parTrans" cxnId="{F8FC265B-9C89-4BBE-A5E4-744B36FFBA0F}">
      <dgm:prSet/>
      <dgm:spPr/>
      <dgm:t>
        <a:bodyPr/>
        <a:lstStyle/>
        <a:p>
          <a:endParaRPr lang="en-US"/>
        </a:p>
      </dgm:t>
    </dgm:pt>
    <dgm:pt modelId="{21DBA5A9-0F2B-41BE-BFEC-12921E6ABBF6}" type="sibTrans" cxnId="{F8FC265B-9C89-4BBE-A5E4-744B36FFBA0F}">
      <dgm:prSet/>
      <dgm:spPr/>
      <dgm:t>
        <a:bodyPr/>
        <a:lstStyle/>
        <a:p>
          <a:endParaRPr lang="en-US"/>
        </a:p>
      </dgm:t>
    </dgm:pt>
    <dgm:pt modelId="{5BF2B9AB-8777-478E-83CD-12A8DEB948F2}">
      <dgm:prSet phldrT="[Text]"/>
      <dgm:spPr/>
      <dgm:t>
        <a:bodyPr/>
        <a:lstStyle/>
        <a:p>
          <a:r>
            <a:rPr lang="en-US" b="1" dirty="0" smtClean="0"/>
            <a:t>Politics</a:t>
          </a:r>
          <a:endParaRPr lang="en-US" b="1" dirty="0"/>
        </a:p>
      </dgm:t>
    </dgm:pt>
    <dgm:pt modelId="{E2234626-DAE4-4ECB-B8D3-46B5A4EC945E}" type="parTrans" cxnId="{5C563087-3C9D-48BA-89D7-5557C237BE53}">
      <dgm:prSet/>
      <dgm:spPr/>
      <dgm:t>
        <a:bodyPr/>
        <a:lstStyle/>
        <a:p>
          <a:endParaRPr lang="en-US"/>
        </a:p>
      </dgm:t>
    </dgm:pt>
    <dgm:pt modelId="{E1CA7AB9-5861-4744-94A9-32C8578A7B8D}" type="sibTrans" cxnId="{5C563087-3C9D-48BA-89D7-5557C237BE53}">
      <dgm:prSet/>
      <dgm:spPr/>
      <dgm:t>
        <a:bodyPr/>
        <a:lstStyle/>
        <a:p>
          <a:endParaRPr lang="en-US"/>
        </a:p>
      </dgm:t>
    </dgm:pt>
    <dgm:pt modelId="{634534EE-E42D-4AEF-9011-D55CDDB2A49E}">
      <dgm:prSet phldrT="[Text]" custT="1"/>
      <dgm:spPr/>
      <dgm:t>
        <a:bodyPr/>
        <a:lstStyle/>
        <a:p>
          <a:pPr>
            <a:lnSpc>
              <a:spcPct val="100000"/>
            </a:lnSpc>
            <a:spcAft>
              <a:spcPts val="1800"/>
            </a:spcAft>
          </a:pPr>
          <a:r>
            <a:rPr lang="en-US" sz="2800" dirty="0" smtClean="0"/>
            <a:t>Everyone has an opinion, and almost anyone can cause problems</a:t>
          </a:r>
          <a:endParaRPr lang="en-US" sz="2800" dirty="0"/>
        </a:p>
      </dgm:t>
    </dgm:pt>
    <dgm:pt modelId="{9B0ADABE-9663-4C4E-A43B-7458147BEDF3}" type="parTrans" cxnId="{460428BD-2979-4C93-9875-F17D49FA25D0}">
      <dgm:prSet/>
      <dgm:spPr/>
      <dgm:t>
        <a:bodyPr/>
        <a:lstStyle/>
        <a:p>
          <a:endParaRPr lang="en-US"/>
        </a:p>
      </dgm:t>
    </dgm:pt>
    <dgm:pt modelId="{60E3D4F7-68A9-43D3-8A93-560E8E906EEC}" type="sibTrans" cxnId="{460428BD-2979-4C93-9875-F17D49FA25D0}">
      <dgm:prSet/>
      <dgm:spPr/>
      <dgm:t>
        <a:bodyPr/>
        <a:lstStyle/>
        <a:p>
          <a:endParaRPr lang="en-US"/>
        </a:p>
      </dgm:t>
    </dgm:pt>
    <dgm:pt modelId="{9D2A5592-AF57-4B94-B705-2787C6495358}">
      <dgm:prSet custT="1"/>
      <dgm:spPr/>
      <dgm:t>
        <a:bodyPr/>
        <a:lstStyle/>
        <a:p>
          <a:pPr>
            <a:lnSpc>
              <a:spcPct val="100000"/>
            </a:lnSpc>
            <a:spcAft>
              <a:spcPts val="1800"/>
            </a:spcAft>
          </a:pPr>
          <a:r>
            <a:rPr lang="en-US" sz="2800" dirty="0" smtClean="0"/>
            <a:t>Where does the concept stop?</a:t>
          </a:r>
        </a:p>
      </dgm:t>
    </dgm:pt>
    <dgm:pt modelId="{AE49404F-9D6D-438E-81FE-B94042F079DB}" type="parTrans" cxnId="{68E85114-7E12-40FE-9D5D-1C2493533334}">
      <dgm:prSet/>
      <dgm:spPr/>
      <dgm:t>
        <a:bodyPr/>
        <a:lstStyle/>
        <a:p>
          <a:endParaRPr lang="en-US"/>
        </a:p>
      </dgm:t>
    </dgm:pt>
    <dgm:pt modelId="{F50B7D9A-8F4B-49A1-8121-58D560AC9F92}" type="sibTrans" cxnId="{68E85114-7E12-40FE-9D5D-1C2493533334}">
      <dgm:prSet/>
      <dgm:spPr/>
      <dgm:t>
        <a:bodyPr/>
        <a:lstStyle/>
        <a:p>
          <a:endParaRPr lang="en-US"/>
        </a:p>
      </dgm:t>
    </dgm:pt>
    <dgm:pt modelId="{DD9C860C-F118-4D93-8C04-4D325EC6EA50}">
      <dgm:prSet custT="1"/>
      <dgm:spPr/>
      <dgm:t>
        <a:bodyPr/>
        <a:lstStyle/>
        <a:p>
          <a:pPr>
            <a:lnSpc>
              <a:spcPct val="100000"/>
            </a:lnSpc>
            <a:spcAft>
              <a:spcPts val="0"/>
            </a:spcAft>
          </a:pPr>
          <a:r>
            <a:rPr lang="en-US" sz="2800" dirty="0" smtClean="0"/>
            <a:t>Some people, organizations, Nations have clear(</a:t>
          </a:r>
          <a:r>
            <a:rPr lang="en-US" sz="2800" dirty="0" err="1" smtClean="0"/>
            <a:t>er</a:t>
          </a:r>
          <a:r>
            <a:rPr lang="en-US" sz="2800" dirty="0" smtClean="0"/>
            <a:t>) visions</a:t>
          </a:r>
          <a:endParaRPr lang="en-GB" sz="2800" dirty="0"/>
        </a:p>
      </dgm:t>
    </dgm:pt>
    <dgm:pt modelId="{E02225A3-DC25-4F42-958B-3E240A927B1B}" type="parTrans" cxnId="{455E81EB-07EB-4105-9C7F-28DBD85187ED}">
      <dgm:prSet/>
      <dgm:spPr/>
      <dgm:t>
        <a:bodyPr/>
        <a:lstStyle/>
        <a:p>
          <a:endParaRPr lang="en-US"/>
        </a:p>
      </dgm:t>
    </dgm:pt>
    <dgm:pt modelId="{5F84F494-F2C8-4F81-8E90-0814D98677E7}" type="sibTrans" cxnId="{455E81EB-07EB-4105-9C7F-28DBD85187ED}">
      <dgm:prSet/>
      <dgm:spPr/>
      <dgm:t>
        <a:bodyPr/>
        <a:lstStyle/>
        <a:p>
          <a:endParaRPr lang="en-US"/>
        </a:p>
      </dgm:t>
    </dgm:pt>
    <dgm:pt modelId="{96DD9CA0-E3B3-42FF-96F9-660FFF5DF770}" type="pres">
      <dgm:prSet presAssocID="{E7C17C93-09E2-46CE-A9B2-1B94E8445ACC}" presName="Name0" presStyleCnt="0">
        <dgm:presLayoutVars>
          <dgm:dir/>
          <dgm:animLvl val="lvl"/>
          <dgm:resizeHandles val="exact"/>
        </dgm:presLayoutVars>
      </dgm:prSet>
      <dgm:spPr/>
      <dgm:t>
        <a:bodyPr/>
        <a:lstStyle/>
        <a:p>
          <a:endParaRPr lang="en-US"/>
        </a:p>
      </dgm:t>
    </dgm:pt>
    <dgm:pt modelId="{7B04D8C0-68AC-4914-BE61-234AE50E5B95}" type="pres">
      <dgm:prSet presAssocID="{16668560-CDFA-4869-BC82-D48AC0F6861A}" presName="composite" presStyleCnt="0"/>
      <dgm:spPr/>
    </dgm:pt>
    <dgm:pt modelId="{872F02C1-6723-4919-BFB4-1035B9353D35}" type="pres">
      <dgm:prSet presAssocID="{16668560-CDFA-4869-BC82-D48AC0F6861A}" presName="parTx" presStyleLbl="alignNode1" presStyleIdx="0" presStyleCnt="2">
        <dgm:presLayoutVars>
          <dgm:chMax val="0"/>
          <dgm:chPref val="0"/>
          <dgm:bulletEnabled val="1"/>
        </dgm:presLayoutVars>
      </dgm:prSet>
      <dgm:spPr/>
      <dgm:t>
        <a:bodyPr/>
        <a:lstStyle/>
        <a:p>
          <a:endParaRPr lang="en-US"/>
        </a:p>
      </dgm:t>
    </dgm:pt>
    <dgm:pt modelId="{BC98FF15-B4BD-4588-A10A-43441CEE3110}" type="pres">
      <dgm:prSet presAssocID="{16668560-CDFA-4869-BC82-D48AC0F6861A}" presName="desTx" presStyleLbl="alignAccFollowNode1" presStyleIdx="0" presStyleCnt="2">
        <dgm:presLayoutVars>
          <dgm:bulletEnabled val="1"/>
        </dgm:presLayoutVars>
      </dgm:prSet>
      <dgm:spPr/>
      <dgm:t>
        <a:bodyPr/>
        <a:lstStyle/>
        <a:p>
          <a:endParaRPr lang="en-US"/>
        </a:p>
      </dgm:t>
    </dgm:pt>
    <dgm:pt modelId="{2DA2E35C-5A0C-4B1D-8EFE-871059C92978}" type="pres">
      <dgm:prSet presAssocID="{4A173CDF-5328-4B76-8581-1C18F79F421A}" presName="space" presStyleCnt="0"/>
      <dgm:spPr/>
    </dgm:pt>
    <dgm:pt modelId="{F7CF62B4-17D8-42DF-ADCA-FC409C29789C}" type="pres">
      <dgm:prSet presAssocID="{5BF2B9AB-8777-478E-83CD-12A8DEB948F2}" presName="composite" presStyleCnt="0"/>
      <dgm:spPr/>
    </dgm:pt>
    <dgm:pt modelId="{36408681-FAE5-4FCD-85E2-2C452351E98A}" type="pres">
      <dgm:prSet presAssocID="{5BF2B9AB-8777-478E-83CD-12A8DEB948F2}" presName="parTx" presStyleLbl="alignNode1" presStyleIdx="1" presStyleCnt="2">
        <dgm:presLayoutVars>
          <dgm:chMax val="0"/>
          <dgm:chPref val="0"/>
          <dgm:bulletEnabled val="1"/>
        </dgm:presLayoutVars>
      </dgm:prSet>
      <dgm:spPr/>
      <dgm:t>
        <a:bodyPr/>
        <a:lstStyle/>
        <a:p>
          <a:endParaRPr lang="en-US"/>
        </a:p>
      </dgm:t>
    </dgm:pt>
    <dgm:pt modelId="{103FB23E-1991-4FFD-848D-B260A6530FCB}" type="pres">
      <dgm:prSet presAssocID="{5BF2B9AB-8777-478E-83CD-12A8DEB948F2}" presName="desTx" presStyleLbl="alignAccFollowNode1" presStyleIdx="1" presStyleCnt="2">
        <dgm:presLayoutVars>
          <dgm:bulletEnabled val="1"/>
        </dgm:presLayoutVars>
      </dgm:prSet>
      <dgm:spPr/>
      <dgm:t>
        <a:bodyPr/>
        <a:lstStyle/>
        <a:p>
          <a:endParaRPr lang="en-US"/>
        </a:p>
      </dgm:t>
    </dgm:pt>
  </dgm:ptLst>
  <dgm:cxnLst>
    <dgm:cxn modelId="{B8813C07-4C65-4B33-8736-92BE0C62D85F}" type="presOf" srcId="{634534EE-E42D-4AEF-9011-D55CDDB2A49E}" destId="{103FB23E-1991-4FFD-848D-B260A6530FCB}" srcOrd="0" destOrd="0" presId="urn:microsoft.com/office/officeart/2005/8/layout/hList1"/>
    <dgm:cxn modelId="{AA6F7730-551D-45EE-9CD6-9F31117267D4}" type="presOf" srcId="{9D2A5592-AF57-4B94-B705-2787C6495358}" destId="{BC98FF15-B4BD-4588-A10A-43441CEE3110}" srcOrd="0" destOrd="1" presId="urn:microsoft.com/office/officeart/2005/8/layout/hList1"/>
    <dgm:cxn modelId="{56F5D6BF-04C1-4FA2-8C07-48D012DCA39E}" type="presOf" srcId="{424B487E-EC1B-4736-A0B4-0EC8E8DE6005}" destId="{BC98FF15-B4BD-4588-A10A-43441CEE3110}" srcOrd="0" destOrd="0" presId="urn:microsoft.com/office/officeart/2005/8/layout/hList1"/>
    <dgm:cxn modelId="{460428BD-2979-4C93-9875-F17D49FA25D0}" srcId="{5BF2B9AB-8777-478E-83CD-12A8DEB948F2}" destId="{634534EE-E42D-4AEF-9011-D55CDDB2A49E}" srcOrd="0" destOrd="0" parTransId="{9B0ADABE-9663-4C4E-A43B-7458147BEDF3}" sibTransId="{60E3D4F7-68A9-43D3-8A93-560E8E906EEC}"/>
    <dgm:cxn modelId="{68E85114-7E12-40FE-9D5D-1C2493533334}" srcId="{16668560-CDFA-4869-BC82-D48AC0F6861A}" destId="{9D2A5592-AF57-4B94-B705-2787C6495358}" srcOrd="1" destOrd="0" parTransId="{AE49404F-9D6D-438E-81FE-B94042F079DB}" sibTransId="{F50B7D9A-8F4B-49A1-8121-58D560AC9F92}"/>
    <dgm:cxn modelId="{455E81EB-07EB-4105-9C7F-28DBD85187ED}" srcId="{5BF2B9AB-8777-478E-83CD-12A8DEB948F2}" destId="{DD9C860C-F118-4D93-8C04-4D325EC6EA50}" srcOrd="1" destOrd="0" parTransId="{E02225A3-DC25-4F42-958B-3E240A927B1B}" sibTransId="{5F84F494-F2C8-4F81-8E90-0814D98677E7}"/>
    <dgm:cxn modelId="{F523E0ED-D8AA-4C67-A8A4-A7B6EDD691A5}" srcId="{E7C17C93-09E2-46CE-A9B2-1B94E8445ACC}" destId="{16668560-CDFA-4869-BC82-D48AC0F6861A}" srcOrd="0" destOrd="0" parTransId="{E7A1DFE7-B5B9-4A6D-BE0F-177D94F1A817}" sibTransId="{4A173CDF-5328-4B76-8581-1C18F79F421A}"/>
    <dgm:cxn modelId="{A4BA0C26-D0A3-4E17-AA88-78586D95A91F}" type="presOf" srcId="{DD9C860C-F118-4D93-8C04-4D325EC6EA50}" destId="{103FB23E-1991-4FFD-848D-B260A6530FCB}" srcOrd="0" destOrd="1" presId="urn:microsoft.com/office/officeart/2005/8/layout/hList1"/>
    <dgm:cxn modelId="{70A637C7-DEFE-4F51-A508-455B730BA360}" type="presOf" srcId="{E7C17C93-09E2-46CE-A9B2-1B94E8445ACC}" destId="{96DD9CA0-E3B3-42FF-96F9-660FFF5DF770}" srcOrd="0" destOrd="0" presId="urn:microsoft.com/office/officeart/2005/8/layout/hList1"/>
    <dgm:cxn modelId="{D9A1F0C2-380B-470E-BE5E-7D91AEBFE4FE}" type="presOf" srcId="{5BF2B9AB-8777-478E-83CD-12A8DEB948F2}" destId="{36408681-FAE5-4FCD-85E2-2C452351E98A}" srcOrd="0" destOrd="0" presId="urn:microsoft.com/office/officeart/2005/8/layout/hList1"/>
    <dgm:cxn modelId="{F8FC265B-9C89-4BBE-A5E4-744B36FFBA0F}" srcId="{16668560-CDFA-4869-BC82-D48AC0F6861A}" destId="{424B487E-EC1B-4736-A0B4-0EC8E8DE6005}" srcOrd="0" destOrd="0" parTransId="{FD65865A-7B95-46D2-A6FD-A208AAE154DD}" sibTransId="{21DBA5A9-0F2B-41BE-BFEC-12921E6ABBF6}"/>
    <dgm:cxn modelId="{9AEC6157-84CE-4E13-8B55-D3E26966A61C}" type="presOf" srcId="{16668560-CDFA-4869-BC82-D48AC0F6861A}" destId="{872F02C1-6723-4919-BFB4-1035B9353D35}" srcOrd="0" destOrd="0" presId="urn:microsoft.com/office/officeart/2005/8/layout/hList1"/>
    <dgm:cxn modelId="{5C563087-3C9D-48BA-89D7-5557C237BE53}" srcId="{E7C17C93-09E2-46CE-A9B2-1B94E8445ACC}" destId="{5BF2B9AB-8777-478E-83CD-12A8DEB948F2}" srcOrd="1" destOrd="0" parTransId="{E2234626-DAE4-4ECB-B8D3-46B5A4EC945E}" sibTransId="{E1CA7AB9-5861-4744-94A9-32C8578A7B8D}"/>
    <dgm:cxn modelId="{67F9F47C-477B-42BC-9814-B6992AF8EB26}" type="presParOf" srcId="{96DD9CA0-E3B3-42FF-96F9-660FFF5DF770}" destId="{7B04D8C0-68AC-4914-BE61-234AE50E5B95}" srcOrd="0" destOrd="0" presId="urn:microsoft.com/office/officeart/2005/8/layout/hList1"/>
    <dgm:cxn modelId="{376CDF5E-E6F5-4DE8-9AA3-7E4A9517C039}" type="presParOf" srcId="{7B04D8C0-68AC-4914-BE61-234AE50E5B95}" destId="{872F02C1-6723-4919-BFB4-1035B9353D35}" srcOrd="0" destOrd="0" presId="urn:microsoft.com/office/officeart/2005/8/layout/hList1"/>
    <dgm:cxn modelId="{AB82EE13-599C-4183-83CB-CCB8EBB607E8}" type="presParOf" srcId="{7B04D8C0-68AC-4914-BE61-234AE50E5B95}" destId="{BC98FF15-B4BD-4588-A10A-43441CEE3110}" srcOrd="1" destOrd="0" presId="urn:microsoft.com/office/officeart/2005/8/layout/hList1"/>
    <dgm:cxn modelId="{9280D58C-E586-4DDF-9F25-8DF6C267B86A}" type="presParOf" srcId="{96DD9CA0-E3B3-42FF-96F9-660FFF5DF770}" destId="{2DA2E35C-5A0C-4B1D-8EFE-871059C92978}" srcOrd="1" destOrd="0" presId="urn:microsoft.com/office/officeart/2005/8/layout/hList1"/>
    <dgm:cxn modelId="{0BB2E7BE-4554-40B9-99FE-688B4DCAD4D4}" type="presParOf" srcId="{96DD9CA0-E3B3-42FF-96F9-660FFF5DF770}" destId="{F7CF62B4-17D8-42DF-ADCA-FC409C29789C}" srcOrd="2" destOrd="0" presId="urn:microsoft.com/office/officeart/2005/8/layout/hList1"/>
    <dgm:cxn modelId="{745C0246-E728-4D81-B0C0-A54FCB3B500C}" type="presParOf" srcId="{F7CF62B4-17D8-42DF-ADCA-FC409C29789C}" destId="{36408681-FAE5-4FCD-85E2-2C452351E98A}" srcOrd="0" destOrd="0" presId="urn:microsoft.com/office/officeart/2005/8/layout/hList1"/>
    <dgm:cxn modelId="{C6A64ED0-7FA7-47CE-AD9D-C97F8D9B7AE9}" type="presParOf" srcId="{F7CF62B4-17D8-42DF-ADCA-FC409C29789C}" destId="{103FB23E-1991-4FFD-848D-B260A6530FC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F02C1-6723-4919-BFB4-1035B9353D35}">
      <dsp:nvSpPr>
        <dsp:cNvPr id="0" name=""/>
        <dsp:cNvSpPr/>
      </dsp:nvSpPr>
      <dsp:spPr>
        <a:xfrm>
          <a:off x="53" y="7758"/>
          <a:ext cx="5127426" cy="1065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a:lnSpc>
              <a:spcPct val="90000"/>
            </a:lnSpc>
            <a:spcBef>
              <a:spcPct val="0"/>
            </a:spcBef>
            <a:spcAft>
              <a:spcPct val="35000"/>
            </a:spcAft>
          </a:pPr>
          <a:r>
            <a:rPr lang="en-US" sz="3700" b="1" kern="1200" dirty="0" smtClean="0"/>
            <a:t>Clarity</a:t>
          </a:r>
          <a:endParaRPr lang="en-US" sz="3700" b="1" kern="1200" dirty="0"/>
        </a:p>
      </dsp:txBody>
      <dsp:txXfrm>
        <a:off x="53" y="7758"/>
        <a:ext cx="5127426" cy="1065600"/>
      </dsp:txXfrm>
    </dsp:sp>
    <dsp:sp modelId="{BC98FF15-B4BD-4588-A10A-43441CEE3110}">
      <dsp:nvSpPr>
        <dsp:cNvPr id="0" name=""/>
        <dsp:cNvSpPr/>
      </dsp:nvSpPr>
      <dsp:spPr>
        <a:xfrm>
          <a:off x="53" y="1073358"/>
          <a:ext cx="5127426" cy="277399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100000"/>
            </a:lnSpc>
            <a:spcBef>
              <a:spcPct val="0"/>
            </a:spcBef>
            <a:spcAft>
              <a:spcPts val="1800"/>
            </a:spcAft>
            <a:buChar char="••"/>
          </a:pPr>
          <a:r>
            <a:rPr lang="en-US" sz="2800" kern="1200" dirty="0" smtClean="0"/>
            <a:t>Strength of buzzwords over clear vision</a:t>
          </a:r>
          <a:endParaRPr lang="en-US" sz="2800" kern="1200" dirty="0"/>
        </a:p>
        <a:p>
          <a:pPr marL="285750" lvl="1" indent="-285750" algn="l" defTabSz="1244600">
            <a:lnSpc>
              <a:spcPct val="100000"/>
            </a:lnSpc>
            <a:spcBef>
              <a:spcPct val="0"/>
            </a:spcBef>
            <a:spcAft>
              <a:spcPts val="1800"/>
            </a:spcAft>
            <a:buChar char="••"/>
          </a:pPr>
          <a:r>
            <a:rPr lang="en-US" sz="2800" kern="1200" dirty="0" smtClean="0"/>
            <a:t>Where does the concept stop?</a:t>
          </a:r>
        </a:p>
      </dsp:txBody>
      <dsp:txXfrm>
        <a:off x="53" y="1073358"/>
        <a:ext cx="5127426" cy="2773994"/>
      </dsp:txXfrm>
    </dsp:sp>
    <dsp:sp modelId="{36408681-FAE5-4FCD-85E2-2C452351E98A}">
      <dsp:nvSpPr>
        <dsp:cNvPr id="0" name=""/>
        <dsp:cNvSpPr/>
      </dsp:nvSpPr>
      <dsp:spPr>
        <a:xfrm>
          <a:off x="5845319" y="7758"/>
          <a:ext cx="5127426" cy="1065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a:lnSpc>
              <a:spcPct val="90000"/>
            </a:lnSpc>
            <a:spcBef>
              <a:spcPct val="0"/>
            </a:spcBef>
            <a:spcAft>
              <a:spcPct val="35000"/>
            </a:spcAft>
          </a:pPr>
          <a:r>
            <a:rPr lang="en-US" sz="3700" b="1" kern="1200" dirty="0" smtClean="0"/>
            <a:t>Politics</a:t>
          </a:r>
          <a:endParaRPr lang="en-US" sz="3700" b="1" kern="1200" dirty="0"/>
        </a:p>
      </dsp:txBody>
      <dsp:txXfrm>
        <a:off x="5845319" y="7758"/>
        <a:ext cx="5127426" cy="1065600"/>
      </dsp:txXfrm>
    </dsp:sp>
    <dsp:sp modelId="{103FB23E-1991-4FFD-848D-B260A6530FCB}">
      <dsp:nvSpPr>
        <dsp:cNvPr id="0" name=""/>
        <dsp:cNvSpPr/>
      </dsp:nvSpPr>
      <dsp:spPr>
        <a:xfrm>
          <a:off x="5845319" y="1073358"/>
          <a:ext cx="5127426" cy="277399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100000"/>
            </a:lnSpc>
            <a:spcBef>
              <a:spcPct val="0"/>
            </a:spcBef>
            <a:spcAft>
              <a:spcPts val="1800"/>
            </a:spcAft>
            <a:buChar char="••"/>
          </a:pPr>
          <a:r>
            <a:rPr lang="en-US" sz="2800" kern="1200" dirty="0" smtClean="0"/>
            <a:t>Everyone has an opinion, and almost anyone can cause problems</a:t>
          </a:r>
          <a:endParaRPr lang="en-US" sz="2800" kern="1200" dirty="0"/>
        </a:p>
        <a:p>
          <a:pPr marL="285750" lvl="1" indent="-285750" algn="l" defTabSz="1244600">
            <a:lnSpc>
              <a:spcPct val="100000"/>
            </a:lnSpc>
            <a:spcBef>
              <a:spcPct val="0"/>
            </a:spcBef>
            <a:spcAft>
              <a:spcPts val="0"/>
            </a:spcAft>
            <a:buChar char="••"/>
          </a:pPr>
          <a:r>
            <a:rPr lang="en-US" sz="2800" kern="1200" dirty="0" smtClean="0"/>
            <a:t>Some people, organizations, Nations have clear(</a:t>
          </a:r>
          <a:r>
            <a:rPr lang="en-US" sz="2800" kern="1200" dirty="0" err="1" smtClean="0"/>
            <a:t>er</a:t>
          </a:r>
          <a:r>
            <a:rPr lang="en-US" sz="2800" kern="1200" dirty="0" smtClean="0"/>
            <a:t>) visions</a:t>
          </a:r>
          <a:endParaRPr lang="en-GB" sz="2800" kern="1200" dirty="0"/>
        </a:p>
      </dsp:txBody>
      <dsp:txXfrm>
        <a:off x="5845319" y="1073358"/>
        <a:ext cx="5127426" cy="277399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6EDEA5-660E-D34D-BBB9-23460688E341}"/>
              </a:ext>
            </a:extLst>
          </p:cNvPr>
          <p:cNvSpPr>
            <a:spLocks noGrp="1"/>
          </p:cNvSpPr>
          <p:nvPr>
            <p:ph type="hdr" sz="quarter"/>
          </p:nvPr>
        </p:nvSpPr>
        <p:spPr>
          <a:xfrm>
            <a:off x="0" y="1"/>
            <a:ext cx="3037840" cy="463408"/>
          </a:xfrm>
          <a:prstGeom prst="rect">
            <a:avLst/>
          </a:prstGeom>
        </p:spPr>
        <p:txBody>
          <a:bodyPr vert="horz" lIns="91440" tIns="45720" rIns="91440" bIns="45720" rtlCol="0"/>
          <a:lstStyle>
            <a:lvl1pPr algn="l">
              <a:defRPr sz="1200"/>
            </a:lvl1pPr>
          </a:lstStyle>
          <a:p>
            <a:endParaRPr lang="aa-ET"/>
          </a:p>
        </p:txBody>
      </p:sp>
      <p:sp>
        <p:nvSpPr>
          <p:cNvPr id="3" name="Date Placeholder 2">
            <a:extLst>
              <a:ext uri="{FF2B5EF4-FFF2-40B4-BE49-F238E27FC236}">
                <a16:creationId xmlns:a16="http://schemas.microsoft.com/office/drawing/2014/main" id="{DD0F90B5-1AEF-A347-97FA-417A98DF02C4}"/>
              </a:ext>
            </a:extLst>
          </p:cNvPr>
          <p:cNvSpPr>
            <a:spLocks noGrp="1"/>
          </p:cNvSpPr>
          <p:nvPr>
            <p:ph type="dt" sz="quarter" idx="1"/>
          </p:nvPr>
        </p:nvSpPr>
        <p:spPr>
          <a:xfrm>
            <a:off x="3970938" y="1"/>
            <a:ext cx="3037840" cy="463408"/>
          </a:xfrm>
          <a:prstGeom prst="rect">
            <a:avLst/>
          </a:prstGeom>
        </p:spPr>
        <p:txBody>
          <a:bodyPr vert="horz" lIns="91440" tIns="45720" rIns="91440" bIns="45720" rtlCol="0"/>
          <a:lstStyle>
            <a:lvl1pPr algn="r">
              <a:defRPr sz="1200"/>
            </a:lvl1pPr>
          </a:lstStyle>
          <a:p>
            <a:fld id="{46C03840-2E02-3947-8042-318F6AE3AC32}" type="datetimeFigureOut">
              <a:rPr lang="aa-ET" smtClean="0"/>
              <a:t>07/15/2022</a:t>
            </a:fld>
            <a:endParaRPr lang="aa-ET"/>
          </a:p>
        </p:txBody>
      </p:sp>
      <p:sp>
        <p:nvSpPr>
          <p:cNvPr id="4" name="Footer Placeholder 3">
            <a:extLst>
              <a:ext uri="{FF2B5EF4-FFF2-40B4-BE49-F238E27FC236}">
                <a16:creationId xmlns:a16="http://schemas.microsoft.com/office/drawing/2014/main" id="{E4B4D7CB-58C4-4F4B-8E42-0959DE4E7D7C}"/>
              </a:ext>
            </a:extLst>
          </p:cNvPr>
          <p:cNvSpPr>
            <a:spLocks noGrp="1"/>
          </p:cNvSpPr>
          <p:nvPr>
            <p:ph type="ftr" sz="quarter" idx="2"/>
          </p:nvPr>
        </p:nvSpPr>
        <p:spPr>
          <a:xfrm>
            <a:off x="0" y="8772669"/>
            <a:ext cx="3037840" cy="463407"/>
          </a:xfrm>
          <a:prstGeom prst="rect">
            <a:avLst/>
          </a:prstGeom>
        </p:spPr>
        <p:txBody>
          <a:bodyPr vert="horz" lIns="91440" tIns="45720" rIns="91440" bIns="45720" rtlCol="0" anchor="b"/>
          <a:lstStyle>
            <a:lvl1pPr algn="l">
              <a:defRPr sz="1200"/>
            </a:lvl1pPr>
          </a:lstStyle>
          <a:p>
            <a:endParaRPr lang="aa-ET"/>
          </a:p>
        </p:txBody>
      </p:sp>
      <p:sp>
        <p:nvSpPr>
          <p:cNvPr id="5" name="Slide Number Placeholder 4">
            <a:extLst>
              <a:ext uri="{FF2B5EF4-FFF2-40B4-BE49-F238E27FC236}">
                <a16:creationId xmlns:a16="http://schemas.microsoft.com/office/drawing/2014/main" id="{F0C76093-9B2A-BA42-B84F-2882F7C78D70}"/>
              </a:ext>
            </a:extLst>
          </p:cNvPr>
          <p:cNvSpPr>
            <a:spLocks noGrp="1"/>
          </p:cNvSpPr>
          <p:nvPr>
            <p:ph type="sldNum" sz="quarter" idx="3"/>
          </p:nvPr>
        </p:nvSpPr>
        <p:spPr>
          <a:xfrm>
            <a:off x="3970938" y="8772669"/>
            <a:ext cx="3037840" cy="463407"/>
          </a:xfrm>
          <a:prstGeom prst="rect">
            <a:avLst/>
          </a:prstGeom>
        </p:spPr>
        <p:txBody>
          <a:bodyPr vert="horz" lIns="91440" tIns="45720" rIns="91440" bIns="45720" rtlCol="0" anchor="b"/>
          <a:lstStyle>
            <a:lvl1pPr algn="r">
              <a:defRPr sz="1200"/>
            </a:lvl1pPr>
          </a:lstStyle>
          <a:p>
            <a:fld id="{482FDAA1-E7E2-DB45-9031-A6ABF094014C}" type="slidenum">
              <a:rPr lang="aa-ET" smtClean="0"/>
              <a:t>‹#›</a:t>
            </a:fld>
            <a:endParaRPr lang="aa-ET"/>
          </a:p>
        </p:txBody>
      </p:sp>
    </p:spTree>
    <p:extLst>
      <p:ext uri="{BB962C8B-B14F-4D97-AF65-F5344CB8AC3E}">
        <p14:creationId xmlns:p14="http://schemas.microsoft.com/office/powerpoint/2010/main" val="380901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8"/>
          </a:xfrm>
          <a:prstGeom prst="rect">
            <a:avLst/>
          </a:prstGeom>
        </p:spPr>
        <p:txBody>
          <a:bodyPr vert="horz" lIns="91440" tIns="45720" rIns="91440" bIns="45720" rtlCol="0"/>
          <a:lstStyle>
            <a:lvl1pPr algn="l">
              <a:defRPr sz="1200"/>
            </a:lvl1pPr>
          </a:lstStyle>
          <a:p>
            <a:endParaRPr lang="aa-ET"/>
          </a:p>
        </p:txBody>
      </p:sp>
      <p:sp>
        <p:nvSpPr>
          <p:cNvPr id="3" name="Date Placeholder 2"/>
          <p:cNvSpPr>
            <a:spLocks noGrp="1"/>
          </p:cNvSpPr>
          <p:nvPr>
            <p:ph type="dt" idx="1"/>
          </p:nvPr>
        </p:nvSpPr>
        <p:spPr>
          <a:xfrm>
            <a:off x="3970938" y="1"/>
            <a:ext cx="3037840" cy="463408"/>
          </a:xfrm>
          <a:prstGeom prst="rect">
            <a:avLst/>
          </a:prstGeom>
        </p:spPr>
        <p:txBody>
          <a:bodyPr vert="horz" lIns="91440" tIns="45720" rIns="91440" bIns="45720" rtlCol="0"/>
          <a:lstStyle>
            <a:lvl1pPr algn="r">
              <a:defRPr sz="1200"/>
            </a:lvl1pPr>
          </a:lstStyle>
          <a:p>
            <a:fld id="{B5412886-E533-B743-80F2-FFAD123BFDFB}" type="datetimeFigureOut">
              <a:rPr lang="aa-ET" smtClean="0"/>
              <a:t>07/15/2022</a:t>
            </a:fld>
            <a:endParaRPr lang="aa-ET"/>
          </a:p>
        </p:txBody>
      </p:sp>
      <p:sp>
        <p:nvSpPr>
          <p:cNvPr id="4" name="Slide Image Placeholder 3"/>
          <p:cNvSpPr>
            <a:spLocks noGrp="1" noRot="1" noChangeAspect="1"/>
          </p:cNvSpPr>
          <p:nvPr>
            <p:ph type="sldImg" idx="2"/>
          </p:nvPr>
        </p:nvSpPr>
        <p:spPr>
          <a:xfrm>
            <a:off x="735013" y="1155700"/>
            <a:ext cx="5540375" cy="3116263"/>
          </a:xfrm>
          <a:prstGeom prst="rect">
            <a:avLst/>
          </a:prstGeom>
          <a:noFill/>
          <a:ln w="12700">
            <a:solidFill>
              <a:prstClr val="black"/>
            </a:solidFill>
          </a:ln>
        </p:spPr>
        <p:txBody>
          <a:bodyPr vert="horz" lIns="91440" tIns="45720" rIns="91440" bIns="45720" rtlCol="0" anchor="ctr"/>
          <a:lstStyle/>
          <a:p>
            <a:endParaRPr lang="aa-ET"/>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6" name="Footer Placeholder 5"/>
          <p:cNvSpPr>
            <a:spLocks noGrp="1"/>
          </p:cNvSpPr>
          <p:nvPr>
            <p:ph type="ftr" sz="quarter" idx="4"/>
          </p:nvPr>
        </p:nvSpPr>
        <p:spPr>
          <a:xfrm>
            <a:off x="0" y="8772669"/>
            <a:ext cx="3037840" cy="463407"/>
          </a:xfrm>
          <a:prstGeom prst="rect">
            <a:avLst/>
          </a:prstGeom>
        </p:spPr>
        <p:txBody>
          <a:bodyPr vert="horz" lIns="91440" tIns="45720" rIns="91440" bIns="45720" rtlCol="0" anchor="b"/>
          <a:lstStyle>
            <a:lvl1pPr algn="l">
              <a:defRPr sz="1200"/>
            </a:lvl1pPr>
          </a:lstStyle>
          <a:p>
            <a:endParaRPr lang="aa-ET"/>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1440" tIns="45720" rIns="91440" bIns="45720" rtlCol="0" anchor="b"/>
          <a:lstStyle>
            <a:lvl1pPr algn="r">
              <a:defRPr sz="1200"/>
            </a:lvl1pPr>
          </a:lstStyle>
          <a:p>
            <a:fld id="{4D78C2CB-92DE-CC40-B566-DF0687972C3D}" type="slidenum">
              <a:rPr lang="aa-ET" smtClean="0"/>
              <a:t>‹#›</a:t>
            </a:fld>
            <a:endParaRPr lang="aa-ET"/>
          </a:p>
        </p:txBody>
      </p:sp>
    </p:spTree>
    <p:extLst>
      <p:ext uri="{BB962C8B-B14F-4D97-AF65-F5344CB8AC3E}">
        <p14:creationId xmlns:p14="http://schemas.microsoft.com/office/powerpoint/2010/main" val="63933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4D78C2CB-92DE-CC40-B566-DF0687972C3D}" type="slidenum">
              <a:rPr lang="aa-ET" smtClean="0"/>
              <a:t>1</a:t>
            </a:fld>
            <a:endParaRPr lang="aa-ET"/>
          </a:p>
        </p:txBody>
      </p:sp>
    </p:spTree>
    <p:extLst>
      <p:ext uri="{BB962C8B-B14F-4D97-AF65-F5344CB8AC3E}">
        <p14:creationId xmlns:p14="http://schemas.microsoft.com/office/powerpoint/2010/main" val="3924269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the battle of buzzwords vs. clear vision?</a:t>
            </a:r>
          </a:p>
          <a:p>
            <a:r>
              <a:rPr lang="en-US" baseline="0" dirty="0" smtClean="0"/>
              <a:t>	Well, what is “Cognitive Warfare”? Can we say, specifically what it is, and is not?</a:t>
            </a:r>
          </a:p>
          <a:p>
            <a:endParaRPr lang="en-US" dirty="0" smtClean="0"/>
          </a:p>
          <a:p>
            <a:r>
              <a:rPr lang="en-US" dirty="0" smtClean="0"/>
              <a:t>Initially: annoyed! “It depends!” Cool, what does it depend on?</a:t>
            </a:r>
          </a:p>
          <a:p>
            <a:r>
              <a:rPr lang="en-US" dirty="0" smtClean="0"/>
              <a:t>Later: compare &amp; contrast – valuable discussion through different views?</a:t>
            </a:r>
          </a:p>
        </p:txBody>
      </p:sp>
      <p:sp>
        <p:nvSpPr>
          <p:cNvPr id="4" name="Slide Number Placeholder 3"/>
          <p:cNvSpPr>
            <a:spLocks noGrp="1"/>
          </p:cNvSpPr>
          <p:nvPr>
            <p:ph type="sldNum" sz="quarter" idx="10"/>
          </p:nvPr>
        </p:nvSpPr>
        <p:spPr/>
        <p:txBody>
          <a:bodyPr/>
          <a:lstStyle/>
          <a:p>
            <a:fld id="{4D78C2CB-92DE-CC40-B566-DF0687972C3D}" type="slidenum">
              <a:rPr lang="aa-ET" smtClean="0"/>
              <a:t>18</a:t>
            </a:fld>
            <a:endParaRPr lang="aa-ET"/>
          </a:p>
        </p:txBody>
      </p:sp>
    </p:spTree>
    <p:extLst>
      <p:ext uri="{BB962C8B-B14F-4D97-AF65-F5344CB8AC3E}">
        <p14:creationId xmlns:p14="http://schemas.microsoft.com/office/powerpoint/2010/main" val="3913937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Solution-focused thinking: diving into detail and then raising back up to strategic level</a:t>
            </a:r>
          </a:p>
          <a:p>
            <a:endParaRPr lang="en-GB" dirty="0"/>
          </a:p>
        </p:txBody>
      </p:sp>
      <p:sp>
        <p:nvSpPr>
          <p:cNvPr id="4" name="Slide Number Placeholder 3"/>
          <p:cNvSpPr>
            <a:spLocks noGrp="1"/>
          </p:cNvSpPr>
          <p:nvPr>
            <p:ph type="sldNum" sz="quarter" idx="10"/>
          </p:nvPr>
        </p:nvSpPr>
        <p:spPr/>
        <p:txBody>
          <a:bodyPr/>
          <a:lstStyle/>
          <a:p>
            <a:fld id="{4D78C2CB-92DE-CC40-B566-DF0687972C3D}" type="slidenum">
              <a:rPr lang="aa-ET" smtClean="0"/>
              <a:t>20</a:t>
            </a:fld>
            <a:endParaRPr lang="aa-ET"/>
          </a:p>
        </p:txBody>
      </p:sp>
    </p:spTree>
    <p:extLst>
      <p:ext uri="{BB962C8B-B14F-4D97-AF65-F5344CB8AC3E}">
        <p14:creationId xmlns:p14="http://schemas.microsoft.com/office/powerpoint/2010/main" val="3368929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 OA consultant for 10 years</a:t>
            </a:r>
          </a:p>
          <a:p>
            <a:r>
              <a:rPr lang="en-US" dirty="0" smtClean="0"/>
              <a:t>BAE Systems</a:t>
            </a:r>
          </a:p>
          <a:p>
            <a:r>
              <a:rPr lang="en-US" dirty="0" err="1" smtClean="0"/>
              <a:t>Dstl</a:t>
            </a:r>
            <a:endParaRPr lang="en-US" dirty="0" smtClean="0"/>
          </a:p>
          <a:p>
            <a:r>
              <a:rPr lang="en-US" dirty="0" smtClean="0"/>
              <a:t>NATO Communications &amp; Information Agency</a:t>
            </a:r>
          </a:p>
          <a:p>
            <a:r>
              <a:rPr lang="en-US" dirty="0" smtClean="0"/>
              <a:t>DE&amp;S</a:t>
            </a:r>
          </a:p>
          <a:p>
            <a:r>
              <a:rPr lang="en-US" dirty="0" smtClean="0"/>
              <a:t>NATO ACT</a:t>
            </a:r>
          </a:p>
          <a:p>
            <a:endParaRPr lang="en-GB" dirty="0"/>
          </a:p>
        </p:txBody>
      </p:sp>
      <p:sp>
        <p:nvSpPr>
          <p:cNvPr id="4" name="Slide Number Placeholder 3"/>
          <p:cNvSpPr>
            <a:spLocks noGrp="1"/>
          </p:cNvSpPr>
          <p:nvPr>
            <p:ph type="sldNum" sz="quarter" idx="10"/>
          </p:nvPr>
        </p:nvSpPr>
        <p:spPr/>
        <p:txBody>
          <a:bodyPr/>
          <a:lstStyle/>
          <a:p>
            <a:fld id="{4D78C2CB-92DE-CC40-B566-DF0687972C3D}" type="slidenum">
              <a:rPr lang="aa-ET" smtClean="0"/>
              <a:t>3</a:t>
            </a:fld>
            <a:endParaRPr lang="aa-ET"/>
          </a:p>
        </p:txBody>
      </p:sp>
    </p:spTree>
    <p:extLst>
      <p:ext uri="{BB962C8B-B14F-4D97-AF65-F5344CB8AC3E}">
        <p14:creationId xmlns:p14="http://schemas.microsoft.com/office/powerpoint/2010/main" val="142636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NATO</a:t>
            </a:r>
          </a:p>
          <a:p>
            <a:pPr lvl="1"/>
            <a:r>
              <a:rPr lang="en-US" dirty="0" smtClean="0"/>
              <a:t>Collection of 30 (32?) nations</a:t>
            </a:r>
          </a:p>
          <a:p>
            <a:pPr lvl="1"/>
            <a:r>
              <a:rPr lang="en-US" dirty="0" smtClean="0"/>
              <a:t>The organizations that facilitates &amp; delivers the shared political / military direction</a:t>
            </a:r>
          </a:p>
          <a:p>
            <a:r>
              <a:rPr lang="en-US" dirty="0" smtClean="0"/>
              <a:t>	Political</a:t>
            </a:r>
          </a:p>
          <a:p>
            <a:pPr lvl="1"/>
            <a:r>
              <a:rPr lang="en-US" dirty="0" smtClean="0"/>
              <a:t>	Military / Operational</a:t>
            </a:r>
          </a:p>
          <a:p>
            <a:pPr lvl="1"/>
            <a:r>
              <a:rPr lang="en-US" dirty="0" smtClean="0"/>
              <a:t>	Military / Futures</a:t>
            </a:r>
          </a:p>
          <a:p>
            <a:pPr lvl="1"/>
            <a:r>
              <a:rPr lang="en-US" dirty="0" smtClean="0"/>
              <a:t>Strategic concept: deterrence &amp; </a:t>
            </a:r>
            <a:r>
              <a:rPr lang="en-US" dirty="0" err="1" smtClean="0"/>
              <a:t>defence</a:t>
            </a:r>
            <a:r>
              <a:rPr lang="en-US" dirty="0" smtClean="0"/>
              <a:t>, crisis prevention &amp; management, collective </a:t>
            </a:r>
            <a:r>
              <a:rPr lang="en-US" dirty="0" err="1" smtClean="0"/>
              <a:t>defence</a:t>
            </a:r>
            <a:r>
              <a:rPr lang="en-US" dirty="0" smtClean="0"/>
              <a:t> &amp; security</a:t>
            </a:r>
          </a:p>
        </p:txBody>
      </p:sp>
      <p:sp>
        <p:nvSpPr>
          <p:cNvPr id="4" name="Slide Number Placeholder 3"/>
          <p:cNvSpPr>
            <a:spLocks noGrp="1"/>
          </p:cNvSpPr>
          <p:nvPr>
            <p:ph type="sldNum" sz="quarter" idx="10"/>
          </p:nvPr>
        </p:nvSpPr>
        <p:spPr/>
        <p:txBody>
          <a:bodyPr/>
          <a:lstStyle/>
          <a:p>
            <a:fld id="{4D78C2CB-92DE-CC40-B566-DF0687972C3D}" type="slidenum">
              <a:rPr lang="aa-ET" smtClean="0"/>
              <a:t>4</a:t>
            </a:fld>
            <a:endParaRPr lang="aa-ET"/>
          </a:p>
        </p:txBody>
      </p:sp>
    </p:spTree>
    <p:extLst>
      <p:ext uri="{BB962C8B-B14F-4D97-AF65-F5344CB8AC3E}">
        <p14:creationId xmlns:p14="http://schemas.microsoft.com/office/powerpoint/2010/main" val="250109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Definition:</a:t>
            </a:r>
            <a:r>
              <a:rPr lang="en-US" baseline="0" dirty="0" smtClean="0"/>
              <a:t> or </a:t>
            </a:r>
            <a:r>
              <a:rPr lang="en-US" dirty="0" smtClean="0"/>
              <a:t>“solution-oriented transformational idea that addresses a capability shortfall or gap”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[Narrative] Purpose is to change how the Alliance and military force structures deliver our core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Strategic Concepts </a:t>
            </a:r>
            <a:r>
              <a:rPr lang="en-US" dirty="0" smtClean="0"/>
              <a:t>contain political or high-level politico-military assessments, objectives, and guidance. They outline NATO’s purpose, nature, and fundamental security tasks and identify central features of the security environment and provide guidelines for the adaptation of its military forces10. A strategic level concept will typically influence force development and employment, provide a broad description of military activities across significant portions of the spectrum of operations, and describe what is required to meet strategic objectives. </a:t>
            </a:r>
          </a:p>
          <a:p>
            <a:endParaRPr lang="en-GB" dirty="0"/>
          </a:p>
        </p:txBody>
      </p:sp>
      <p:sp>
        <p:nvSpPr>
          <p:cNvPr id="4" name="Slide Number Placeholder 3"/>
          <p:cNvSpPr>
            <a:spLocks noGrp="1"/>
          </p:cNvSpPr>
          <p:nvPr>
            <p:ph type="sldNum" sz="quarter" idx="10"/>
          </p:nvPr>
        </p:nvSpPr>
        <p:spPr/>
        <p:txBody>
          <a:bodyPr/>
          <a:lstStyle/>
          <a:p>
            <a:fld id="{4D78C2CB-92DE-CC40-B566-DF0687972C3D}" type="slidenum">
              <a:rPr lang="aa-ET" smtClean="0"/>
              <a:t>5</a:t>
            </a:fld>
            <a:endParaRPr lang="aa-ET"/>
          </a:p>
        </p:txBody>
      </p:sp>
    </p:spTree>
    <p:extLst>
      <p:ext uri="{BB962C8B-B14F-4D97-AF65-F5344CB8AC3E}">
        <p14:creationId xmlns:p14="http://schemas.microsoft.com/office/powerpoint/2010/main" val="1738151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78C2CB-92DE-CC40-B566-DF0687972C3D}" type="slidenum">
              <a:rPr lang="aa-ET" smtClean="0"/>
              <a:t>6</a:t>
            </a:fld>
            <a:endParaRPr lang="aa-ET"/>
          </a:p>
        </p:txBody>
      </p:sp>
    </p:spTree>
    <p:extLst>
      <p:ext uri="{BB962C8B-B14F-4D97-AF65-F5344CB8AC3E}">
        <p14:creationId xmlns:p14="http://schemas.microsoft.com/office/powerpoint/2010/main" val="4229555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Strength of buzzwords over clear vision</a:t>
            </a:r>
          </a:p>
          <a:p>
            <a:r>
              <a:rPr lang="en-US" dirty="0" smtClean="0"/>
              <a:t>Where does the concept stop?</a:t>
            </a:r>
          </a:p>
          <a:p>
            <a:r>
              <a:rPr lang="en-US" dirty="0" smtClean="0"/>
              <a:t>	Clarity</a:t>
            </a:r>
            <a:r>
              <a:rPr lang="en-US" baseline="0" dirty="0" smtClean="0"/>
              <a:t> that this is about the scope</a:t>
            </a:r>
            <a:endParaRPr lang="en-US" dirty="0" smtClean="0"/>
          </a:p>
          <a:p>
            <a:endParaRPr lang="en-US" dirty="0" smtClean="0"/>
          </a:p>
          <a:p>
            <a:r>
              <a:rPr lang="en-US" dirty="0" smtClean="0"/>
              <a:t>Everyone has an opinion, and almost anyone can cause problems</a:t>
            </a:r>
          </a:p>
          <a:p>
            <a:pPr lvl="1"/>
            <a:r>
              <a:rPr lang="en-US" dirty="0" smtClean="0"/>
              <a:t>MC approval, however will take National direction (sovereignty of National</a:t>
            </a:r>
            <a:r>
              <a:rPr lang="en-US" baseline="0" dirty="0" smtClean="0"/>
              <a:t> decisions)</a:t>
            </a:r>
            <a:endParaRPr lang="en-US" dirty="0" smtClean="0"/>
          </a:p>
          <a:p>
            <a:pPr lvl="1"/>
            <a:r>
              <a:rPr lang="en-US" dirty="0" smtClean="0"/>
              <a:t>Current centers of power</a:t>
            </a:r>
          </a:p>
          <a:p>
            <a:pPr lvl="1"/>
            <a:r>
              <a:rPr lang="en-US" dirty="0" smtClean="0"/>
              <a:t>Making change in NATO is a more small-p-political problem than hierarchical</a:t>
            </a:r>
          </a:p>
          <a:p>
            <a:r>
              <a:rPr lang="en-US" dirty="0" smtClean="0"/>
              <a:t>Some people, organizations, Nations have clear visions</a:t>
            </a:r>
          </a:p>
          <a:p>
            <a:pPr lvl="1"/>
            <a:r>
              <a:rPr lang="en-US" dirty="0" smtClean="0"/>
              <a:t>These inevitably don’t align</a:t>
            </a:r>
          </a:p>
          <a:p>
            <a:pPr lvl="1"/>
            <a:endParaRPr lang="en-US" dirty="0" smtClean="0"/>
          </a:p>
          <a:p>
            <a:r>
              <a:rPr lang="en-US" dirty="0" smtClean="0"/>
              <a:t>The </a:t>
            </a:r>
            <a:r>
              <a:rPr lang="en-US" i="1" dirty="0" smtClean="0"/>
              <a:t>right </a:t>
            </a:r>
            <a:r>
              <a:rPr lang="en-US" dirty="0" smtClean="0"/>
              <a:t>answer vs the </a:t>
            </a:r>
            <a:r>
              <a:rPr lang="en-US" i="1" dirty="0" smtClean="0"/>
              <a:t>acceptable </a:t>
            </a:r>
            <a:r>
              <a:rPr lang="en-US" dirty="0" smtClean="0"/>
              <a:t>answer</a:t>
            </a:r>
          </a:p>
          <a:p>
            <a:endParaRPr lang="en-GB" dirty="0"/>
          </a:p>
        </p:txBody>
      </p:sp>
      <p:sp>
        <p:nvSpPr>
          <p:cNvPr id="4" name="Slide Number Placeholder 3"/>
          <p:cNvSpPr>
            <a:spLocks noGrp="1"/>
          </p:cNvSpPr>
          <p:nvPr>
            <p:ph type="sldNum" sz="quarter" idx="10"/>
          </p:nvPr>
        </p:nvSpPr>
        <p:spPr/>
        <p:txBody>
          <a:bodyPr/>
          <a:lstStyle/>
          <a:p>
            <a:fld id="{4D78C2CB-92DE-CC40-B566-DF0687972C3D}" type="slidenum">
              <a:rPr lang="aa-ET" smtClean="0"/>
              <a:t>7</a:t>
            </a:fld>
            <a:endParaRPr lang="aa-ET"/>
          </a:p>
        </p:txBody>
      </p:sp>
    </p:spTree>
    <p:extLst>
      <p:ext uri="{BB962C8B-B14F-4D97-AF65-F5344CB8AC3E}">
        <p14:creationId xmlns:p14="http://schemas.microsoft.com/office/powerpoint/2010/main" val="4167779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large part of NATO concept development is stakeholder engagement</a:t>
            </a:r>
          </a:p>
          <a:p>
            <a:pPr lvl="1"/>
            <a:r>
              <a:rPr lang="en-US" dirty="0" smtClean="0"/>
              <a:t>Gaining knowledge of problem &amp; solutions</a:t>
            </a:r>
          </a:p>
          <a:p>
            <a:pPr lvl="1"/>
            <a:r>
              <a:rPr lang="en-US" dirty="0" smtClean="0"/>
              <a:t>Understanding the (small-p) political environment</a:t>
            </a:r>
          </a:p>
          <a:p>
            <a:pPr lvl="1"/>
            <a:r>
              <a:rPr lang="en-US" dirty="0" smtClean="0"/>
              <a:t>Preparing the battlespace</a:t>
            </a:r>
          </a:p>
        </p:txBody>
      </p:sp>
      <p:sp>
        <p:nvSpPr>
          <p:cNvPr id="4" name="Slide Number Placeholder 3"/>
          <p:cNvSpPr>
            <a:spLocks noGrp="1"/>
          </p:cNvSpPr>
          <p:nvPr>
            <p:ph type="sldNum" sz="quarter" idx="10"/>
          </p:nvPr>
        </p:nvSpPr>
        <p:spPr/>
        <p:txBody>
          <a:bodyPr/>
          <a:lstStyle/>
          <a:p>
            <a:fld id="{4D78C2CB-92DE-CC40-B566-DF0687972C3D}" type="slidenum">
              <a:rPr lang="aa-ET" smtClean="0"/>
              <a:t>8</a:t>
            </a:fld>
            <a:endParaRPr lang="aa-ET"/>
          </a:p>
        </p:txBody>
      </p:sp>
    </p:spTree>
    <p:extLst>
      <p:ext uri="{BB962C8B-B14F-4D97-AF65-F5344CB8AC3E}">
        <p14:creationId xmlns:p14="http://schemas.microsoft.com/office/powerpoint/2010/main" val="12152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Facial feedback &amp; affective experience</a:t>
            </a:r>
            <a:endParaRPr lang="en-GB" dirty="0"/>
          </a:p>
        </p:txBody>
      </p:sp>
      <p:sp>
        <p:nvSpPr>
          <p:cNvPr id="4" name="Slide Number Placeholder 3"/>
          <p:cNvSpPr>
            <a:spLocks noGrp="1"/>
          </p:cNvSpPr>
          <p:nvPr>
            <p:ph type="sldNum" sz="quarter" idx="10"/>
          </p:nvPr>
        </p:nvSpPr>
        <p:spPr/>
        <p:txBody>
          <a:bodyPr/>
          <a:lstStyle/>
          <a:p>
            <a:fld id="{4D78C2CB-92DE-CC40-B566-DF0687972C3D}" type="slidenum">
              <a:rPr lang="aa-ET" smtClean="0"/>
              <a:t>11</a:t>
            </a:fld>
            <a:endParaRPr lang="aa-ET"/>
          </a:p>
        </p:txBody>
      </p:sp>
    </p:spTree>
    <p:extLst>
      <p:ext uri="{BB962C8B-B14F-4D97-AF65-F5344CB8AC3E}">
        <p14:creationId xmlns:p14="http://schemas.microsoft.com/office/powerpoint/2010/main" val="2596082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 like a safari guide</a:t>
            </a:r>
            <a:r>
              <a:rPr lang="en-US" baseline="0" dirty="0" smtClean="0"/>
              <a:t> – eat those berries, but not these. The animals you want to see are usually over here (similarly: not always there, but often).</a:t>
            </a:r>
          </a:p>
          <a:p>
            <a:endParaRPr lang="en-US" baseline="0" dirty="0" smtClean="0"/>
          </a:p>
          <a:p>
            <a:r>
              <a:rPr lang="en-US" baseline="0" dirty="0" smtClean="0"/>
              <a:t>Facilitator: event group facilitator, but also more like a “fixer” – someone who can get stuff done. Military Engineer: when you arrive at a gorge, we look at the gorge, evaluate whether it is crossable (in time to meet the CO’s objectives), and set up the bridge. Run out of water – we find a way to get new, clean water.</a:t>
            </a:r>
            <a:endParaRPr lang="en-GB" dirty="0"/>
          </a:p>
        </p:txBody>
      </p:sp>
      <p:sp>
        <p:nvSpPr>
          <p:cNvPr id="4" name="Slide Number Placeholder 3"/>
          <p:cNvSpPr>
            <a:spLocks noGrp="1"/>
          </p:cNvSpPr>
          <p:nvPr>
            <p:ph type="sldNum" sz="quarter" idx="10"/>
          </p:nvPr>
        </p:nvSpPr>
        <p:spPr/>
        <p:txBody>
          <a:bodyPr/>
          <a:lstStyle/>
          <a:p>
            <a:fld id="{4D78C2CB-92DE-CC40-B566-DF0687972C3D}" type="slidenum">
              <a:rPr lang="aa-ET" smtClean="0"/>
              <a:t>13</a:t>
            </a:fld>
            <a:endParaRPr lang="aa-ET"/>
          </a:p>
        </p:txBody>
      </p:sp>
    </p:spTree>
    <p:extLst>
      <p:ext uri="{BB962C8B-B14F-4D97-AF65-F5344CB8AC3E}">
        <p14:creationId xmlns:p14="http://schemas.microsoft.com/office/powerpoint/2010/main" val="1193004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0.sv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ight">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E69DA8-BCF7-694F-B1AD-16A00BB01A93}"/>
              </a:ext>
            </a:extLst>
          </p:cNvPr>
          <p:cNvSpPr>
            <a:spLocks noGrp="1"/>
          </p:cNvSpPr>
          <p:nvPr>
            <p:ph type="subTitle" idx="1" hasCustomPrompt="1"/>
          </p:nvPr>
        </p:nvSpPr>
        <p:spPr>
          <a:xfrm>
            <a:off x="1786587" y="4314694"/>
            <a:ext cx="5761413" cy="1519393"/>
          </a:xfrm>
          <a:noFill/>
          <a:ln w="25400">
            <a:noFill/>
          </a:ln>
          <a:effectLst/>
        </p:spPr>
        <p:txBody>
          <a:bodyPr anchor="t">
            <a:normAutofit/>
          </a:bodyPr>
          <a:lstStyle>
            <a:lvl1pPr marL="0" indent="0" algn="l">
              <a:lnSpc>
                <a:spcPct val="150000"/>
              </a:lnSpc>
              <a:buNone/>
              <a:defRPr sz="1800">
                <a:solidFill>
                  <a:srgbClr val="4850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 </a:t>
            </a:r>
            <a:endParaRPr lang="aa-ET"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99263" y="4483862"/>
            <a:ext cx="45719" cy="1643051"/>
          </a:xfrm>
          <a:prstGeom prst="rect">
            <a:avLst/>
          </a:prstGeom>
          <a:solidFill>
            <a:srgbClr val="C4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solidFill>
                <a:srgbClr val="213065"/>
              </a:solidFill>
            </a:endParaRPr>
          </a:p>
        </p:txBody>
      </p:sp>
      <p:sp>
        <p:nvSpPr>
          <p:cNvPr id="8" name="Text Placeholder 7">
            <a:extLst>
              <a:ext uri="{FF2B5EF4-FFF2-40B4-BE49-F238E27FC236}">
                <a16:creationId xmlns:a16="http://schemas.microsoft.com/office/drawing/2014/main" id="{E521D610-C921-4645-94DC-BE9CD8D3A5CC}"/>
              </a:ext>
            </a:extLst>
          </p:cNvPr>
          <p:cNvSpPr>
            <a:spLocks noGrp="1"/>
          </p:cNvSpPr>
          <p:nvPr>
            <p:ph type="body" sz="quarter" idx="13" hasCustomPrompt="1"/>
          </p:nvPr>
        </p:nvSpPr>
        <p:spPr>
          <a:xfrm>
            <a:off x="2566988" y="5834087"/>
            <a:ext cx="4981012" cy="412750"/>
          </a:xfrm>
        </p:spPr>
        <p:txBody>
          <a:bodyPr>
            <a:normAutofit/>
          </a:bodyPr>
          <a:lstStyle>
            <a:lvl1pPr marL="0" indent="0">
              <a:buNone/>
              <a:defRPr sz="1400">
                <a:solidFill>
                  <a:srgbClr val="545454"/>
                </a:solidFill>
              </a:defRPr>
            </a:lvl1pPr>
          </a:lstStyle>
          <a:p>
            <a:pPr lvl="0"/>
            <a:r>
              <a:rPr lang="en-GB" dirty="0"/>
              <a:t>Add Division/Unit/… and change label in front</a:t>
            </a:r>
            <a:endParaRPr lang="aa-ET" dirty="0"/>
          </a:p>
        </p:txBody>
      </p:sp>
      <p:sp>
        <p:nvSpPr>
          <p:cNvPr id="7" name="Picture Placeholder 6">
            <a:extLst>
              <a:ext uri="{FF2B5EF4-FFF2-40B4-BE49-F238E27FC236}">
                <a16:creationId xmlns:a16="http://schemas.microsoft.com/office/drawing/2014/main" id="{E5E6CAAC-B629-E548-B330-A9FD0C579282}"/>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E1E5EA">
              <a:alpha val="10196"/>
            </a:srgbClr>
          </a:solidFill>
        </p:spPr>
        <p:txBody>
          <a:bodyPr anchor="ctr"/>
          <a:lstStyle>
            <a:lvl1pPr marL="0" indent="0" algn="ctr">
              <a:buNone/>
              <a:defRPr>
                <a:solidFill>
                  <a:srgbClr val="545454"/>
                </a:solidFill>
              </a:defRPr>
            </a:lvl1pPr>
          </a:lstStyle>
          <a:p>
            <a:r>
              <a:rPr lang="en-US" smtClean="0"/>
              <a:t>Click icon to add picture</a:t>
            </a:r>
            <a:endParaRPr lang="aa-ET" dirty="0"/>
          </a:p>
        </p:txBody>
      </p:sp>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2387600"/>
          </a:xfrm>
        </p:spPr>
        <p:txBody>
          <a:bodyPr anchor="b">
            <a:normAutofit/>
          </a:bodyPr>
          <a:lstStyle>
            <a:lvl1pPr algn="l">
              <a:lnSpc>
                <a:spcPct val="100000"/>
              </a:lnSpc>
              <a:defRPr sz="5400">
                <a:solidFill>
                  <a:srgbClr val="327BB8"/>
                </a:solidFill>
              </a:defRPr>
            </a:lvl1pPr>
          </a:lstStyle>
          <a:p>
            <a:r>
              <a:rPr lang="en-US" smtClean="0"/>
              <a:t>Click to edit Master title style</a:t>
            </a:r>
            <a:endParaRPr lang="aa-ET" dirty="0"/>
          </a:p>
        </p:txBody>
      </p:sp>
      <p:sp>
        <p:nvSpPr>
          <p:cNvPr id="14" name="Text Placeholder 13">
            <a:extLst>
              <a:ext uri="{FF2B5EF4-FFF2-40B4-BE49-F238E27FC236}">
                <a16:creationId xmlns:a16="http://schemas.microsoft.com/office/drawing/2014/main" id="{E45601A6-C54D-FA46-96D8-A2AAFAD3FB0A}"/>
              </a:ext>
            </a:extLst>
          </p:cNvPr>
          <p:cNvSpPr>
            <a:spLocks noGrp="1"/>
          </p:cNvSpPr>
          <p:nvPr>
            <p:ph type="body" sz="quarter" idx="15" hasCustomPrompt="1"/>
          </p:nvPr>
        </p:nvSpPr>
        <p:spPr>
          <a:xfrm>
            <a:off x="1785938" y="5837238"/>
            <a:ext cx="781050" cy="412750"/>
          </a:xfrm>
        </p:spPr>
        <p:txBody>
          <a:bodyPr>
            <a:normAutofit/>
          </a:bodyPr>
          <a:lstStyle>
            <a:lvl1pPr marL="0" indent="0">
              <a:buNone/>
              <a:defRPr sz="1200">
                <a:solidFill>
                  <a:srgbClr val="327BB8"/>
                </a:solidFill>
              </a:defRPr>
            </a:lvl1pPr>
          </a:lstStyle>
          <a:p>
            <a:pPr lvl="0"/>
            <a:r>
              <a:rPr lang="aa-ET" dirty="0"/>
              <a:t>LABEL</a:t>
            </a:r>
          </a:p>
        </p:txBody>
      </p:sp>
    </p:spTree>
    <p:extLst>
      <p:ext uri="{BB962C8B-B14F-4D97-AF65-F5344CB8AC3E}">
        <p14:creationId xmlns:p14="http://schemas.microsoft.com/office/powerpoint/2010/main" val="2913440329"/>
      </p:ext>
    </p:extLst>
  </p:cSld>
  <p:clrMapOvr>
    <a:masterClrMapping/>
  </p:clrMapOvr>
  <p:extLst mod="1">
    <p:ext uri="{DCECCB84-F9BA-43D5-87BE-67443E8EF086}">
      <p15:sldGuideLst xmlns:p15="http://schemas.microsoft.com/office/powerpoint/2012/main">
        <p15:guide id="1" pos="7333" userDrawn="1">
          <p15:clr>
            <a:srgbClr val="FBAE40"/>
          </p15:clr>
        </p15:guide>
        <p15:guide id="2" pos="302" userDrawn="1">
          <p15:clr>
            <a:srgbClr val="FBAE40"/>
          </p15:clr>
        </p15:guide>
        <p15:guide id="3" orient="horz" pos="346" userDrawn="1">
          <p15:clr>
            <a:srgbClr val="FBAE40"/>
          </p15:clr>
        </p15:guide>
        <p15:guide id="4" orient="horz" pos="3974" userDrawn="1">
          <p15:clr>
            <a:srgbClr val="FBAE40"/>
          </p15:clr>
        </p15:guide>
        <p15:guide id="5" pos="665" userDrawn="1">
          <p15:clr>
            <a:srgbClr val="FBAE40"/>
          </p15:clr>
        </p15:guide>
        <p15:guide id="6" orient="horz" pos="2160" userDrawn="1">
          <p15:clr>
            <a:srgbClr val="FBAE40"/>
          </p15:clr>
        </p15:guide>
        <p15:guide id="7" pos="91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9D0786-AD54-6A4B-8BA6-F028206B7362}"/>
              </a:ext>
            </a:extLst>
          </p:cNvPr>
          <p:cNvSpPr>
            <a:spLocks noGrp="1"/>
          </p:cNvSpPr>
          <p:nvPr>
            <p:ph sz="half" idx="2"/>
          </p:nvPr>
        </p:nvSpPr>
        <p:spPr>
          <a:xfrm>
            <a:off x="515938" y="3173412"/>
            <a:ext cx="3347815"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 name="Text Placeholder 2">
            <a:extLst>
              <a:ext uri="{FF2B5EF4-FFF2-40B4-BE49-F238E27FC236}">
                <a16:creationId xmlns:a16="http://schemas.microsoft.com/office/drawing/2014/main" id="{1BE41607-8469-3646-8B93-EA9401D7019B}"/>
              </a:ext>
            </a:extLst>
          </p:cNvPr>
          <p:cNvSpPr>
            <a:spLocks noGrp="1"/>
          </p:cNvSpPr>
          <p:nvPr>
            <p:ph type="body" idx="1" hasCustomPrompt="1"/>
          </p:nvPr>
        </p:nvSpPr>
        <p:spPr>
          <a:xfrm>
            <a:off x="515939" y="2438256"/>
            <a:ext cx="3347814"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Title 1">
            <a:extLst>
              <a:ext uri="{FF2B5EF4-FFF2-40B4-BE49-F238E27FC236}">
                <a16:creationId xmlns:a16="http://schemas.microsoft.com/office/drawing/2014/main" id="{030BD1BB-4F76-EA48-8500-4B586D72D3DC}"/>
              </a:ext>
            </a:extLst>
          </p:cNvPr>
          <p:cNvSpPr>
            <a:spLocks noGrp="1"/>
          </p:cNvSpPr>
          <p:nvPr>
            <p:ph type="title"/>
          </p:nvPr>
        </p:nvSpPr>
        <p:spPr>
          <a:xfrm>
            <a:off x="515938" y="1112693"/>
            <a:ext cx="10515600" cy="1325563"/>
          </a:xfrm>
        </p:spPr>
        <p:txBody>
          <a:bodyPr/>
          <a:lstStyle>
            <a:lvl1pPr>
              <a:defRPr>
                <a:solidFill>
                  <a:srgbClr val="327BB8"/>
                </a:solidFill>
              </a:defRPr>
            </a:lvl1pPr>
          </a:lstStyle>
          <a:p>
            <a:r>
              <a:rPr lang="en-US" smtClean="0"/>
              <a:t>Click to edit Master title style</a:t>
            </a:r>
            <a:endParaRPr lang="aa-ET" dirty="0"/>
          </a:p>
        </p:txBody>
      </p:sp>
      <p:sp>
        <p:nvSpPr>
          <p:cNvPr id="9" name="Content Placeholder 3">
            <a:extLst>
              <a:ext uri="{FF2B5EF4-FFF2-40B4-BE49-F238E27FC236}">
                <a16:creationId xmlns:a16="http://schemas.microsoft.com/office/drawing/2014/main" id="{DA10ADEA-8541-5B43-B7EA-A39366AB1A97}"/>
              </a:ext>
            </a:extLst>
          </p:cNvPr>
          <p:cNvSpPr>
            <a:spLocks noGrp="1"/>
          </p:cNvSpPr>
          <p:nvPr>
            <p:ph sz="half" idx="12"/>
          </p:nvPr>
        </p:nvSpPr>
        <p:spPr>
          <a:xfrm>
            <a:off x="4113903" y="3173412"/>
            <a:ext cx="3347815"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4" name="Text Placeholder 2">
            <a:extLst>
              <a:ext uri="{FF2B5EF4-FFF2-40B4-BE49-F238E27FC236}">
                <a16:creationId xmlns:a16="http://schemas.microsoft.com/office/drawing/2014/main" id="{96C39F72-553D-D64C-9D1D-AA635EB41EE2}"/>
              </a:ext>
            </a:extLst>
          </p:cNvPr>
          <p:cNvSpPr>
            <a:spLocks noGrp="1"/>
          </p:cNvSpPr>
          <p:nvPr>
            <p:ph type="body" idx="13" hasCustomPrompt="1"/>
          </p:nvPr>
        </p:nvSpPr>
        <p:spPr>
          <a:xfrm>
            <a:off x="4113904" y="2438256"/>
            <a:ext cx="3347814"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5" name="Content Placeholder 3">
            <a:extLst>
              <a:ext uri="{FF2B5EF4-FFF2-40B4-BE49-F238E27FC236}">
                <a16:creationId xmlns:a16="http://schemas.microsoft.com/office/drawing/2014/main" id="{D2530195-F13F-B04D-A745-E6A53976FAC4}"/>
              </a:ext>
            </a:extLst>
          </p:cNvPr>
          <p:cNvSpPr>
            <a:spLocks noGrp="1"/>
          </p:cNvSpPr>
          <p:nvPr>
            <p:ph sz="half" idx="14"/>
          </p:nvPr>
        </p:nvSpPr>
        <p:spPr>
          <a:xfrm>
            <a:off x="7711869" y="3173412"/>
            <a:ext cx="3347815"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6" name="Text Placeholder 2">
            <a:extLst>
              <a:ext uri="{FF2B5EF4-FFF2-40B4-BE49-F238E27FC236}">
                <a16:creationId xmlns:a16="http://schemas.microsoft.com/office/drawing/2014/main" id="{4413D92C-A42C-2A46-98A0-B29B40B50B28}"/>
              </a:ext>
            </a:extLst>
          </p:cNvPr>
          <p:cNvSpPr>
            <a:spLocks noGrp="1"/>
          </p:cNvSpPr>
          <p:nvPr>
            <p:ph type="body" idx="15" hasCustomPrompt="1"/>
          </p:nvPr>
        </p:nvSpPr>
        <p:spPr>
          <a:xfrm>
            <a:off x="7711870" y="2438256"/>
            <a:ext cx="3347814"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Footer Placeholder 4">
            <a:extLst>
              <a:ext uri="{FF2B5EF4-FFF2-40B4-BE49-F238E27FC236}">
                <a16:creationId xmlns:a16="http://schemas.microsoft.com/office/drawing/2014/main" id="{64E23829-47DA-2C44-AED6-17CED323073B}"/>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7" name="Slide Number Placeholder 5">
            <a:extLst>
              <a:ext uri="{FF2B5EF4-FFF2-40B4-BE49-F238E27FC236}">
                <a16:creationId xmlns:a16="http://schemas.microsoft.com/office/drawing/2014/main" id="{A9A77119-278E-9C47-87E6-D91C61F6D60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232579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9D0786-AD54-6A4B-8BA6-F028206B7362}"/>
              </a:ext>
            </a:extLst>
          </p:cNvPr>
          <p:cNvSpPr>
            <a:spLocks noGrp="1"/>
          </p:cNvSpPr>
          <p:nvPr>
            <p:ph sz="half" idx="2"/>
          </p:nvPr>
        </p:nvSpPr>
        <p:spPr>
          <a:xfrm>
            <a:off x="515938" y="1772816"/>
            <a:ext cx="5157787" cy="1656184"/>
          </a:xfrm>
        </p:spPr>
        <p:txBody>
          <a:bodyPr/>
          <a:lstStyle>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 name="Text Placeholder 2">
            <a:extLst>
              <a:ext uri="{FF2B5EF4-FFF2-40B4-BE49-F238E27FC236}">
                <a16:creationId xmlns:a16="http://schemas.microsoft.com/office/drawing/2014/main" id="{1BE41607-8469-3646-8B93-EA9401D7019B}"/>
              </a:ext>
            </a:extLst>
          </p:cNvPr>
          <p:cNvSpPr>
            <a:spLocks noGrp="1"/>
          </p:cNvSpPr>
          <p:nvPr>
            <p:ph type="body" idx="1" hasCustomPrompt="1"/>
          </p:nvPr>
        </p:nvSpPr>
        <p:spPr>
          <a:xfrm>
            <a:off x="515938" y="1037660"/>
            <a:ext cx="5157787"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7711697A-3AFB-364E-8BF8-A7DD7A4100EC}"/>
              </a:ext>
            </a:extLst>
          </p:cNvPr>
          <p:cNvSpPr>
            <a:spLocks noGrp="1"/>
          </p:cNvSpPr>
          <p:nvPr>
            <p:ph sz="quarter" idx="4"/>
          </p:nvPr>
        </p:nvSpPr>
        <p:spPr>
          <a:xfrm>
            <a:off x="5848350" y="1772816"/>
            <a:ext cx="5183188" cy="1656184"/>
          </a:xfrm>
        </p:spPr>
        <p:txBody>
          <a:bodyPr/>
          <a:lstStyle>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3" name="Text Placeholder 2">
            <a:extLst>
              <a:ext uri="{FF2B5EF4-FFF2-40B4-BE49-F238E27FC236}">
                <a16:creationId xmlns:a16="http://schemas.microsoft.com/office/drawing/2014/main" id="{034B3D56-08AA-4A47-9152-DA7E97C05A2C}"/>
              </a:ext>
            </a:extLst>
          </p:cNvPr>
          <p:cNvSpPr>
            <a:spLocks noGrp="1"/>
          </p:cNvSpPr>
          <p:nvPr>
            <p:ph type="body" idx="12" hasCustomPrompt="1"/>
          </p:nvPr>
        </p:nvSpPr>
        <p:spPr>
          <a:xfrm>
            <a:off x="5848350" y="1037660"/>
            <a:ext cx="5157787"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7" name="Content Placeholder 3">
            <a:extLst>
              <a:ext uri="{FF2B5EF4-FFF2-40B4-BE49-F238E27FC236}">
                <a16:creationId xmlns:a16="http://schemas.microsoft.com/office/drawing/2014/main" id="{C19221D1-052C-5D40-8511-336429F936DF}"/>
              </a:ext>
            </a:extLst>
          </p:cNvPr>
          <p:cNvSpPr>
            <a:spLocks noGrp="1"/>
          </p:cNvSpPr>
          <p:nvPr>
            <p:ph sz="half" idx="13"/>
          </p:nvPr>
        </p:nvSpPr>
        <p:spPr>
          <a:xfrm>
            <a:off x="515938" y="4476260"/>
            <a:ext cx="5157787" cy="1656184"/>
          </a:xfrm>
        </p:spPr>
        <p:txBody>
          <a:bodyPr/>
          <a:lstStyle>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8" name="Text Placeholder 2">
            <a:extLst>
              <a:ext uri="{FF2B5EF4-FFF2-40B4-BE49-F238E27FC236}">
                <a16:creationId xmlns:a16="http://schemas.microsoft.com/office/drawing/2014/main" id="{720B8056-8C88-0746-A769-F1530B55EF31}"/>
              </a:ext>
            </a:extLst>
          </p:cNvPr>
          <p:cNvSpPr>
            <a:spLocks noGrp="1"/>
          </p:cNvSpPr>
          <p:nvPr>
            <p:ph type="body" idx="14" hasCustomPrompt="1"/>
          </p:nvPr>
        </p:nvSpPr>
        <p:spPr>
          <a:xfrm>
            <a:off x="515938" y="3741104"/>
            <a:ext cx="5157787"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9" name="Content Placeholder 5">
            <a:extLst>
              <a:ext uri="{FF2B5EF4-FFF2-40B4-BE49-F238E27FC236}">
                <a16:creationId xmlns:a16="http://schemas.microsoft.com/office/drawing/2014/main" id="{0A01FA02-3A50-1046-81FF-94E3ADF0CF6E}"/>
              </a:ext>
            </a:extLst>
          </p:cNvPr>
          <p:cNvSpPr>
            <a:spLocks noGrp="1"/>
          </p:cNvSpPr>
          <p:nvPr>
            <p:ph sz="quarter" idx="15"/>
          </p:nvPr>
        </p:nvSpPr>
        <p:spPr>
          <a:xfrm>
            <a:off x="5848350" y="4476260"/>
            <a:ext cx="5183188" cy="1656184"/>
          </a:xfrm>
        </p:spPr>
        <p:txBody>
          <a:bodyPr/>
          <a:lstStyle>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0" name="Text Placeholder 2">
            <a:extLst>
              <a:ext uri="{FF2B5EF4-FFF2-40B4-BE49-F238E27FC236}">
                <a16:creationId xmlns:a16="http://schemas.microsoft.com/office/drawing/2014/main" id="{297670B0-9EC5-7C4B-98A8-A7C940914871}"/>
              </a:ext>
            </a:extLst>
          </p:cNvPr>
          <p:cNvSpPr>
            <a:spLocks noGrp="1"/>
          </p:cNvSpPr>
          <p:nvPr>
            <p:ph type="body" idx="16" hasCustomPrompt="1"/>
          </p:nvPr>
        </p:nvSpPr>
        <p:spPr>
          <a:xfrm>
            <a:off x="5848350" y="3741104"/>
            <a:ext cx="5157787"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Footer Placeholder 4">
            <a:extLst>
              <a:ext uri="{FF2B5EF4-FFF2-40B4-BE49-F238E27FC236}">
                <a16:creationId xmlns:a16="http://schemas.microsoft.com/office/drawing/2014/main" id="{B7AB4C84-30B5-7C4B-9D27-50F642A26B28}"/>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4" name="Slide Number Placeholder 5">
            <a:extLst>
              <a:ext uri="{FF2B5EF4-FFF2-40B4-BE49-F238E27FC236}">
                <a16:creationId xmlns:a16="http://schemas.microsoft.com/office/drawing/2014/main" id="{919B5221-A9B0-7940-9FF9-F60966C81219}"/>
              </a:ext>
            </a:extLst>
          </p:cNvPr>
          <p:cNvSpPr>
            <a:spLocks noGrp="1"/>
          </p:cNvSpPr>
          <p:nvPr>
            <p:ph type="sldNum" sz="quarter" idx="17"/>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1248520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2B32-4B01-E647-A789-75D4BB3FC9C9}"/>
              </a:ext>
            </a:extLst>
          </p:cNvPr>
          <p:cNvSpPr>
            <a:spLocks noGrp="1"/>
          </p:cNvSpPr>
          <p:nvPr>
            <p:ph type="title"/>
          </p:nvPr>
        </p:nvSpPr>
        <p:spPr/>
        <p:txBody>
          <a:bodyPr/>
          <a:lstStyle>
            <a:lvl1pPr>
              <a:defRPr b="1" i="0">
                <a:solidFill>
                  <a:srgbClr val="327BB8"/>
                </a:solidFill>
                <a:latin typeface="Garamond" panose="02020404030301010803" pitchFamily="18" charset="0"/>
              </a:defRPr>
            </a:lvl1pPr>
          </a:lstStyle>
          <a:p>
            <a:r>
              <a:rPr lang="en-US" smtClean="0"/>
              <a:t>Click to edit Master title style</a:t>
            </a:r>
            <a:endParaRPr lang="aa-ET" dirty="0"/>
          </a:p>
        </p:txBody>
      </p:sp>
      <p:sp>
        <p:nvSpPr>
          <p:cNvPr id="5" name="Footer Placeholder 4">
            <a:extLst>
              <a:ext uri="{FF2B5EF4-FFF2-40B4-BE49-F238E27FC236}">
                <a16:creationId xmlns:a16="http://schemas.microsoft.com/office/drawing/2014/main" id="{A436C765-45C9-C441-81D1-86CB0B7C08B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8" name="Slide Number Placeholder 5">
            <a:extLst>
              <a:ext uri="{FF2B5EF4-FFF2-40B4-BE49-F238E27FC236}">
                <a16:creationId xmlns:a16="http://schemas.microsoft.com/office/drawing/2014/main" id="{3F5CF2AE-CAF3-054A-AF03-271ECC7EAA1C}"/>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1282783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D1ED6DF-FF59-A74E-833B-F2FCF86C83A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7" name="Slide Number Placeholder 5">
            <a:extLst>
              <a:ext uri="{FF2B5EF4-FFF2-40B4-BE49-F238E27FC236}">
                <a16:creationId xmlns:a16="http://schemas.microsoft.com/office/drawing/2014/main" id="{FDC2BAE2-C0DF-D646-B902-64573BF7DB4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3124846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D1ED6DF-FF59-A74E-833B-F2FCF86C83A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7" name="Slide Number Placeholder 5">
            <a:extLst>
              <a:ext uri="{FF2B5EF4-FFF2-40B4-BE49-F238E27FC236}">
                <a16:creationId xmlns:a16="http://schemas.microsoft.com/office/drawing/2014/main" id="{FDC2BAE2-C0DF-D646-B902-64573BF7DB4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1169154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2B32-4B01-E647-A789-75D4BB3FC9C9}"/>
              </a:ext>
            </a:extLst>
          </p:cNvPr>
          <p:cNvSpPr>
            <a:spLocks noGrp="1"/>
          </p:cNvSpPr>
          <p:nvPr>
            <p:ph type="title"/>
          </p:nvPr>
        </p:nvSpPr>
        <p:spPr/>
        <p:txBody>
          <a:bodyPr/>
          <a:lstStyle>
            <a:lvl1pPr>
              <a:defRPr>
                <a:solidFill>
                  <a:srgbClr val="327BB8"/>
                </a:solidFill>
              </a:defRPr>
            </a:lvl1pPr>
          </a:lstStyle>
          <a:p>
            <a:r>
              <a:rPr lang="en-US" smtClean="0"/>
              <a:t>Click to edit Master title style</a:t>
            </a:r>
            <a:endParaRPr lang="aa-ET" dirty="0"/>
          </a:p>
        </p:txBody>
      </p:sp>
      <p:sp>
        <p:nvSpPr>
          <p:cNvPr id="5" name="Footer Placeholder 4">
            <a:extLst>
              <a:ext uri="{FF2B5EF4-FFF2-40B4-BE49-F238E27FC236}">
                <a16:creationId xmlns:a16="http://schemas.microsoft.com/office/drawing/2014/main" id="{A436C765-45C9-C441-81D1-86CB0B7C08B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8" name="Slide Number Placeholder 5">
            <a:extLst>
              <a:ext uri="{FF2B5EF4-FFF2-40B4-BE49-F238E27FC236}">
                <a16:creationId xmlns:a16="http://schemas.microsoft.com/office/drawing/2014/main" id="{3F5CF2AE-CAF3-054A-AF03-271ECC7EAA1C}"/>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
        <p:nvSpPr>
          <p:cNvPr id="4" name="Chart Placeholder 3">
            <a:extLst>
              <a:ext uri="{FF2B5EF4-FFF2-40B4-BE49-F238E27FC236}">
                <a16:creationId xmlns:a16="http://schemas.microsoft.com/office/drawing/2014/main" id="{CD192DDE-0519-BB48-B2FB-A1392CA91087}"/>
              </a:ext>
            </a:extLst>
          </p:cNvPr>
          <p:cNvSpPr>
            <a:spLocks noGrp="1"/>
          </p:cNvSpPr>
          <p:nvPr>
            <p:ph type="chart" sz="quarter" idx="17"/>
          </p:nvPr>
        </p:nvSpPr>
        <p:spPr>
          <a:xfrm>
            <a:off x="1267691" y="2643144"/>
            <a:ext cx="4398818" cy="3378143"/>
          </a:xfrm>
        </p:spPr>
        <p:txBody>
          <a:bodyPr/>
          <a:lstStyle/>
          <a:p>
            <a:r>
              <a:rPr lang="en-US" smtClean="0"/>
              <a:t>Click icon to add chart</a:t>
            </a:r>
            <a:endParaRPr lang="aa-ET"/>
          </a:p>
        </p:txBody>
      </p:sp>
      <p:sp>
        <p:nvSpPr>
          <p:cNvPr id="15" name="Chart Placeholder 3">
            <a:extLst>
              <a:ext uri="{FF2B5EF4-FFF2-40B4-BE49-F238E27FC236}">
                <a16:creationId xmlns:a16="http://schemas.microsoft.com/office/drawing/2014/main" id="{0F742DF2-ED5A-7D4E-8AE9-77E7AD9BD997}"/>
              </a:ext>
            </a:extLst>
          </p:cNvPr>
          <p:cNvSpPr>
            <a:spLocks noGrp="1"/>
          </p:cNvSpPr>
          <p:nvPr>
            <p:ph type="chart" sz="quarter" idx="18"/>
          </p:nvPr>
        </p:nvSpPr>
        <p:spPr>
          <a:xfrm>
            <a:off x="6100949" y="2643144"/>
            <a:ext cx="4398818" cy="3378143"/>
          </a:xfrm>
        </p:spPr>
        <p:txBody>
          <a:bodyPr/>
          <a:lstStyle/>
          <a:p>
            <a:r>
              <a:rPr lang="en-US" smtClean="0"/>
              <a:t>Click icon to add chart</a:t>
            </a:r>
            <a:endParaRPr lang="aa-ET"/>
          </a:p>
        </p:txBody>
      </p:sp>
    </p:spTree>
    <p:extLst>
      <p:ext uri="{BB962C8B-B14F-4D97-AF65-F5344CB8AC3E}">
        <p14:creationId xmlns:p14="http://schemas.microsoft.com/office/powerpoint/2010/main" val="1606182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2B32-4B01-E647-A789-75D4BB3FC9C9}"/>
              </a:ext>
            </a:extLst>
          </p:cNvPr>
          <p:cNvSpPr>
            <a:spLocks noGrp="1"/>
          </p:cNvSpPr>
          <p:nvPr>
            <p:ph type="title"/>
          </p:nvPr>
        </p:nvSpPr>
        <p:spPr/>
        <p:txBody>
          <a:bodyPr/>
          <a:lstStyle>
            <a:lvl1pPr>
              <a:defRPr>
                <a:solidFill>
                  <a:srgbClr val="327BB8"/>
                </a:solidFill>
              </a:defRPr>
            </a:lvl1pPr>
          </a:lstStyle>
          <a:p>
            <a:r>
              <a:rPr lang="en-US" smtClean="0"/>
              <a:t>Click to edit Master title style</a:t>
            </a:r>
            <a:endParaRPr lang="aa-ET" dirty="0"/>
          </a:p>
        </p:txBody>
      </p:sp>
      <p:sp>
        <p:nvSpPr>
          <p:cNvPr id="5" name="Footer Placeholder 4">
            <a:extLst>
              <a:ext uri="{FF2B5EF4-FFF2-40B4-BE49-F238E27FC236}">
                <a16:creationId xmlns:a16="http://schemas.microsoft.com/office/drawing/2014/main" id="{A436C765-45C9-C441-81D1-86CB0B7C08B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8" name="Slide Number Placeholder 5">
            <a:extLst>
              <a:ext uri="{FF2B5EF4-FFF2-40B4-BE49-F238E27FC236}">
                <a16:creationId xmlns:a16="http://schemas.microsoft.com/office/drawing/2014/main" id="{3F5CF2AE-CAF3-054A-AF03-271ECC7EAA1C}"/>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
        <p:nvSpPr>
          <p:cNvPr id="7" name="SmartArt Placeholder 6">
            <a:extLst>
              <a:ext uri="{FF2B5EF4-FFF2-40B4-BE49-F238E27FC236}">
                <a16:creationId xmlns:a16="http://schemas.microsoft.com/office/drawing/2014/main" id="{52C7D779-1844-9B42-BF71-C5C8C0C6E37E}"/>
              </a:ext>
            </a:extLst>
          </p:cNvPr>
          <p:cNvSpPr>
            <a:spLocks noGrp="1"/>
          </p:cNvSpPr>
          <p:nvPr>
            <p:ph type="dgm" sz="quarter" idx="17"/>
          </p:nvPr>
        </p:nvSpPr>
        <p:spPr>
          <a:xfrm>
            <a:off x="515937" y="2997201"/>
            <a:ext cx="11160125" cy="1799752"/>
          </a:xfrm>
        </p:spPr>
        <p:txBody>
          <a:bodyPr/>
          <a:lstStyle/>
          <a:p>
            <a:r>
              <a:rPr lang="en-US" smtClean="0"/>
              <a:t>Click icon to add SmartArt graphic</a:t>
            </a:r>
            <a:endParaRPr lang="aa-ET"/>
          </a:p>
        </p:txBody>
      </p:sp>
    </p:spTree>
    <p:extLst>
      <p:ext uri="{BB962C8B-B14F-4D97-AF65-F5344CB8AC3E}">
        <p14:creationId xmlns:p14="http://schemas.microsoft.com/office/powerpoint/2010/main" val="1129211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50A1-80AA-4540-867E-9337914D1645}"/>
              </a:ext>
            </a:extLst>
          </p:cNvPr>
          <p:cNvSpPr>
            <a:spLocks noGrp="1"/>
          </p:cNvSpPr>
          <p:nvPr>
            <p:ph type="title"/>
          </p:nvPr>
        </p:nvSpPr>
        <p:spPr>
          <a:xfrm>
            <a:off x="522233" y="1247774"/>
            <a:ext cx="3932237" cy="1069975"/>
          </a:xfrm>
        </p:spPr>
        <p:txBody>
          <a:bodyPr anchor="b"/>
          <a:lstStyle>
            <a:lvl1pPr>
              <a:defRPr sz="3200">
                <a:solidFill>
                  <a:srgbClr val="327BB8"/>
                </a:solidFill>
              </a:defRPr>
            </a:lvl1pPr>
          </a:lstStyle>
          <a:p>
            <a:r>
              <a:rPr lang="en-US" smtClean="0"/>
              <a:t>Click to edit Master title style</a:t>
            </a:r>
            <a:endParaRPr lang="aa-ET" dirty="0"/>
          </a:p>
        </p:txBody>
      </p:sp>
      <p:sp>
        <p:nvSpPr>
          <p:cNvPr id="3" name="Content Placeholder 2">
            <a:extLst>
              <a:ext uri="{FF2B5EF4-FFF2-40B4-BE49-F238E27FC236}">
                <a16:creationId xmlns:a16="http://schemas.microsoft.com/office/drawing/2014/main" id="{55392917-C80D-0645-B785-B6B129FA74F5}"/>
              </a:ext>
            </a:extLst>
          </p:cNvPr>
          <p:cNvSpPr>
            <a:spLocks noGrp="1"/>
          </p:cNvSpPr>
          <p:nvPr>
            <p:ph idx="1"/>
          </p:nvPr>
        </p:nvSpPr>
        <p:spPr>
          <a:xfrm>
            <a:off x="5183188" y="1166813"/>
            <a:ext cx="6172200" cy="4962526"/>
          </a:xfrm>
        </p:spPr>
        <p:txBody>
          <a:bodyPr/>
          <a:lstStyle>
            <a:lvl1pPr>
              <a:defRPr sz="2400"/>
            </a:lvl1pPr>
            <a:lvl2pPr>
              <a:defRPr sz="2000"/>
            </a:lvl2pPr>
            <a:lvl3pPr>
              <a:defRPr sz="1800"/>
            </a:lvl3pPr>
            <a:lvl4pPr>
              <a:defRPr sz="16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Text Placeholder 3">
            <a:extLst>
              <a:ext uri="{FF2B5EF4-FFF2-40B4-BE49-F238E27FC236}">
                <a16:creationId xmlns:a16="http://schemas.microsoft.com/office/drawing/2014/main" id="{585E5D54-8724-9B4C-B479-706A97DF72DC}"/>
              </a:ext>
            </a:extLst>
          </p:cNvPr>
          <p:cNvSpPr>
            <a:spLocks noGrp="1"/>
          </p:cNvSpPr>
          <p:nvPr>
            <p:ph type="body" sz="half" idx="2"/>
          </p:nvPr>
        </p:nvSpPr>
        <p:spPr>
          <a:xfrm>
            <a:off x="522233" y="231775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Footer Placeholder 4">
            <a:extLst>
              <a:ext uri="{FF2B5EF4-FFF2-40B4-BE49-F238E27FC236}">
                <a16:creationId xmlns:a16="http://schemas.microsoft.com/office/drawing/2014/main" id="{01662CC6-465C-4A42-BFF8-83D38E994D1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0" name="Slide Number Placeholder 5">
            <a:extLst>
              <a:ext uri="{FF2B5EF4-FFF2-40B4-BE49-F238E27FC236}">
                <a16:creationId xmlns:a16="http://schemas.microsoft.com/office/drawing/2014/main" id="{3F18D5C7-803B-E84A-BEDB-AFCEC6FE9849}"/>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2464240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54C744-C537-8445-893C-CE55E502E8A8}"/>
              </a:ext>
            </a:extLst>
          </p:cNvPr>
          <p:cNvSpPr>
            <a:spLocks noGrp="1"/>
          </p:cNvSpPr>
          <p:nvPr>
            <p:ph type="pic" idx="1"/>
          </p:nvPr>
        </p:nvSpPr>
        <p:spPr>
          <a:xfrm>
            <a:off x="5183188" y="987425"/>
            <a:ext cx="6172200" cy="4873625"/>
          </a:xfrm>
        </p:spPr>
        <p:txBody>
          <a:bodyPr anchor="ctr"/>
          <a:lstStyle>
            <a:lvl1pPr marL="0" indent="0" algn="ctr">
              <a:buNone/>
              <a:defRPr sz="3200">
                <a:solidFill>
                  <a:srgbClr val="327BB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a-ET"/>
          </a:p>
        </p:txBody>
      </p:sp>
      <p:sp>
        <p:nvSpPr>
          <p:cNvPr id="10" name="Title 1">
            <a:extLst>
              <a:ext uri="{FF2B5EF4-FFF2-40B4-BE49-F238E27FC236}">
                <a16:creationId xmlns:a16="http://schemas.microsoft.com/office/drawing/2014/main" id="{66136E74-530E-CF40-8523-50A97C1F702A}"/>
              </a:ext>
            </a:extLst>
          </p:cNvPr>
          <p:cNvSpPr>
            <a:spLocks noGrp="1"/>
          </p:cNvSpPr>
          <p:nvPr>
            <p:ph type="title"/>
          </p:nvPr>
        </p:nvSpPr>
        <p:spPr>
          <a:xfrm>
            <a:off x="522233" y="1247774"/>
            <a:ext cx="3932237" cy="1069975"/>
          </a:xfrm>
        </p:spPr>
        <p:txBody>
          <a:bodyPr anchor="b"/>
          <a:lstStyle>
            <a:lvl1pPr>
              <a:defRPr sz="3200">
                <a:solidFill>
                  <a:srgbClr val="327BB8"/>
                </a:solidFill>
              </a:defRPr>
            </a:lvl1pPr>
          </a:lstStyle>
          <a:p>
            <a:r>
              <a:rPr lang="en-US" smtClean="0"/>
              <a:t>Click to edit Master title style</a:t>
            </a:r>
            <a:endParaRPr lang="aa-ET" dirty="0"/>
          </a:p>
        </p:txBody>
      </p:sp>
      <p:sp>
        <p:nvSpPr>
          <p:cNvPr id="11" name="Text Placeholder 3">
            <a:extLst>
              <a:ext uri="{FF2B5EF4-FFF2-40B4-BE49-F238E27FC236}">
                <a16:creationId xmlns:a16="http://schemas.microsoft.com/office/drawing/2014/main" id="{872D5FD3-AE2B-3F45-BEB0-B180C05E5D89}"/>
              </a:ext>
            </a:extLst>
          </p:cNvPr>
          <p:cNvSpPr>
            <a:spLocks noGrp="1"/>
          </p:cNvSpPr>
          <p:nvPr>
            <p:ph type="body" sz="half" idx="2"/>
          </p:nvPr>
        </p:nvSpPr>
        <p:spPr>
          <a:xfrm>
            <a:off x="522233" y="231775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Footer Placeholder 4">
            <a:extLst>
              <a:ext uri="{FF2B5EF4-FFF2-40B4-BE49-F238E27FC236}">
                <a16:creationId xmlns:a16="http://schemas.microsoft.com/office/drawing/2014/main" id="{CA37A7F5-EE0D-7146-BDF7-6B4C160EBD7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2" name="Slide Number Placeholder 5">
            <a:extLst>
              <a:ext uri="{FF2B5EF4-FFF2-40B4-BE49-F238E27FC236}">
                <a16:creationId xmlns:a16="http://schemas.microsoft.com/office/drawing/2014/main" id="{7AD4BF7A-9D8E-134C-93D6-6AAD43A5196E}"/>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2455846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9" y="1089024"/>
            <a:ext cx="10088894" cy="4679951"/>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894" h="4679951">
                <a:moveTo>
                  <a:pt x="0" y="0"/>
                </a:moveTo>
                <a:lnTo>
                  <a:pt x="10088894" y="10510"/>
                </a:lnTo>
                <a:cubicBezTo>
                  <a:pt x="10086138" y="267009"/>
                  <a:pt x="10072871" y="2215673"/>
                  <a:pt x="10070115" y="2472172"/>
                </a:cubicBezTo>
                <a:lnTo>
                  <a:pt x="5376643" y="2484494"/>
                </a:lnTo>
                <a:lnTo>
                  <a:pt x="5371990" y="4679951"/>
                </a:lnTo>
                <a:lnTo>
                  <a:pt x="0" y="4679951"/>
                </a:lnTo>
                <a:lnTo>
                  <a:pt x="0" y="0"/>
                </a:lnTo>
                <a:close/>
              </a:path>
            </a:pathLst>
          </a:custGeom>
          <a:solidFill>
            <a:srgbClr val="327BB8"/>
          </a:solidFill>
        </p:spPr>
        <p:txBody>
          <a:bodyPr anchor="t"/>
          <a:lstStyle>
            <a:lvl1pPr marL="0" indent="0" algn="l">
              <a:buNone/>
              <a:defRPr>
                <a:solidFill>
                  <a:schemeClr val="bg1">
                    <a:lumMod val="95000"/>
                  </a:schemeClr>
                </a:solidFill>
              </a:defRPr>
            </a:lvl1pPr>
          </a:lstStyle>
          <a:p>
            <a:r>
              <a:rPr lang="aa-ET" dirty="0"/>
              <a:t>Choose picture</a:t>
            </a:r>
          </a:p>
        </p:txBody>
      </p:sp>
      <p:sp>
        <p:nvSpPr>
          <p:cNvPr id="7" name="Rectangle 6">
            <a:extLst>
              <a:ext uri="{FF2B5EF4-FFF2-40B4-BE49-F238E27FC236}">
                <a16:creationId xmlns:a16="http://schemas.microsoft.com/office/drawing/2014/main" id="{7B8D8AE4-C68B-F147-A1AE-DC7E19D6F874}"/>
              </a:ext>
            </a:extLst>
          </p:cNvPr>
          <p:cNvSpPr/>
          <p:nvPr userDrawn="1"/>
        </p:nvSpPr>
        <p:spPr>
          <a:xfrm>
            <a:off x="6436659" y="3675529"/>
            <a:ext cx="4966447" cy="23128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651625" y="3836988"/>
            <a:ext cx="5024438" cy="698500"/>
          </a:xfrm>
        </p:spPr>
        <p:txBody>
          <a:bodyPr/>
          <a:lstStyle>
            <a:lvl1pPr marL="0" indent="0">
              <a:buFontTx/>
              <a:buNone/>
              <a:defRPr b="1" i="0">
                <a:solidFill>
                  <a:srgbClr val="327BB8"/>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651625" y="4536234"/>
            <a:ext cx="5024438" cy="145218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Footer Placeholder 4">
            <a:extLst>
              <a:ext uri="{FF2B5EF4-FFF2-40B4-BE49-F238E27FC236}">
                <a16:creationId xmlns:a16="http://schemas.microsoft.com/office/drawing/2014/main" id="{DE610F55-BE30-1144-94A8-7CBE71D4172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3" name="Slide Number Placeholder 5">
            <a:extLst>
              <a:ext uri="{FF2B5EF4-FFF2-40B4-BE49-F238E27FC236}">
                <a16:creationId xmlns:a16="http://schemas.microsoft.com/office/drawing/2014/main" id="{FF71E887-6FEA-674A-A086-6C6D3F763A35}"/>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2050563175"/>
      </p:ext>
    </p:extLst>
  </p:cSld>
  <p:clrMapOvr>
    <a:masterClrMapping/>
  </p:clrMapOvr>
  <p:extLst mod="1">
    <p:ext uri="{DCECCB84-F9BA-43D5-87BE-67443E8EF086}">
      <p15:sldGuideLst xmlns:p15="http://schemas.microsoft.com/office/powerpoint/2012/main">
        <p15:guide id="1" pos="665" userDrawn="1">
          <p15:clr>
            <a:srgbClr val="FBAE40"/>
          </p15:clr>
        </p15:guide>
        <p15:guide id="2" pos="7015" userDrawn="1">
          <p15:clr>
            <a:srgbClr val="FBAE40"/>
          </p15:clr>
        </p15:guide>
        <p15:guide id="3" orient="horz" pos="686" userDrawn="1">
          <p15:clr>
            <a:srgbClr val="FBAE40"/>
          </p15:clr>
        </p15:guide>
        <p15:guide id="4" orient="horz" pos="363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solidFill>
                  <a:srgbClr val="327BB8"/>
                </a:solidFill>
                <a:latin typeface="Arial" panose="020B0604020202020204" pitchFamily="34" charset="0"/>
                <a:cs typeface="Arial" panose="020B0604020202020204" pitchFamily="34" charset="0"/>
              </a:defRPr>
            </a:lvl1pPr>
          </a:lstStyle>
          <a:p>
            <a:r>
              <a:rPr lang="en-US" smtClean="0"/>
              <a:t>Click to edit Master title style</a:t>
            </a:r>
            <a:endParaRPr lang="aa-ET"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6563" y="5551437"/>
            <a:ext cx="58419" cy="469851"/>
          </a:xfrm>
          <a:prstGeom prst="rect">
            <a:avLst/>
          </a:prstGeom>
          <a:solidFill>
            <a:srgbClr val="C4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solidFill>
                <a:srgbClr val="D89623"/>
              </a:solidFill>
            </a:endParaRPr>
          </a:p>
        </p:txBody>
      </p:sp>
      <p:sp>
        <p:nvSpPr>
          <p:cNvPr id="21" name="Text Placeholder 7">
            <a:extLst>
              <a:ext uri="{FF2B5EF4-FFF2-40B4-BE49-F238E27FC236}">
                <a16:creationId xmlns:a16="http://schemas.microsoft.com/office/drawing/2014/main" id="{25CB0752-21B1-A34E-B93A-0196D833F5D2}"/>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485045"/>
                </a:solidFill>
              </a:defRPr>
            </a:lvl1pPr>
          </a:lstStyle>
          <a:p>
            <a:pPr lvl="0"/>
            <a:r>
              <a:rPr lang="en-GB" dirty="0"/>
              <a:t>Add Division/Unit/… and change label in front</a:t>
            </a:r>
            <a:endParaRPr lang="aa-ET" dirty="0"/>
          </a:p>
        </p:txBody>
      </p:sp>
      <p:sp>
        <p:nvSpPr>
          <p:cNvPr id="22" name="Text Placeholder 13">
            <a:extLst>
              <a:ext uri="{FF2B5EF4-FFF2-40B4-BE49-F238E27FC236}">
                <a16:creationId xmlns:a16="http://schemas.microsoft.com/office/drawing/2014/main" id="{D90E08BF-0A63-C042-B2C9-0A31520903AD}"/>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327BB8"/>
                </a:solidFill>
              </a:defRPr>
            </a:lvl1pPr>
          </a:lstStyle>
          <a:p>
            <a:pPr lvl="0"/>
            <a:r>
              <a:rPr lang="aa-ET" dirty="0"/>
              <a:t>LABEL</a:t>
            </a:r>
          </a:p>
        </p:txBody>
      </p:sp>
      <p:sp>
        <p:nvSpPr>
          <p:cNvPr id="9" name="Picture Placeholder 6">
            <a:extLst>
              <a:ext uri="{FF2B5EF4-FFF2-40B4-BE49-F238E27FC236}">
                <a16:creationId xmlns:a16="http://schemas.microsoft.com/office/drawing/2014/main" id="{5E9DA405-B2C8-9248-9FD6-56437D2FB91C}"/>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E1E5EA">
              <a:alpha val="10196"/>
            </a:srgbClr>
          </a:solidFill>
        </p:spPr>
        <p:txBody>
          <a:bodyPr anchor="ctr"/>
          <a:lstStyle>
            <a:lvl1pPr marL="0" indent="0" algn="ctr">
              <a:buNone/>
              <a:defRPr>
                <a:solidFill>
                  <a:srgbClr val="004A91"/>
                </a:solidFill>
              </a:defRPr>
            </a:lvl1pPr>
          </a:lstStyle>
          <a:p>
            <a:r>
              <a:rPr lang="en-US" smtClean="0"/>
              <a:t>Click icon to add picture</a:t>
            </a:r>
            <a:endParaRPr lang="aa-ET" dirty="0"/>
          </a:p>
        </p:txBody>
      </p:sp>
    </p:spTree>
    <p:extLst>
      <p:ext uri="{BB962C8B-B14F-4D97-AF65-F5344CB8AC3E}">
        <p14:creationId xmlns:p14="http://schemas.microsoft.com/office/powerpoint/2010/main" val="893420238"/>
      </p:ext>
    </p:extLst>
  </p:cSld>
  <p:clrMapOvr>
    <a:masterClrMapping/>
  </p:clrMapOvr>
  <p:extLst mod="1">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8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ingl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9" y="1089024"/>
            <a:ext cx="10088894" cy="4679951"/>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10078465 w 10088894"/>
              <a:gd name="connsiteY3" fmla="*/ 4674539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10078465 w 10088894"/>
              <a:gd name="connsiteY3" fmla="*/ 4674539 h 4679951"/>
              <a:gd name="connsiteX4" fmla="*/ 0 w 10088894"/>
              <a:gd name="connsiteY4" fmla="*/ 4679951 h 4679951"/>
              <a:gd name="connsiteX5" fmla="*/ 0 w 10088894"/>
              <a:gd name="connsiteY5" fmla="*/ 0 h 467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8894" h="4679951">
                <a:moveTo>
                  <a:pt x="0" y="0"/>
                </a:moveTo>
                <a:lnTo>
                  <a:pt x="10088894" y="10510"/>
                </a:lnTo>
                <a:cubicBezTo>
                  <a:pt x="10086138" y="267009"/>
                  <a:pt x="10072871" y="2215673"/>
                  <a:pt x="10070115" y="2472172"/>
                </a:cubicBezTo>
                <a:cubicBezTo>
                  <a:pt x="10072898" y="3206294"/>
                  <a:pt x="10075682" y="3940417"/>
                  <a:pt x="10078465" y="4674539"/>
                </a:cubicBezTo>
                <a:lnTo>
                  <a:pt x="0" y="4679951"/>
                </a:lnTo>
                <a:lnTo>
                  <a:pt x="0" y="0"/>
                </a:lnTo>
                <a:close/>
              </a:path>
            </a:pathLst>
          </a:custGeom>
          <a:solidFill>
            <a:srgbClr val="327BB8"/>
          </a:solidFill>
        </p:spPr>
        <p:txBody>
          <a:bodyPr anchor="t"/>
          <a:lstStyle>
            <a:lvl1pPr marL="0" indent="0" algn="l">
              <a:buNone/>
              <a:defRPr>
                <a:solidFill>
                  <a:schemeClr val="bg1">
                    <a:lumMod val="95000"/>
                  </a:schemeClr>
                </a:solidFill>
              </a:defRPr>
            </a:lvl1pPr>
          </a:lstStyle>
          <a:p>
            <a:r>
              <a:rPr lang="aa-ET" dirty="0"/>
              <a:t>Choose picture</a:t>
            </a:r>
          </a:p>
        </p:txBody>
      </p:sp>
      <p:sp>
        <p:nvSpPr>
          <p:cNvPr id="12" name="Footer Placeholder 4">
            <a:extLst>
              <a:ext uri="{FF2B5EF4-FFF2-40B4-BE49-F238E27FC236}">
                <a16:creationId xmlns:a16="http://schemas.microsoft.com/office/drawing/2014/main" id="{DE610F55-BE30-1144-94A8-7CBE71D4172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3" name="Slide Number Placeholder 5">
            <a:extLst>
              <a:ext uri="{FF2B5EF4-FFF2-40B4-BE49-F238E27FC236}">
                <a16:creationId xmlns:a16="http://schemas.microsoft.com/office/drawing/2014/main" id="{FF71E887-6FEA-674A-A086-6C6D3F763A35}"/>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222260164"/>
      </p:ext>
    </p:extLst>
  </p:cSld>
  <p:clrMapOvr>
    <a:masterClrMapping/>
  </p:clrMapOvr>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picture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327BB8"/>
          </a:solidFill>
        </p:spPr>
        <p:txBody>
          <a:bodyPr anchor="t"/>
          <a:lstStyle>
            <a:lvl1pPr marL="0" indent="0" algn="l">
              <a:buNone/>
              <a:defRPr>
                <a:solidFill>
                  <a:schemeClr val="bg1">
                    <a:lumMod val="95000"/>
                  </a:schemeClr>
                </a:solidFill>
              </a:defRPr>
            </a:lvl1pPr>
          </a:lstStyle>
          <a:p>
            <a:r>
              <a:rPr lang="aa-ET"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515938" y="3617540"/>
            <a:ext cx="4602162" cy="698500"/>
          </a:xfrm>
        </p:spPr>
        <p:txBody>
          <a:bodyPr/>
          <a:lstStyle>
            <a:lvl1pPr marL="0" indent="0">
              <a:buFontTx/>
              <a:buNone/>
              <a:defRPr b="1" i="0">
                <a:solidFill>
                  <a:srgbClr val="327BB8"/>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515938" y="4316786"/>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327BB8"/>
          </a:solidFill>
        </p:spPr>
        <p:txBody>
          <a:bodyPr anchor="t"/>
          <a:lstStyle>
            <a:lvl1pPr marL="0" indent="0" algn="l">
              <a:buNone/>
              <a:defRPr>
                <a:solidFill>
                  <a:schemeClr val="bg1">
                    <a:lumMod val="95000"/>
                  </a:schemeClr>
                </a:solidFill>
              </a:defRPr>
            </a:lvl1pPr>
          </a:lstStyle>
          <a:p>
            <a:r>
              <a:rPr lang="aa-ET"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232735" y="3605033"/>
            <a:ext cx="4602162" cy="698500"/>
          </a:xfrm>
        </p:spPr>
        <p:txBody>
          <a:bodyPr/>
          <a:lstStyle>
            <a:lvl1pPr marL="0" indent="0">
              <a:buFontTx/>
              <a:buNone/>
              <a:defRPr b="1" i="0">
                <a:solidFill>
                  <a:srgbClr val="327BB8"/>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232735" y="4304279"/>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Footer Placeholder 4">
            <a:extLst>
              <a:ext uri="{FF2B5EF4-FFF2-40B4-BE49-F238E27FC236}">
                <a16:creationId xmlns:a16="http://schemas.microsoft.com/office/drawing/2014/main" id="{F2008B75-392B-1A41-81B9-B8F1B8A2A50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6" name="Slide Number Placeholder 5">
            <a:extLst>
              <a:ext uri="{FF2B5EF4-FFF2-40B4-BE49-F238E27FC236}">
                <a16:creationId xmlns:a16="http://schemas.microsoft.com/office/drawing/2014/main" id="{2F2AC46F-A001-3448-8143-A28C03D45CA0}"/>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2111543119"/>
      </p:ext>
    </p:extLst>
  </p:cSld>
  <p:clrMapOvr>
    <a:masterClrMapping/>
  </p:clrMapOvr>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userDrawn="1">
          <p15:clr>
            <a:srgbClr val="FBAE40"/>
          </p15:clr>
        </p15:guide>
        <p15:guide id="6" pos="3749" userDrawn="1">
          <p15:clr>
            <a:srgbClr val="FBAE40"/>
          </p15:clr>
        </p15:guide>
        <p15:guide id="7" orient="horz" pos="259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Column picture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327BB8"/>
          </a:solidFill>
        </p:spPr>
        <p:txBody>
          <a:bodyPr anchor="t"/>
          <a:lstStyle>
            <a:lvl1pPr marL="0" indent="0" algn="l">
              <a:buNone/>
              <a:defRPr>
                <a:solidFill>
                  <a:schemeClr val="bg1">
                    <a:lumMod val="95000"/>
                  </a:schemeClr>
                </a:solidFill>
              </a:defRPr>
            </a:lvl1pPr>
          </a:lstStyle>
          <a:p>
            <a:r>
              <a:rPr lang="aa-ET"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515938" y="3617540"/>
            <a:ext cx="4602162" cy="698500"/>
          </a:xfrm>
        </p:spPr>
        <p:txBody>
          <a:bodyPr/>
          <a:lstStyle>
            <a:lvl1pPr marL="0" indent="0">
              <a:buFontTx/>
              <a:buNone/>
              <a:defRPr b="1" i="0">
                <a:solidFill>
                  <a:srgbClr val="327BB8"/>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515938" y="4709933"/>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327BB8"/>
          </a:solidFill>
        </p:spPr>
        <p:txBody>
          <a:bodyPr anchor="t"/>
          <a:lstStyle>
            <a:lvl1pPr marL="0" indent="0" algn="l">
              <a:buNone/>
              <a:defRPr>
                <a:solidFill>
                  <a:schemeClr val="bg1">
                    <a:lumMod val="95000"/>
                  </a:schemeClr>
                </a:solidFill>
              </a:defRPr>
            </a:lvl1pPr>
          </a:lstStyle>
          <a:p>
            <a:r>
              <a:rPr lang="aa-ET"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232735" y="3605033"/>
            <a:ext cx="4602162" cy="698500"/>
          </a:xfrm>
        </p:spPr>
        <p:txBody>
          <a:bodyPr/>
          <a:lstStyle>
            <a:lvl1pPr marL="0" indent="0">
              <a:buFontTx/>
              <a:buNone/>
              <a:defRPr b="1" i="0">
                <a:solidFill>
                  <a:srgbClr val="327BB8"/>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232735" y="4697426"/>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Text Placeholder 4">
            <a:extLst>
              <a:ext uri="{FF2B5EF4-FFF2-40B4-BE49-F238E27FC236}">
                <a16:creationId xmlns:a16="http://schemas.microsoft.com/office/drawing/2014/main" id="{F4CB97AA-9189-3C45-98CD-178295F25D9A}"/>
              </a:ext>
            </a:extLst>
          </p:cNvPr>
          <p:cNvSpPr>
            <a:spLocks noGrp="1"/>
          </p:cNvSpPr>
          <p:nvPr>
            <p:ph type="body" sz="quarter" idx="18" hasCustomPrompt="1"/>
          </p:nvPr>
        </p:nvSpPr>
        <p:spPr>
          <a:xfrm>
            <a:off x="515937" y="4338884"/>
            <a:ext cx="4602161" cy="358542"/>
          </a:xfrm>
        </p:spPr>
        <p:txBody>
          <a:bodyPr>
            <a:noAutofit/>
          </a:bodyPr>
          <a:lstStyle>
            <a:lvl1pPr marL="0" indent="0">
              <a:buNone/>
              <a:defRPr sz="1200">
                <a:solidFill>
                  <a:srgbClr val="327BB8"/>
                </a:solidFill>
              </a:defRPr>
            </a:lvl1pPr>
          </a:lstStyle>
          <a:p>
            <a:pPr lvl="0"/>
            <a:r>
              <a:rPr lang="en-GB" dirty="0"/>
              <a:t>04/04/2020</a:t>
            </a:r>
            <a:endParaRPr lang="aa-ET" dirty="0"/>
          </a:p>
        </p:txBody>
      </p:sp>
      <p:sp>
        <p:nvSpPr>
          <p:cNvPr id="16" name="Text Placeholder 4">
            <a:extLst>
              <a:ext uri="{FF2B5EF4-FFF2-40B4-BE49-F238E27FC236}">
                <a16:creationId xmlns:a16="http://schemas.microsoft.com/office/drawing/2014/main" id="{3F2148FE-A34A-5E44-A0E3-FF3BECC7A4CB}"/>
              </a:ext>
            </a:extLst>
          </p:cNvPr>
          <p:cNvSpPr>
            <a:spLocks noGrp="1"/>
          </p:cNvSpPr>
          <p:nvPr>
            <p:ph type="body" sz="quarter" idx="19" hasCustomPrompt="1"/>
          </p:nvPr>
        </p:nvSpPr>
        <p:spPr>
          <a:xfrm>
            <a:off x="6240876" y="4338884"/>
            <a:ext cx="4602161" cy="358542"/>
          </a:xfrm>
        </p:spPr>
        <p:txBody>
          <a:bodyPr>
            <a:noAutofit/>
          </a:bodyPr>
          <a:lstStyle>
            <a:lvl1pPr marL="0" indent="0">
              <a:buNone/>
              <a:defRPr sz="1200">
                <a:solidFill>
                  <a:srgbClr val="327BB8"/>
                </a:solidFill>
              </a:defRPr>
            </a:lvl1pPr>
          </a:lstStyle>
          <a:p>
            <a:pPr lvl="0"/>
            <a:r>
              <a:rPr lang="en-GB" dirty="0"/>
              <a:t>04/04/2020</a:t>
            </a:r>
            <a:endParaRPr lang="aa-ET" dirty="0"/>
          </a:p>
        </p:txBody>
      </p:sp>
      <p:sp>
        <p:nvSpPr>
          <p:cNvPr id="17" name="Footer Placeholder 4">
            <a:extLst>
              <a:ext uri="{FF2B5EF4-FFF2-40B4-BE49-F238E27FC236}">
                <a16:creationId xmlns:a16="http://schemas.microsoft.com/office/drawing/2014/main" id="{113CB47B-AEEC-094C-A57F-100EACC17D4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8" name="Slide Number Placeholder 5">
            <a:extLst>
              <a:ext uri="{FF2B5EF4-FFF2-40B4-BE49-F238E27FC236}">
                <a16:creationId xmlns:a16="http://schemas.microsoft.com/office/drawing/2014/main" id="{00295F0B-E73E-2F44-8AD2-948678D00F9E}"/>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3538377036"/>
      </p:ext>
    </p:extLst>
  </p:cSld>
  <p:clrMapOvr>
    <a:masterClrMapping/>
  </p:clrMapOvr>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p15:clr>
            <a:srgbClr val="FBAE40"/>
          </p15:clr>
        </p15:guide>
        <p15:guide id="6" pos="3749">
          <p15:clr>
            <a:srgbClr val="FBAE40"/>
          </p15:clr>
        </p15:guide>
        <p15:guide id="7" orient="horz" pos="259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2 Column picture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904C343-087C-524F-830F-3969246D07E5}"/>
              </a:ext>
            </a:extLst>
          </p:cNvPr>
          <p:cNvSpPr/>
          <p:nvPr userDrawn="1"/>
        </p:nvSpPr>
        <p:spPr>
          <a:xfrm>
            <a:off x="6243607" y="3424417"/>
            <a:ext cx="4824412" cy="2704921"/>
          </a:xfrm>
          <a:prstGeom prst="rect">
            <a:avLst/>
          </a:prstGeom>
          <a:solidFill>
            <a:srgbClr val="32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 name="Rectangle 1">
            <a:extLst>
              <a:ext uri="{FF2B5EF4-FFF2-40B4-BE49-F238E27FC236}">
                <a16:creationId xmlns:a16="http://schemas.microsoft.com/office/drawing/2014/main" id="{367F2593-0F80-E145-BAF0-C444627EEA99}"/>
              </a:ext>
            </a:extLst>
          </p:cNvPr>
          <p:cNvSpPr/>
          <p:nvPr userDrawn="1"/>
        </p:nvSpPr>
        <p:spPr>
          <a:xfrm>
            <a:off x="515939" y="3428999"/>
            <a:ext cx="4824412" cy="2717428"/>
          </a:xfrm>
          <a:prstGeom prst="rect">
            <a:avLst/>
          </a:prstGeom>
          <a:solidFill>
            <a:srgbClr val="32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E1E5EA"/>
          </a:solidFill>
        </p:spPr>
        <p:txBody>
          <a:bodyPr anchor="t"/>
          <a:lstStyle>
            <a:lvl1pPr marL="0" indent="0" algn="l">
              <a:buNone/>
              <a:defRPr>
                <a:solidFill>
                  <a:srgbClr val="327BB8"/>
                </a:solidFill>
              </a:defRPr>
            </a:lvl1pPr>
          </a:lstStyle>
          <a:p>
            <a:r>
              <a:rPr lang="aa-ET"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96517" y="3617540"/>
            <a:ext cx="4495329" cy="698500"/>
          </a:xfrm>
        </p:spPr>
        <p:txBody>
          <a:bodyPr/>
          <a:lstStyle>
            <a:lvl1pPr marL="0" indent="0">
              <a:buFontTx/>
              <a:buNone/>
              <a:defRPr b="1" i="0">
                <a:solidFill>
                  <a:srgbClr val="E1E5EA"/>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96517" y="4709933"/>
            <a:ext cx="4495329" cy="1801619"/>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E1E5EA"/>
          </a:solidFill>
        </p:spPr>
        <p:txBody>
          <a:bodyPr anchor="t"/>
          <a:lstStyle>
            <a:lvl1pPr marL="0" indent="0" algn="l">
              <a:buNone/>
              <a:defRPr>
                <a:solidFill>
                  <a:srgbClr val="327BB8"/>
                </a:solidFill>
              </a:defRPr>
            </a:lvl1pPr>
          </a:lstStyle>
          <a:p>
            <a:r>
              <a:rPr lang="aa-ET"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413313" y="3605033"/>
            <a:ext cx="4435218" cy="698500"/>
          </a:xfrm>
        </p:spPr>
        <p:txBody>
          <a:bodyPr/>
          <a:lstStyle>
            <a:lvl1pPr marL="0" indent="0">
              <a:buFontTx/>
              <a:buNone/>
              <a:defRPr b="1" i="0">
                <a:solidFill>
                  <a:srgbClr val="E1E5EA"/>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413313" y="4697426"/>
            <a:ext cx="4435218" cy="1801619"/>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Text Placeholder 4">
            <a:extLst>
              <a:ext uri="{FF2B5EF4-FFF2-40B4-BE49-F238E27FC236}">
                <a16:creationId xmlns:a16="http://schemas.microsoft.com/office/drawing/2014/main" id="{F4CB97AA-9189-3C45-98CD-178295F25D9A}"/>
              </a:ext>
            </a:extLst>
          </p:cNvPr>
          <p:cNvSpPr>
            <a:spLocks noGrp="1"/>
          </p:cNvSpPr>
          <p:nvPr>
            <p:ph type="body" sz="quarter" idx="18" hasCustomPrompt="1"/>
          </p:nvPr>
        </p:nvSpPr>
        <p:spPr>
          <a:xfrm>
            <a:off x="696516" y="4338884"/>
            <a:ext cx="4469395" cy="358542"/>
          </a:xfrm>
        </p:spPr>
        <p:txBody>
          <a:bodyPr>
            <a:noAutofit/>
          </a:bodyPr>
          <a:lstStyle>
            <a:lvl1pPr marL="0" indent="0">
              <a:buNone/>
              <a:defRPr sz="1200">
                <a:solidFill>
                  <a:srgbClr val="E1E5EA"/>
                </a:solidFill>
              </a:defRPr>
            </a:lvl1pPr>
          </a:lstStyle>
          <a:p>
            <a:pPr lvl="0"/>
            <a:r>
              <a:rPr lang="en-GB" dirty="0"/>
              <a:t>04/04/2020</a:t>
            </a:r>
            <a:endParaRPr lang="aa-ET" dirty="0"/>
          </a:p>
        </p:txBody>
      </p:sp>
      <p:sp>
        <p:nvSpPr>
          <p:cNvPr id="16" name="Text Placeholder 4">
            <a:extLst>
              <a:ext uri="{FF2B5EF4-FFF2-40B4-BE49-F238E27FC236}">
                <a16:creationId xmlns:a16="http://schemas.microsoft.com/office/drawing/2014/main" id="{3F2148FE-A34A-5E44-A0E3-FF3BECC7A4CB}"/>
              </a:ext>
            </a:extLst>
          </p:cNvPr>
          <p:cNvSpPr>
            <a:spLocks noGrp="1"/>
          </p:cNvSpPr>
          <p:nvPr>
            <p:ph type="body" sz="quarter" idx="19" hasCustomPrompt="1"/>
          </p:nvPr>
        </p:nvSpPr>
        <p:spPr>
          <a:xfrm>
            <a:off x="6413311" y="4338884"/>
            <a:ext cx="4435217" cy="358542"/>
          </a:xfrm>
        </p:spPr>
        <p:txBody>
          <a:bodyPr>
            <a:noAutofit/>
          </a:bodyPr>
          <a:lstStyle>
            <a:lvl1pPr marL="0" indent="0">
              <a:buNone/>
              <a:defRPr sz="1200">
                <a:solidFill>
                  <a:srgbClr val="E1E5EA"/>
                </a:solidFill>
              </a:defRPr>
            </a:lvl1pPr>
          </a:lstStyle>
          <a:p>
            <a:pPr lvl="0"/>
            <a:r>
              <a:rPr lang="en-GB" dirty="0"/>
              <a:t>04/04/2020</a:t>
            </a:r>
            <a:endParaRPr lang="aa-ET" dirty="0"/>
          </a:p>
        </p:txBody>
      </p:sp>
      <p:sp>
        <p:nvSpPr>
          <p:cNvPr id="18" name="Footer Placeholder 4">
            <a:extLst>
              <a:ext uri="{FF2B5EF4-FFF2-40B4-BE49-F238E27FC236}">
                <a16:creationId xmlns:a16="http://schemas.microsoft.com/office/drawing/2014/main" id="{FD57E253-7FE0-8F4F-A844-1990B4ED320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9" name="Slide Number Placeholder 5">
            <a:extLst>
              <a:ext uri="{FF2B5EF4-FFF2-40B4-BE49-F238E27FC236}">
                <a16:creationId xmlns:a16="http://schemas.microsoft.com/office/drawing/2014/main" id="{53FBBF50-0C91-5247-9CFE-37D8091E4C4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3003454056"/>
      </p:ext>
    </p:extLst>
  </p:cSld>
  <p:clrMapOvr>
    <a:masterClrMapping/>
  </p:clrMapOvr>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p15:clr>
            <a:srgbClr val="FBAE40"/>
          </p15:clr>
        </p15:guide>
        <p15:guide id="6" pos="3749">
          <p15:clr>
            <a:srgbClr val="FBAE40"/>
          </p15:clr>
        </p15:guide>
        <p15:guide id="7" orient="horz" pos="259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2 Column picture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904C343-087C-524F-830F-3969246D07E5}"/>
              </a:ext>
            </a:extLst>
          </p:cNvPr>
          <p:cNvSpPr/>
          <p:nvPr userDrawn="1"/>
        </p:nvSpPr>
        <p:spPr>
          <a:xfrm>
            <a:off x="6232737" y="3429000"/>
            <a:ext cx="4824412" cy="2704921"/>
          </a:xfrm>
          <a:prstGeom prst="rect">
            <a:avLst/>
          </a:prstGeom>
          <a:solidFill>
            <a:srgbClr val="32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67F2593-0F80-E145-BAF0-C444627EEA99}"/>
              </a:ext>
            </a:extLst>
          </p:cNvPr>
          <p:cNvSpPr/>
          <p:nvPr userDrawn="1"/>
        </p:nvSpPr>
        <p:spPr>
          <a:xfrm>
            <a:off x="515939" y="3428999"/>
            <a:ext cx="4824412" cy="2717428"/>
          </a:xfrm>
          <a:prstGeom prst="rect">
            <a:avLst/>
          </a:prstGeom>
          <a:solidFill>
            <a:srgbClr val="32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E1E5EA"/>
          </a:solidFill>
        </p:spPr>
        <p:txBody>
          <a:bodyPr anchor="t"/>
          <a:lstStyle>
            <a:lvl1pPr marL="0" indent="0" algn="l">
              <a:buNone/>
              <a:defRPr>
                <a:solidFill>
                  <a:srgbClr val="327BB8"/>
                </a:solidFill>
              </a:defRPr>
            </a:lvl1pPr>
          </a:lstStyle>
          <a:p>
            <a:r>
              <a:rPr lang="aa-ET"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96517" y="3617540"/>
            <a:ext cx="4495329" cy="698500"/>
          </a:xfrm>
        </p:spPr>
        <p:txBody>
          <a:bodyPr/>
          <a:lstStyle>
            <a:lvl1pPr marL="0" indent="0">
              <a:buFontTx/>
              <a:buNone/>
              <a:defRPr b="1" i="0">
                <a:solidFill>
                  <a:srgbClr val="E1E5EA"/>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96517" y="4314261"/>
            <a:ext cx="4495329" cy="2197291"/>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E1E5EA"/>
          </a:solidFill>
        </p:spPr>
        <p:txBody>
          <a:bodyPr anchor="t"/>
          <a:lstStyle>
            <a:lvl1pPr marL="0" indent="0" algn="l">
              <a:buNone/>
              <a:defRPr>
                <a:solidFill>
                  <a:srgbClr val="327BB8"/>
                </a:solidFill>
              </a:defRPr>
            </a:lvl1pPr>
          </a:lstStyle>
          <a:p>
            <a:r>
              <a:rPr lang="aa-ET"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413313" y="3605033"/>
            <a:ext cx="4435218" cy="698500"/>
          </a:xfrm>
        </p:spPr>
        <p:txBody>
          <a:bodyPr/>
          <a:lstStyle>
            <a:lvl1pPr marL="0" indent="0">
              <a:buFontTx/>
              <a:buNone/>
              <a:defRPr b="1" i="0">
                <a:solidFill>
                  <a:srgbClr val="E1E5EA"/>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413313" y="4314262"/>
            <a:ext cx="4435218" cy="2184784"/>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Footer Placeholder 4">
            <a:extLst>
              <a:ext uri="{FF2B5EF4-FFF2-40B4-BE49-F238E27FC236}">
                <a16:creationId xmlns:a16="http://schemas.microsoft.com/office/drawing/2014/main" id="{D657737D-F015-CB41-A2DC-45E2C68A3C69}"/>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6" name="Slide Number Placeholder 5">
            <a:extLst>
              <a:ext uri="{FF2B5EF4-FFF2-40B4-BE49-F238E27FC236}">
                <a16:creationId xmlns:a16="http://schemas.microsoft.com/office/drawing/2014/main" id="{0B7B6367-8A58-E94C-A551-20BF4CCAB07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1372655351"/>
      </p:ext>
    </p:extLst>
  </p:cSld>
  <p:clrMapOvr>
    <a:masterClrMapping/>
  </p:clrMapOvr>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p15:clr>
            <a:srgbClr val="FBAE40"/>
          </p15:clr>
        </p15:guide>
        <p15:guide id="6" pos="3749">
          <p15:clr>
            <a:srgbClr val="FBAE40"/>
          </p15:clr>
        </p15:guide>
        <p15:guide id="7" orient="horz" pos="259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s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8D8AE4-C68B-F147-A1AE-DC7E19D6F874}"/>
              </a:ext>
            </a:extLst>
          </p:cNvPr>
          <p:cNvSpPr/>
          <p:nvPr userDrawn="1"/>
        </p:nvSpPr>
        <p:spPr>
          <a:xfrm>
            <a:off x="515938" y="2321766"/>
            <a:ext cx="11160125" cy="3447209"/>
          </a:xfrm>
          <a:prstGeom prst="rect">
            <a:avLst/>
          </a:prstGeom>
          <a:solidFill>
            <a:srgbClr val="32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096000" y="3031052"/>
            <a:ext cx="5024438" cy="698500"/>
          </a:xfrm>
        </p:spPr>
        <p:txBody>
          <a:bodyPr/>
          <a:lstStyle>
            <a:lvl1pPr marL="0" indent="0">
              <a:buFontTx/>
              <a:buNone/>
              <a:defRPr b="1" i="0">
                <a:solidFill>
                  <a:srgbClr val="E1E5EA"/>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096000" y="3755649"/>
            <a:ext cx="5040313" cy="1452189"/>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3" name="Picture Placeholder 2">
            <a:extLst>
              <a:ext uri="{FF2B5EF4-FFF2-40B4-BE49-F238E27FC236}">
                <a16:creationId xmlns:a16="http://schemas.microsoft.com/office/drawing/2014/main" id="{8319F1B3-37EE-E548-B284-431ED7681904}"/>
              </a:ext>
            </a:extLst>
          </p:cNvPr>
          <p:cNvSpPr>
            <a:spLocks noGrp="1"/>
          </p:cNvSpPr>
          <p:nvPr>
            <p:ph type="pic" sz="quarter" idx="15" hasCustomPrompt="1"/>
          </p:nvPr>
        </p:nvSpPr>
        <p:spPr>
          <a:xfrm>
            <a:off x="1092200" y="1760629"/>
            <a:ext cx="4550317" cy="3447209"/>
          </a:xfrm>
          <a:solidFill>
            <a:srgbClr val="E1E5EA"/>
          </a:solidFill>
        </p:spPr>
        <p:txBody>
          <a:bodyPr anchor="ctr"/>
          <a:lstStyle>
            <a:lvl1pPr marL="0" indent="0" algn="ctr">
              <a:buNone/>
              <a:defRPr>
                <a:solidFill>
                  <a:srgbClr val="327BB8"/>
                </a:solidFill>
              </a:defRPr>
            </a:lvl1pPr>
          </a:lstStyle>
          <a:p>
            <a:r>
              <a:rPr lang="nl-BE" dirty="0"/>
              <a:t>Choose picture</a:t>
            </a:r>
            <a:endParaRPr lang="aa-ET"/>
          </a:p>
        </p:txBody>
      </p:sp>
      <p:sp>
        <p:nvSpPr>
          <p:cNvPr id="5" name="Text Placeholder 4">
            <a:extLst>
              <a:ext uri="{FF2B5EF4-FFF2-40B4-BE49-F238E27FC236}">
                <a16:creationId xmlns:a16="http://schemas.microsoft.com/office/drawing/2014/main" id="{73C96993-E15E-4940-A9BC-7ED7BAAD1022}"/>
              </a:ext>
            </a:extLst>
          </p:cNvPr>
          <p:cNvSpPr>
            <a:spLocks noGrp="1"/>
          </p:cNvSpPr>
          <p:nvPr>
            <p:ph type="body" sz="quarter" idx="16" hasCustomPrompt="1"/>
          </p:nvPr>
        </p:nvSpPr>
        <p:spPr>
          <a:xfrm>
            <a:off x="6096000" y="2641585"/>
            <a:ext cx="3003550" cy="358542"/>
          </a:xfrm>
        </p:spPr>
        <p:txBody>
          <a:bodyPr>
            <a:noAutofit/>
          </a:bodyPr>
          <a:lstStyle>
            <a:lvl1pPr marL="0" indent="0">
              <a:buNone/>
              <a:defRPr sz="1200">
                <a:solidFill>
                  <a:srgbClr val="C4CCD6"/>
                </a:solidFill>
              </a:defRPr>
            </a:lvl1pPr>
          </a:lstStyle>
          <a:p>
            <a:pPr lvl="0"/>
            <a:r>
              <a:rPr lang="en-GB" dirty="0"/>
              <a:t>INSIGHT</a:t>
            </a:r>
            <a:endParaRPr lang="aa-ET" dirty="0"/>
          </a:p>
        </p:txBody>
      </p:sp>
      <p:sp>
        <p:nvSpPr>
          <p:cNvPr id="12" name="Footer Placeholder 4">
            <a:extLst>
              <a:ext uri="{FF2B5EF4-FFF2-40B4-BE49-F238E27FC236}">
                <a16:creationId xmlns:a16="http://schemas.microsoft.com/office/drawing/2014/main" id="{43251F8B-F318-5F44-B782-0A1B78572AD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3" name="Slide Number Placeholder 5">
            <a:extLst>
              <a:ext uri="{FF2B5EF4-FFF2-40B4-BE49-F238E27FC236}">
                <a16:creationId xmlns:a16="http://schemas.microsoft.com/office/drawing/2014/main" id="{18648030-9CF7-004F-82B0-682CBA02C2E0}"/>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150026817"/>
      </p:ext>
    </p:extLst>
  </p:cSld>
  <p:clrMapOvr>
    <a:masterClrMapping/>
  </p:clrMapOvr>
  <p:extLst mod="1">
    <p:ext uri="{DCECCB84-F9BA-43D5-87BE-67443E8EF086}">
      <p15:sldGuideLst xmlns:p15="http://schemas.microsoft.com/office/powerpoint/2012/main">
        <p15:guide id="1" pos="688" userDrawn="1">
          <p15:clr>
            <a:srgbClr val="FBAE40"/>
          </p15:clr>
        </p15:guide>
        <p15:guide id="2" pos="7015">
          <p15:clr>
            <a:srgbClr val="FBAE40"/>
          </p15:clr>
        </p15:guide>
        <p15:guide id="3" orient="horz" pos="663" userDrawn="1">
          <p15:clr>
            <a:srgbClr val="FBAE40"/>
          </p15:clr>
        </p15:guide>
        <p15:guide id="4" orient="horz" pos="363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8D8AE4-C68B-F147-A1AE-DC7E19D6F874}"/>
              </a:ext>
            </a:extLst>
          </p:cNvPr>
          <p:cNvSpPr/>
          <p:nvPr userDrawn="1"/>
        </p:nvSpPr>
        <p:spPr>
          <a:xfrm>
            <a:off x="515939" y="1705395"/>
            <a:ext cx="5580062" cy="3447209"/>
          </a:xfrm>
          <a:prstGeom prst="rect">
            <a:avLst/>
          </a:prstGeom>
          <a:solidFill>
            <a:srgbClr val="E1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solidFill>
                <a:srgbClr val="001D39"/>
              </a:solidFill>
            </a:endParaRP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1124284" y="2636912"/>
            <a:ext cx="10044113" cy="1123488"/>
          </a:xfrm>
        </p:spPr>
        <p:txBody>
          <a:bodyPr/>
          <a:lstStyle>
            <a:lvl1pPr marL="0" marR="0" indent="0" algn="l" defTabSz="914400" rtl="0" eaLnBrk="1" fontAlgn="auto" latinLnBrk="0" hangingPunct="1">
              <a:lnSpc>
                <a:spcPct val="150000"/>
              </a:lnSpc>
              <a:spcBef>
                <a:spcPts val="1000"/>
              </a:spcBef>
              <a:spcAft>
                <a:spcPts val="0"/>
              </a:spcAft>
              <a:buClr>
                <a:srgbClr val="AFD8ED"/>
              </a:buClr>
              <a:buSzTx/>
              <a:buFontTx/>
              <a:buNone/>
              <a:tabLst/>
              <a:defRPr b="1" i="0">
                <a:solidFill>
                  <a:srgbClr val="327BB8"/>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marL="0" marR="0" lvl="0" indent="0" algn="l" defTabSz="914400" rtl="0" eaLnBrk="1" fontAlgn="auto" latinLnBrk="0" hangingPunct="1">
              <a:lnSpc>
                <a:spcPct val="150000"/>
              </a:lnSpc>
              <a:spcBef>
                <a:spcPts val="1000"/>
              </a:spcBef>
              <a:spcAft>
                <a:spcPts val="0"/>
              </a:spcAft>
              <a:buClr>
                <a:srgbClr val="AFD8ED"/>
              </a:buClr>
              <a:buSzTx/>
              <a:buFontTx/>
              <a:buNone/>
              <a:tabLst/>
              <a:defRPr/>
            </a:pPr>
            <a:r>
              <a:rPr lang="en-GB" dirty="0"/>
              <a:t>Quote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a:p>
            <a:pPr lvl="0"/>
            <a:endParaRPr lang="en-GB" dirty="0"/>
          </a:p>
        </p:txBody>
      </p:sp>
      <p:sp>
        <p:nvSpPr>
          <p:cNvPr id="5" name="Text Placeholder 4">
            <a:extLst>
              <a:ext uri="{FF2B5EF4-FFF2-40B4-BE49-F238E27FC236}">
                <a16:creationId xmlns:a16="http://schemas.microsoft.com/office/drawing/2014/main" id="{73C96993-E15E-4940-A9BC-7ED7BAAD1022}"/>
              </a:ext>
            </a:extLst>
          </p:cNvPr>
          <p:cNvSpPr>
            <a:spLocks noGrp="1"/>
          </p:cNvSpPr>
          <p:nvPr>
            <p:ph type="body" sz="quarter" idx="16" hasCustomPrompt="1"/>
          </p:nvPr>
        </p:nvSpPr>
        <p:spPr>
          <a:xfrm>
            <a:off x="1631504" y="3979918"/>
            <a:ext cx="4354100" cy="358542"/>
          </a:xfrm>
        </p:spPr>
        <p:txBody>
          <a:bodyPr>
            <a:noAutofit/>
          </a:bodyPr>
          <a:lstStyle>
            <a:lvl1pPr marL="0" indent="0">
              <a:buNone/>
              <a:defRPr sz="1200">
                <a:solidFill>
                  <a:srgbClr val="327BB8"/>
                </a:solidFill>
              </a:defRPr>
            </a:lvl1pPr>
          </a:lstStyle>
          <a:p>
            <a:pPr lvl="0"/>
            <a:r>
              <a:rPr lang="en-US" dirty="0">
                <a:effectLst/>
              </a:rPr>
              <a:t>NATO SECRETARY GENERAL JENS STOLTENBERG</a:t>
            </a:r>
            <a:endParaRPr lang="aa-ET" dirty="0"/>
          </a:p>
        </p:txBody>
      </p:sp>
      <p:sp>
        <p:nvSpPr>
          <p:cNvPr id="2" name="Rectangle 1">
            <a:extLst>
              <a:ext uri="{FF2B5EF4-FFF2-40B4-BE49-F238E27FC236}">
                <a16:creationId xmlns:a16="http://schemas.microsoft.com/office/drawing/2014/main" id="{66461205-76E3-1645-BAEA-9824F907EE9C}"/>
              </a:ext>
            </a:extLst>
          </p:cNvPr>
          <p:cNvSpPr/>
          <p:nvPr userDrawn="1"/>
        </p:nvSpPr>
        <p:spPr>
          <a:xfrm>
            <a:off x="1236216" y="4161488"/>
            <a:ext cx="323280" cy="45719"/>
          </a:xfrm>
          <a:prstGeom prst="rect">
            <a:avLst/>
          </a:prstGeom>
          <a:solidFill>
            <a:srgbClr val="32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9623"/>
              </a:solidFill>
            </a:endParaRPr>
          </a:p>
        </p:txBody>
      </p:sp>
      <p:sp>
        <p:nvSpPr>
          <p:cNvPr id="12" name="Footer Placeholder 4">
            <a:extLst>
              <a:ext uri="{FF2B5EF4-FFF2-40B4-BE49-F238E27FC236}">
                <a16:creationId xmlns:a16="http://schemas.microsoft.com/office/drawing/2014/main" id="{9B4FD6F2-1834-E84C-AE9F-F790780A946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3" name="Slide Number Placeholder 5">
            <a:extLst>
              <a:ext uri="{FF2B5EF4-FFF2-40B4-BE49-F238E27FC236}">
                <a16:creationId xmlns:a16="http://schemas.microsoft.com/office/drawing/2014/main" id="{A2259B1D-626B-0445-B9CA-501D4CE9A872}"/>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pic>
        <p:nvPicPr>
          <p:cNvPr id="16" name="Graphic 15">
            <a:extLst>
              <a:ext uri="{FF2B5EF4-FFF2-40B4-BE49-F238E27FC236}">
                <a16:creationId xmlns:a16="http://schemas.microsoft.com/office/drawing/2014/main" id="{0F87250E-4397-1D43-9DEF-7A2143B0AC6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695400" y="1936345"/>
            <a:ext cx="457649" cy="406799"/>
          </a:xfrm>
          <a:prstGeom prst="rect">
            <a:avLst/>
          </a:prstGeom>
        </p:spPr>
      </p:pic>
      <p:pic>
        <p:nvPicPr>
          <p:cNvPr id="18" name="Graphic 17">
            <a:extLst>
              <a:ext uri="{FF2B5EF4-FFF2-40B4-BE49-F238E27FC236}">
                <a16:creationId xmlns:a16="http://schemas.microsoft.com/office/drawing/2014/main" id="{92219949-D07D-2E48-A414-A18D53FE4097}"/>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496161" y="4578999"/>
            <a:ext cx="457649" cy="406799"/>
          </a:xfrm>
          <a:prstGeom prst="rect">
            <a:avLst/>
          </a:prstGeom>
        </p:spPr>
      </p:pic>
    </p:spTree>
    <p:extLst>
      <p:ext uri="{BB962C8B-B14F-4D97-AF65-F5344CB8AC3E}">
        <p14:creationId xmlns:p14="http://schemas.microsoft.com/office/powerpoint/2010/main" val="796594290"/>
      </p:ext>
    </p:extLst>
  </p:cSld>
  <p:clrMapOvr>
    <a:masterClrMapping/>
  </p:clrMapOvr>
  <p:extLst mod="1">
    <p:ext uri="{DCECCB84-F9BA-43D5-87BE-67443E8EF086}">
      <p15:sldGuideLst xmlns:p15="http://schemas.microsoft.com/office/powerpoint/2012/main">
        <p15:guide id="1" pos="688">
          <p15:clr>
            <a:srgbClr val="FBAE40"/>
          </p15:clr>
        </p15:guide>
        <p15:guide id="2" pos="7015">
          <p15:clr>
            <a:srgbClr val="FBAE40"/>
          </p15:clr>
        </p15:guide>
        <p15:guide id="3" orient="horz" pos="686">
          <p15:clr>
            <a:srgbClr val="FBAE40"/>
          </p15:clr>
        </p15:guide>
        <p15:guide id="4" orient="horz" pos="363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C7540FA-DACD-CE4A-ACC0-6B27872EFE03}"/>
              </a:ext>
            </a:extLst>
          </p:cNvPr>
          <p:cNvSpPr>
            <a:spLocks noGrp="1"/>
          </p:cNvSpPr>
          <p:nvPr>
            <p:ph type="title" hasCustomPrompt="1"/>
          </p:nvPr>
        </p:nvSpPr>
        <p:spPr>
          <a:xfrm>
            <a:off x="1200150" y="2996952"/>
            <a:ext cx="9024318" cy="1325563"/>
          </a:xfrm>
        </p:spPr>
        <p:txBody>
          <a:bodyPr/>
          <a:lstStyle>
            <a:lvl1pPr>
              <a:defRPr>
                <a:solidFill>
                  <a:srgbClr val="E1E5EA"/>
                </a:solidFill>
              </a:defRPr>
            </a:lvl1pPr>
          </a:lstStyle>
          <a:p>
            <a:r>
              <a:rPr lang="en-GB" dirty="0"/>
              <a:t>Contact us</a:t>
            </a:r>
            <a:endParaRPr lang="aa-ET" dirty="0"/>
          </a:p>
        </p:txBody>
      </p:sp>
      <p:sp>
        <p:nvSpPr>
          <p:cNvPr id="10" name="Rectangle 9">
            <a:extLst>
              <a:ext uri="{FF2B5EF4-FFF2-40B4-BE49-F238E27FC236}">
                <a16:creationId xmlns:a16="http://schemas.microsoft.com/office/drawing/2014/main" id="{5090C143-DA3B-4448-9677-16B52934BB82}"/>
              </a:ext>
            </a:extLst>
          </p:cNvPr>
          <p:cNvSpPr/>
          <p:nvPr userDrawn="1"/>
        </p:nvSpPr>
        <p:spPr>
          <a:xfrm>
            <a:off x="1319684" y="4350170"/>
            <a:ext cx="64666" cy="769003"/>
          </a:xfrm>
          <a:prstGeom prst="rect">
            <a:avLst/>
          </a:prstGeom>
          <a:solidFill>
            <a:srgbClr val="C4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 name="TextBox 1">
            <a:extLst>
              <a:ext uri="{FF2B5EF4-FFF2-40B4-BE49-F238E27FC236}">
                <a16:creationId xmlns:a16="http://schemas.microsoft.com/office/drawing/2014/main" id="{1C510BFC-7967-9A42-8BDB-BFB3BEAC4429}"/>
              </a:ext>
            </a:extLst>
          </p:cNvPr>
          <p:cNvSpPr txBox="1"/>
          <p:nvPr userDrawn="1"/>
        </p:nvSpPr>
        <p:spPr>
          <a:xfrm>
            <a:off x="3160207" y="5290457"/>
            <a:ext cx="184731" cy="369332"/>
          </a:xfrm>
          <a:prstGeom prst="rect">
            <a:avLst/>
          </a:prstGeom>
          <a:noFill/>
        </p:spPr>
        <p:txBody>
          <a:bodyPr wrap="none" rtlCol="0">
            <a:spAutoFit/>
          </a:bodyPr>
          <a:lstStyle/>
          <a:p>
            <a:endParaRPr lang="aa-ET" dirty="0"/>
          </a:p>
        </p:txBody>
      </p:sp>
      <p:sp>
        <p:nvSpPr>
          <p:cNvPr id="21" name="Text Placeholder 20">
            <a:extLst>
              <a:ext uri="{FF2B5EF4-FFF2-40B4-BE49-F238E27FC236}">
                <a16:creationId xmlns:a16="http://schemas.microsoft.com/office/drawing/2014/main" id="{D61FBFD3-0C7E-6944-839E-23CE2A3959D9}"/>
              </a:ext>
            </a:extLst>
          </p:cNvPr>
          <p:cNvSpPr>
            <a:spLocks noGrp="1"/>
          </p:cNvSpPr>
          <p:nvPr>
            <p:ph type="body" sz="quarter" idx="14" hasCustomPrompt="1"/>
          </p:nvPr>
        </p:nvSpPr>
        <p:spPr>
          <a:xfrm>
            <a:off x="2351088" y="4337729"/>
            <a:ext cx="3887787" cy="342900"/>
          </a:xfrm>
        </p:spPr>
        <p:txBody>
          <a:bodyPr anchor="ctr">
            <a:noAutofit/>
          </a:bodyPr>
          <a:lstStyle>
            <a:lvl1pPr marL="0" indent="0">
              <a:buNone/>
              <a:defRPr sz="1400">
                <a:solidFill>
                  <a:srgbClr val="FFFFFF"/>
                </a:solidFill>
              </a:defRPr>
            </a:lvl1pPr>
          </a:lstStyle>
          <a:p>
            <a:pPr lvl="0"/>
            <a:r>
              <a:rPr lang="en-GB" dirty="0" err="1"/>
              <a:t>John.doe@nato.int</a:t>
            </a:r>
            <a:endParaRPr lang="aa-ET" dirty="0"/>
          </a:p>
        </p:txBody>
      </p:sp>
      <p:sp>
        <p:nvSpPr>
          <p:cNvPr id="22" name="Text Placeholder 20">
            <a:extLst>
              <a:ext uri="{FF2B5EF4-FFF2-40B4-BE49-F238E27FC236}">
                <a16:creationId xmlns:a16="http://schemas.microsoft.com/office/drawing/2014/main" id="{48D2D7B9-9719-5948-A695-3E51EFFC1289}"/>
              </a:ext>
            </a:extLst>
          </p:cNvPr>
          <p:cNvSpPr>
            <a:spLocks noGrp="1"/>
          </p:cNvSpPr>
          <p:nvPr>
            <p:ph type="body" sz="quarter" idx="15" hasCustomPrompt="1"/>
          </p:nvPr>
        </p:nvSpPr>
        <p:spPr>
          <a:xfrm>
            <a:off x="2351088" y="4714542"/>
            <a:ext cx="3887787" cy="342900"/>
          </a:xfrm>
        </p:spPr>
        <p:txBody>
          <a:bodyPr anchor="ctr">
            <a:noAutofit/>
          </a:bodyPr>
          <a:lstStyle>
            <a:lvl1pPr marL="0" indent="0">
              <a:buNone/>
              <a:defRPr sz="1400">
                <a:solidFill>
                  <a:srgbClr val="FFFFFF"/>
                </a:solidFill>
              </a:defRPr>
            </a:lvl1pPr>
          </a:lstStyle>
          <a:p>
            <a:pPr lvl="0"/>
            <a:r>
              <a:rPr lang="en-GB" dirty="0"/>
              <a:t>+32 (0)475 12 34 56</a:t>
            </a:r>
            <a:endParaRPr lang="aa-ET" dirty="0"/>
          </a:p>
        </p:txBody>
      </p:sp>
      <p:sp>
        <p:nvSpPr>
          <p:cNvPr id="15" name="Footer Placeholder 4">
            <a:extLst>
              <a:ext uri="{FF2B5EF4-FFF2-40B4-BE49-F238E27FC236}">
                <a16:creationId xmlns:a16="http://schemas.microsoft.com/office/drawing/2014/main" id="{9B634A37-9158-B44C-BD04-1C623BBE9270}"/>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E1E5EA"/>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7" name="Slide Number Placeholder 5">
            <a:extLst>
              <a:ext uri="{FF2B5EF4-FFF2-40B4-BE49-F238E27FC236}">
                <a16:creationId xmlns:a16="http://schemas.microsoft.com/office/drawing/2014/main" id="{0C5CCA6E-E857-D343-9DF5-20B5F4BA616B}"/>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E1E5EA"/>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
        <p:nvSpPr>
          <p:cNvPr id="14" name="Text Placeholder 13">
            <a:extLst>
              <a:ext uri="{FF2B5EF4-FFF2-40B4-BE49-F238E27FC236}">
                <a16:creationId xmlns:a16="http://schemas.microsoft.com/office/drawing/2014/main" id="{CFB8BF25-CCAE-7542-AC64-559F2A7B95C5}"/>
              </a:ext>
            </a:extLst>
          </p:cNvPr>
          <p:cNvSpPr>
            <a:spLocks noGrp="1"/>
          </p:cNvSpPr>
          <p:nvPr>
            <p:ph type="body" sz="quarter" idx="18" hasCustomPrompt="1"/>
          </p:nvPr>
        </p:nvSpPr>
        <p:spPr>
          <a:xfrm>
            <a:off x="1580346" y="4329031"/>
            <a:ext cx="781050" cy="385511"/>
          </a:xfrm>
        </p:spPr>
        <p:txBody>
          <a:bodyPr>
            <a:normAutofit/>
          </a:bodyPr>
          <a:lstStyle>
            <a:lvl1pPr marL="0" indent="0">
              <a:buNone/>
              <a:defRPr sz="1200">
                <a:solidFill>
                  <a:srgbClr val="E1E5EA"/>
                </a:solidFill>
              </a:defRPr>
            </a:lvl1pPr>
          </a:lstStyle>
          <a:p>
            <a:pPr lvl="0"/>
            <a:r>
              <a:rPr lang="aa-ET" dirty="0"/>
              <a:t>LABEL</a:t>
            </a:r>
          </a:p>
        </p:txBody>
      </p:sp>
      <p:sp>
        <p:nvSpPr>
          <p:cNvPr id="18" name="Text Placeholder 13">
            <a:extLst>
              <a:ext uri="{FF2B5EF4-FFF2-40B4-BE49-F238E27FC236}">
                <a16:creationId xmlns:a16="http://schemas.microsoft.com/office/drawing/2014/main" id="{FC7BFCDB-4508-B448-A3F8-E4129CF2A33E}"/>
              </a:ext>
            </a:extLst>
          </p:cNvPr>
          <p:cNvSpPr>
            <a:spLocks noGrp="1"/>
          </p:cNvSpPr>
          <p:nvPr>
            <p:ph type="body" sz="quarter" idx="19" hasCustomPrompt="1"/>
          </p:nvPr>
        </p:nvSpPr>
        <p:spPr>
          <a:xfrm>
            <a:off x="1580346" y="4704169"/>
            <a:ext cx="781050" cy="385511"/>
          </a:xfrm>
        </p:spPr>
        <p:txBody>
          <a:bodyPr>
            <a:normAutofit/>
          </a:bodyPr>
          <a:lstStyle>
            <a:lvl1pPr marL="0" indent="0">
              <a:buNone/>
              <a:defRPr sz="1200">
                <a:solidFill>
                  <a:srgbClr val="E1E5EA"/>
                </a:solidFill>
              </a:defRPr>
            </a:lvl1pPr>
          </a:lstStyle>
          <a:p>
            <a:pPr lvl="0"/>
            <a:r>
              <a:rPr lang="aa-ET" dirty="0"/>
              <a:t>LABEL</a:t>
            </a:r>
          </a:p>
        </p:txBody>
      </p:sp>
    </p:spTree>
    <p:extLst>
      <p:ext uri="{BB962C8B-B14F-4D97-AF65-F5344CB8AC3E}">
        <p14:creationId xmlns:p14="http://schemas.microsoft.com/office/powerpoint/2010/main" val="718492987"/>
      </p:ext>
    </p:extLst>
  </p:cSld>
  <p:clrMapOvr>
    <a:masterClrMapping/>
  </p:clrMapOvr>
  <p:extLst mod="1">
    <p:ext uri="{DCECCB84-F9BA-43D5-87BE-67443E8EF086}">
      <p15:sldGuideLst xmlns:p15="http://schemas.microsoft.com/office/powerpoint/2012/main">
        <p15:guide id="1" pos="75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solidFill>
                  <a:srgbClr val="327BB8"/>
                </a:solidFill>
              </a:defRPr>
            </a:lvl1pPr>
          </a:lstStyle>
          <a:p>
            <a:r>
              <a:rPr lang="en-US" smtClean="0"/>
              <a:t>Click to edit Master title style</a:t>
            </a:r>
            <a:endParaRPr lang="aa-ET"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6563" y="5551437"/>
            <a:ext cx="58419" cy="469851"/>
          </a:xfrm>
          <a:prstGeom prst="rect">
            <a:avLst/>
          </a:prstGeom>
          <a:solidFill>
            <a:srgbClr val="C4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1" name="Text Placeholder 7">
            <a:extLst>
              <a:ext uri="{FF2B5EF4-FFF2-40B4-BE49-F238E27FC236}">
                <a16:creationId xmlns:a16="http://schemas.microsoft.com/office/drawing/2014/main" id="{25CB0752-21B1-A34E-B93A-0196D833F5D2}"/>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545454"/>
                </a:solidFill>
              </a:defRPr>
            </a:lvl1pPr>
          </a:lstStyle>
          <a:p>
            <a:pPr lvl="0"/>
            <a:r>
              <a:rPr lang="en-GB" dirty="0"/>
              <a:t>Add Division/Unit/… and change label in front</a:t>
            </a:r>
            <a:endParaRPr lang="aa-ET" dirty="0"/>
          </a:p>
        </p:txBody>
      </p:sp>
      <p:sp>
        <p:nvSpPr>
          <p:cNvPr id="22" name="Text Placeholder 13">
            <a:extLst>
              <a:ext uri="{FF2B5EF4-FFF2-40B4-BE49-F238E27FC236}">
                <a16:creationId xmlns:a16="http://schemas.microsoft.com/office/drawing/2014/main" id="{D90E08BF-0A63-C042-B2C9-0A31520903AD}"/>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327BB8"/>
                </a:solidFill>
              </a:defRPr>
            </a:lvl1pPr>
          </a:lstStyle>
          <a:p>
            <a:pPr lvl="0"/>
            <a:r>
              <a:rPr lang="aa-ET" dirty="0"/>
              <a:t>LABEL</a:t>
            </a:r>
          </a:p>
        </p:txBody>
      </p:sp>
      <p:sp>
        <p:nvSpPr>
          <p:cNvPr id="9" name="Picture Placeholder 6">
            <a:extLst>
              <a:ext uri="{FF2B5EF4-FFF2-40B4-BE49-F238E27FC236}">
                <a16:creationId xmlns:a16="http://schemas.microsoft.com/office/drawing/2014/main" id="{5E9DA405-B2C8-9248-9FD6-56437D2FB91C}"/>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E1E5EA">
              <a:alpha val="10196"/>
            </a:srgbClr>
          </a:solidFill>
        </p:spPr>
        <p:txBody>
          <a:bodyPr anchor="ctr"/>
          <a:lstStyle>
            <a:lvl1pPr marL="0" indent="0" algn="ctr">
              <a:buNone/>
              <a:defRPr>
                <a:solidFill>
                  <a:srgbClr val="327BB8"/>
                </a:solidFill>
              </a:defRPr>
            </a:lvl1pPr>
          </a:lstStyle>
          <a:p>
            <a:r>
              <a:rPr lang="en-US" smtClean="0"/>
              <a:t>Click icon to add picture</a:t>
            </a:r>
            <a:endParaRPr lang="aa-ET" dirty="0"/>
          </a:p>
        </p:txBody>
      </p:sp>
    </p:spTree>
    <p:extLst>
      <p:ext uri="{BB962C8B-B14F-4D97-AF65-F5344CB8AC3E}">
        <p14:creationId xmlns:p14="http://schemas.microsoft.com/office/powerpoint/2010/main" val="815256091"/>
      </p:ext>
    </p:extLst>
  </p:cSld>
  <p:clrMapOvr>
    <a:masterClrMapping/>
  </p:clrMapOvr>
  <p:extLst mod="1">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Light">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E69DA8-BCF7-694F-B1AD-16A00BB01A93}"/>
              </a:ext>
            </a:extLst>
          </p:cNvPr>
          <p:cNvSpPr>
            <a:spLocks noGrp="1"/>
          </p:cNvSpPr>
          <p:nvPr>
            <p:ph type="subTitle" idx="1" hasCustomPrompt="1"/>
          </p:nvPr>
        </p:nvSpPr>
        <p:spPr>
          <a:xfrm>
            <a:off x="1786587" y="4314694"/>
            <a:ext cx="5761413" cy="1519393"/>
          </a:xfrm>
          <a:noFill/>
          <a:ln w="25400">
            <a:noFill/>
          </a:ln>
          <a:effectLst/>
        </p:spPr>
        <p:txBody>
          <a:bodyPr anchor="t">
            <a:normAutofit/>
          </a:bodyPr>
          <a:lstStyle>
            <a:lvl1pPr marL="0" indent="0" algn="l">
              <a:lnSpc>
                <a:spcPct val="150000"/>
              </a:lnSpc>
              <a:buNone/>
              <a:defRPr sz="1800">
                <a:solidFill>
                  <a:srgbClr val="4850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 </a:t>
            </a:r>
            <a:endParaRPr lang="aa-ET"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99263" y="4483862"/>
            <a:ext cx="45719" cy="1643051"/>
          </a:xfrm>
          <a:prstGeom prst="rect">
            <a:avLst/>
          </a:prstGeom>
          <a:solidFill>
            <a:srgbClr val="C4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solidFill>
                <a:srgbClr val="213065"/>
              </a:solidFill>
            </a:endParaRPr>
          </a:p>
        </p:txBody>
      </p:sp>
      <p:sp>
        <p:nvSpPr>
          <p:cNvPr id="8" name="Text Placeholder 7">
            <a:extLst>
              <a:ext uri="{FF2B5EF4-FFF2-40B4-BE49-F238E27FC236}">
                <a16:creationId xmlns:a16="http://schemas.microsoft.com/office/drawing/2014/main" id="{E521D610-C921-4645-94DC-BE9CD8D3A5CC}"/>
              </a:ext>
            </a:extLst>
          </p:cNvPr>
          <p:cNvSpPr>
            <a:spLocks noGrp="1"/>
          </p:cNvSpPr>
          <p:nvPr>
            <p:ph type="body" sz="quarter" idx="13" hasCustomPrompt="1"/>
          </p:nvPr>
        </p:nvSpPr>
        <p:spPr>
          <a:xfrm>
            <a:off x="2566988" y="5834087"/>
            <a:ext cx="4981012" cy="412750"/>
          </a:xfrm>
        </p:spPr>
        <p:txBody>
          <a:bodyPr>
            <a:normAutofit/>
          </a:bodyPr>
          <a:lstStyle>
            <a:lvl1pPr marL="0" indent="0">
              <a:buNone/>
              <a:defRPr sz="1400">
                <a:solidFill>
                  <a:srgbClr val="545454"/>
                </a:solidFill>
              </a:defRPr>
            </a:lvl1pPr>
          </a:lstStyle>
          <a:p>
            <a:pPr lvl="0"/>
            <a:r>
              <a:rPr lang="en-GB" dirty="0"/>
              <a:t>Add Division/Unit/… and change label in front</a:t>
            </a:r>
            <a:endParaRPr lang="aa-ET" dirty="0"/>
          </a:p>
        </p:txBody>
      </p:sp>
      <p:sp>
        <p:nvSpPr>
          <p:cNvPr id="7" name="Picture Placeholder 6">
            <a:extLst>
              <a:ext uri="{FF2B5EF4-FFF2-40B4-BE49-F238E27FC236}">
                <a16:creationId xmlns:a16="http://schemas.microsoft.com/office/drawing/2014/main" id="{E5E6CAAC-B629-E548-B330-A9FD0C579282}"/>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E1E5EA">
              <a:alpha val="10196"/>
            </a:srgbClr>
          </a:solidFill>
        </p:spPr>
        <p:txBody>
          <a:bodyPr anchor="ctr"/>
          <a:lstStyle>
            <a:lvl1pPr marL="0" indent="0" algn="ctr">
              <a:buNone/>
              <a:defRPr>
                <a:solidFill>
                  <a:srgbClr val="545454"/>
                </a:solidFill>
              </a:defRPr>
            </a:lvl1pPr>
          </a:lstStyle>
          <a:p>
            <a:r>
              <a:rPr lang="en-US" smtClean="0"/>
              <a:t>Click icon to add picture</a:t>
            </a:r>
            <a:endParaRPr lang="aa-ET" dirty="0"/>
          </a:p>
        </p:txBody>
      </p:sp>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2387600"/>
          </a:xfrm>
        </p:spPr>
        <p:txBody>
          <a:bodyPr anchor="b">
            <a:normAutofit/>
          </a:bodyPr>
          <a:lstStyle>
            <a:lvl1pPr algn="l">
              <a:lnSpc>
                <a:spcPct val="100000"/>
              </a:lnSpc>
              <a:defRPr sz="5400">
                <a:solidFill>
                  <a:srgbClr val="327BB8"/>
                </a:solidFill>
              </a:defRPr>
            </a:lvl1pPr>
          </a:lstStyle>
          <a:p>
            <a:r>
              <a:rPr lang="en-US" smtClean="0"/>
              <a:t>Click to edit Master title style</a:t>
            </a:r>
            <a:endParaRPr lang="aa-ET" dirty="0"/>
          </a:p>
        </p:txBody>
      </p:sp>
      <p:sp>
        <p:nvSpPr>
          <p:cNvPr id="14" name="Text Placeholder 13">
            <a:extLst>
              <a:ext uri="{FF2B5EF4-FFF2-40B4-BE49-F238E27FC236}">
                <a16:creationId xmlns:a16="http://schemas.microsoft.com/office/drawing/2014/main" id="{E45601A6-C54D-FA46-96D8-A2AAFAD3FB0A}"/>
              </a:ext>
            </a:extLst>
          </p:cNvPr>
          <p:cNvSpPr>
            <a:spLocks noGrp="1"/>
          </p:cNvSpPr>
          <p:nvPr>
            <p:ph type="body" sz="quarter" idx="15" hasCustomPrompt="1"/>
          </p:nvPr>
        </p:nvSpPr>
        <p:spPr>
          <a:xfrm>
            <a:off x="1785938" y="5837238"/>
            <a:ext cx="781050" cy="412750"/>
          </a:xfrm>
        </p:spPr>
        <p:txBody>
          <a:bodyPr>
            <a:normAutofit/>
          </a:bodyPr>
          <a:lstStyle>
            <a:lvl1pPr marL="0" indent="0">
              <a:buNone/>
              <a:defRPr sz="1200">
                <a:solidFill>
                  <a:srgbClr val="327BB8"/>
                </a:solidFill>
              </a:defRPr>
            </a:lvl1pPr>
          </a:lstStyle>
          <a:p>
            <a:pPr lvl="0"/>
            <a:r>
              <a:rPr lang="aa-ET" dirty="0"/>
              <a:t>LABEL</a:t>
            </a:r>
          </a:p>
        </p:txBody>
      </p:sp>
    </p:spTree>
    <p:extLst>
      <p:ext uri="{BB962C8B-B14F-4D97-AF65-F5344CB8AC3E}">
        <p14:creationId xmlns:p14="http://schemas.microsoft.com/office/powerpoint/2010/main" val="3167480152"/>
      </p:ext>
    </p:extLst>
  </p:cSld>
  <p:clrMapOvr>
    <a:masterClrMapping/>
  </p:clrMapOvr>
  <p:extLst mod="1">
    <p:ext uri="{DCECCB84-F9BA-43D5-87BE-67443E8EF086}">
      <p15:sldGuideLst xmlns:p15="http://schemas.microsoft.com/office/powerpoint/2012/main">
        <p15:guide id="1" pos="7333">
          <p15:clr>
            <a:srgbClr val="FBAE40"/>
          </p15:clr>
        </p15:guide>
        <p15:guide id="2" pos="302">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rgbClr val="327B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2387600"/>
          </a:xfrm>
        </p:spPr>
        <p:txBody>
          <a:bodyPr anchor="b">
            <a:normAutofit/>
          </a:bodyPr>
          <a:lstStyle>
            <a:lvl1pPr algn="l">
              <a:lnSpc>
                <a:spcPct val="100000"/>
              </a:lnSpc>
              <a:defRPr sz="5400">
                <a:solidFill>
                  <a:srgbClr val="E1E5EA"/>
                </a:solidFill>
              </a:defRPr>
            </a:lvl1pPr>
          </a:lstStyle>
          <a:p>
            <a:r>
              <a:rPr lang="en-US" smtClean="0"/>
              <a:t>Click to edit Master title style</a:t>
            </a:r>
            <a:endParaRPr lang="aa-ET" dirty="0"/>
          </a:p>
        </p:txBody>
      </p:sp>
      <p:sp>
        <p:nvSpPr>
          <p:cNvPr id="3" name="Subtitle 2">
            <a:extLst>
              <a:ext uri="{FF2B5EF4-FFF2-40B4-BE49-F238E27FC236}">
                <a16:creationId xmlns:a16="http://schemas.microsoft.com/office/drawing/2014/main" id="{4EE69DA8-BCF7-694F-B1AD-16A00BB01A93}"/>
              </a:ext>
            </a:extLst>
          </p:cNvPr>
          <p:cNvSpPr>
            <a:spLocks noGrp="1"/>
          </p:cNvSpPr>
          <p:nvPr>
            <p:ph type="subTitle" idx="1" hasCustomPrompt="1"/>
          </p:nvPr>
        </p:nvSpPr>
        <p:spPr>
          <a:xfrm>
            <a:off x="1786587" y="4314694"/>
            <a:ext cx="5761413" cy="874313"/>
          </a:xfrm>
          <a:noFill/>
          <a:ln w="25400">
            <a:noFill/>
          </a:ln>
          <a:effectLst/>
        </p:spPr>
        <p:txBody>
          <a:bodyPr anchor="t">
            <a:normAutofit/>
          </a:bodyPr>
          <a:lstStyle>
            <a:lvl1pPr marL="0" indent="0" algn="l">
              <a:lnSpc>
                <a:spcPct val="150000"/>
              </a:lnSpc>
              <a:buNone/>
              <a:defRPr sz="1800">
                <a:solidFill>
                  <a:srgbClr val="F0F4F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 </a:t>
            </a:r>
            <a:endParaRPr lang="aa-ET"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99263" y="4483862"/>
            <a:ext cx="45719" cy="1643051"/>
          </a:xfrm>
          <a:prstGeom prst="rect">
            <a:avLst/>
          </a:prstGeom>
          <a:solidFill>
            <a:srgbClr val="C4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solidFill>
                <a:srgbClr val="D89623"/>
              </a:solidFill>
            </a:endParaRPr>
          </a:p>
        </p:txBody>
      </p:sp>
      <p:sp>
        <p:nvSpPr>
          <p:cNvPr id="20" name="Text Placeholder 7">
            <a:extLst>
              <a:ext uri="{FF2B5EF4-FFF2-40B4-BE49-F238E27FC236}">
                <a16:creationId xmlns:a16="http://schemas.microsoft.com/office/drawing/2014/main" id="{3D0BB9A1-3CA7-0341-8982-29D7CEE2B6B3}"/>
              </a:ext>
            </a:extLst>
          </p:cNvPr>
          <p:cNvSpPr>
            <a:spLocks noGrp="1"/>
          </p:cNvSpPr>
          <p:nvPr>
            <p:ph type="body" sz="quarter" idx="13" hasCustomPrompt="1"/>
          </p:nvPr>
        </p:nvSpPr>
        <p:spPr>
          <a:xfrm>
            <a:off x="2566988" y="5834087"/>
            <a:ext cx="4981012" cy="412750"/>
          </a:xfrm>
        </p:spPr>
        <p:txBody>
          <a:bodyPr>
            <a:normAutofit/>
          </a:bodyPr>
          <a:lstStyle>
            <a:lvl1pPr marL="0" indent="0">
              <a:buNone/>
              <a:defRPr sz="1400">
                <a:solidFill>
                  <a:srgbClr val="F0F4F8"/>
                </a:solidFill>
              </a:defRPr>
            </a:lvl1pPr>
          </a:lstStyle>
          <a:p>
            <a:pPr lvl="0"/>
            <a:r>
              <a:rPr lang="en-GB" dirty="0"/>
              <a:t>Add Division/Unit/… and change label in front</a:t>
            </a:r>
            <a:endParaRPr lang="aa-ET" dirty="0"/>
          </a:p>
        </p:txBody>
      </p:sp>
      <p:sp>
        <p:nvSpPr>
          <p:cNvPr id="21" name="Text Placeholder 13">
            <a:extLst>
              <a:ext uri="{FF2B5EF4-FFF2-40B4-BE49-F238E27FC236}">
                <a16:creationId xmlns:a16="http://schemas.microsoft.com/office/drawing/2014/main" id="{B7AF234C-DAB3-CC46-8E4B-405085B6F193}"/>
              </a:ext>
            </a:extLst>
          </p:cNvPr>
          <p:cNvSpPr>
            <a:spLocks noGrp="1"/>
          </p:cNvSpPr>
          <p:nvPr>
            <p:ph type="body" sz="quarter" idx="15" hasCustomPrompt="1"/>
          </p:nvPr>
        </p:nvSpPr>
        <p:spPr>
          <a:xfrm>
            <a:off x="1785938" y="5837238"/>
            <a:ext cx="781050" cy="412750"/>
          </a:xfrm>
        </p:spPr>
        <p:txBody>
          <a:bodyPr>
            <a:normAutofit/>
          </a:bodyPr>
          <a:lstStyle>
            <a:lvl1pPr marL="0" indent="0">
              <a:buNone/>
              <a:defRPr sz="1200">
                <a:solidFill>
                  <a:srgbClr val="E1E5EA"/>
                </a:solidFill>
              </a:defRPr>
            </a:lvl1pPr>
          </a:lstStyle>
          <a:p>
            <a:pPr lvl="0"/>
            <a:r>
              <a:rPr lang="aa-ET" dirty="0"/>
              <a:t>LABEL</a:t>
            </a:r>
          </a:p>
        </p:txBody>
      </p:sp>
      <p:sp>
        <p:nvSpPr>
          <p:cNvPr id="10" name="Picture Placeholder 6">
            <a:extLst>
              <a:ext uri="{FF2B5EF4-FFF2-40B4-BE49-F238E27FC236}">
                <a16:creationId xmlns:a16="http://schemas.microsoft.com/office/drawing/2014/main" id="{B48B4BE8-597B-0046-A030-B3891F45CEC2}"/>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E1E5EA">
              <a:alpha val="9804"/>
            </a:srgbClr>
          </a:solidFill>
        </p:spPr>
        <p:txBody>
          <a:bodyPr anchor="ctr"/>
          <a:lstStyle>
            <a:lvl1pPr marL="0" indent="0" algn="ctr">
              <a:buNone/>
              <a:defRPr>
                <a:solidFill>
                  <a:srgbClr val="545454"/>
                </a:solidFill>
              </a:defRPr>
            </a:lvl1pPr>
          </a:lstStyle>
          <a:p>
            <a:r>
              <a:rPr lang="en-US" smtClean="0"/>
              <a:t>Click icon to add picture</a:t>
            </a:r>
            <a:endParaRPr lang="aa-ET" dirty="0"/>
          </a:p>
        </p:txBody>
      </p:sp>
    </p:spTree>
    <p:extLst>
      <p:ext uri="{BB962C8B-B14F-4D97-AF65-F5344CB8AC3E}">
        <p14:creationId xmlns:p14="http://schemas.microsoft.com/office/powerpoint/2010/main" val="1024782796"/>
      </p:ext>
    </p:extLst>
  </p:cSld>
  <p:clrMapOvr>
    <a:masterClrMapping/>
  </p:clrMapOvr>
  <p:extLst mod="1">
    <p:ext uri="{DCECCB84-F9BA-43D5-87BE-67443E8EF086}">
      <p15:sldGuideLst xmlns:p15="http://schemas.microsoft.com/office/powerpoint/2012/main">
        <p15:guide id="1" pos="7355">
          <p15:clr>
            <a:srgbClr val="FBAE40"/>
          </p15:clr>
        </p15:guide>
        <p15:guide id="2" pos="302" userDrawn="1">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solidFill>
                  <a:srgbClr val="327BB8"/>
                </a:solidFill>
                <a:latin typeface="Arial" panose="020B0604020202020204" pitchFamily="34" charset="0"/>
                <a:cs typeface="Arial" panose="020B0604020202020204" pitchFamily="34" charset="0"/>
              </a:defRPr>
            </a:lvl1pPr>
          </a:lstStyle>
          <a:p>
            <a:r>
              <a:rPr lang="en-US" smtClean="0"/>
              <a:t>Click to edit Master title style</a:t>
            </a:r>
            <a:endParaRPr lang="aa-ET"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6563" y="5551437"/>
            <a:ext cx="58419" cy="469851"/>
          </a:xfrm>
          <a:prstGeom prst="rect">
            <a:avLst/>
          </a:prstGeom>
          <a:solidFill>
            <a:srgbClr val="C4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solidFill>
                <a:srgbClr val="D89623"/>
              </a:solidFill>
            </a:endParaRPr>
          </a:p>
        </p:txBody>
      </p:sp>
      <p:sp>
        <p:nvSpPr>
          <p:cNvPr id="21" name="Text Placeholder 7">
            <a:extLst>
              <a:ext uri="{FF2B5EF4-FFF2-40B4-BE49-F238E27FC236}">
                <a16:creationId xmlns:a16="http://schemas.microsoft.com/office/drawing/2014/main" id="{25CB0752-21B1-A34E-B93A-0196D833F5D2}"/>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485045"/>
                </a:solidFill>
              </a:defRPr>
            </a:lvl1pPr>
          </a:lstStyle>
          <a:p>
            <a:pPr lvl="0"/>
            <a:r>
              <a:rPr lang="en-GB" dirty="0"/>
              <a:t>Add Division/Unit/… and change label in front</a:t>
            </a:r>
            <a:endParaRPr lang="aa-ET" dirty="0"/>
          </a:p>
        </p:txBody>
      </p:sp>
      <p:sp>
        <p:nvSpPr>
          <p:cNvPr id="22" name="Text Placeholder 13">
            <a:extLst>
              <a:ext uri="{FF2B5EF4-FFF2-40B4-BE49-F238E27FC236}">
                <a16:creationId xmlns:a16="http://schemas.microsoft.com/office/drawing/2014/main" id="{D90E08BF-0A63-C042-B2C9-0A31520903AD}"/>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327BB8"/>
                </a:solidFill>
              </a:defRPr>
            </a:lvl1pPr>
          </a:lstStyle>
          <a:p>
            <a:pPr lvl="0"/>
            <a:r>
              <a:rPr lang="aa-ET" dirty="0"/>
              <a:t>LABEL</a:t>
            </a:r>
          </a:p>
        </p:txBody>
      </p:sp>
      <p:sp>
        <p:nvSpPr>
          <p:cNvPr id="9" name="Picture Placeholder 6">
            <a:extLst>
              <a:ext uri="{FF2B5EF4-FFF2-40B4-BE49-F238E27FC236}">
                <a16:creationId xmlns:a16="http://schemas.microsoft.com/office/drawing/2014/main" id="{5E9DA405-B2C8-9248-9FD6-56437D2FB91C}"/>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E1E5EA">
              <a:alpha val="10196"/>
            </a:srgbClr>
          </a:solidFill>
        </p:spPr>
        <p:txBody>
          <a:bodyPr anchor="ctr"/>
          <a:lstStyle>
            <a:lvl1pPr marL="0" indent="0" algn="ctr">
              <a:buNone/>
              <a:defRPr>
                <a:solidFill>
                  <a:srgbClr val="004A91"/>
                </a:solidFill>
              </a:defRPr>
            </a:lvl1pPr>
          </a:lstStyle>
          <a:p>
            <a:r>
              <a:rPr lang="en-US" smtClean="0"/>
              <a:t>Click icon to add picture</a:t>
            </a:r>
            <a:endParaRPr lang="aa-ET" dirty="0"/>
          </a:p>
        </p:txBody>
      </p:sp>
    </p:spTree>
    <p:extLst>
      <p:ext uri="{BB962C8B-B14F-4D97-AF65-F5344CB8AC3E}">
        <p14:creationId xmlns:p14="http://schemas.microsoft.com/office/powerpoint/2010/main" val="3924800008"/>
      </p:ext>
    </p:extLst>
  </p:cSld>
  <p:clrMapOvr>
    <a:masterClrMapping/>
  </p:clrMapOvr>
  <p:extLst mod="1">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89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rgbClr val="327B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2387600"/>
          </a:xfrm>
        </p:spPr>
        <p:txBody>
          <a:bodyPr anchor="b">
            <a:normAutofit/>
          </a:bodyPr>
          <a:lstStyle>
            <a:lvl1pPr algn="l">
              <a:lnSpc>
                <a:spcPct val="100000"/>
              </a:lnSpc>
              <a:defRPr sz="5400">
                <a:solidFill>
                  <a:srgbClr val="E1E5EA"/>
                </a:solidFill>
              </a:defRPr>
            </a:lvl1pPr>
          </a:lstStyle>
          <a:p>
            <a:r>
              <a:rPr lang="en-US" smtClean="0"/>
              <a:t>Click to edit Master title style</a:t>
            </a:r>
            <a:endParaRPr lang="aa-ET" dirty="0"/>
          </a:p>
        </p:txBody>
      </p:sp>
      <p:sp>
        <p:nvSpPr>
          <p:cNvPr id="3" name="Subtitle 2">
            <a:extLst>
              <a:ext uri="{FF2B5EF4-FFF2-40B4-BE49-F238E27FC236}">
                <a16:creationId xmlns:a16="http://schemas.microsoft.com/office/drawing/2014/main" id="{4EE69DA8-BCF7-694F-B1AD-16A00BB01A93}"/>
              </a:ext>
            </a:extLst>
          </p:cNvPr>
          <p:cNvSpPr>
            <a:spLocks noGrp="1"/>
          </p:cNvSpPr>
          <p:nvPr>
            <p:ph type="subTitle" idx="1" hasCustomPrompt="1"/>
          </p:nvPr>
        </p:nvSpPr>
        <p:spPr>
          <a:xfrm>
            <a:off x="1786587" y="4314694"/>
            <a:ext cx="5761413" cy="874313"/>
          </a:xfrm>
          <a:noFill/>
          <a:ln w="25400">
            <a:noFill/>
          </a:ln>
          <a:effectLst/>
        </p:spPr>
        <p:txBody>
          <a:bodyPr anchor="t">
            <a:normAutofit/>
          </a:bodyPr>
          <a:lstStyle>
            <a:lvl1pPr marL="0" indent="0" algn="l">
              <a:lnSpc>
                <a:spcPct val="150000"/>
              </a:lnSpc>
              <a:buNone/>
              <a:defRPr sz="1800">
                <a:solidFill>
                  <a:srgbClr val="F0F4F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 </a:t>
            </a:r>
            <a:endParaRPr lang="aa-ET"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99263" y="4483862"/>
            <a:ext cx="45719" cy="1643051"/>
          </a:xfrm>
          <a:prstGeom prst="rect">
            <a:avLst/>
          </a:prstGeom>
          <a:solidFill>
            <a:srgbClr val="C4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solidFill>
                <a:srgbClr val="D89623"/>
              </a:solidFill>
            </a:endParaRPr>
          </a:p>
        </p:txBody>
      </p:sp>
      <p:sp>
        <p:nvSpPr>
          <p:cNvPr id="20" name="Text Placeholder 7">
            <a:extLst>
              <a:ext uri="{FF2B5EF4-FFF2-40B4-BE49-F238E27FC236}">
                <a16:creationId xmlns:a16="http://schemas.microsoft.com/office/drawing/2014/main" id="{3D0BB9A1-3CA7-0341-8982-29D7CEE2B6B3}"/>
              </a:ext>
            </a:extLst>
          </p:cNvPr>
          <p:cNvSpPr>
            <a:spLocks noGrp="1"/>
          </p:cNvSpPr>
          <p:nvPr>
            <p:ph type="body" sz="quarter" idx="13" hasCustomPrompt="1"/>
          </p:nvPr>
        </p:nvSpPr>
        <p:spPr>
          <a:xfrm>
            <a:off x="2566988" y="5834087"/>
            <a:ext cx="4981012" cy="412750"/>
          </a:xfrm>
        </p:spPr>
        <p:txBody>
          <a:bodyPr>
            <a:normAutofit/>
          </a:bodyPr>
          <a:lstStyle>
            <a:lvl1pPr marL="0" indent="0">
              <a:buNone/>
              <a:defRPr sz="1400">
                <a:solidFill>
                  <a:srgbClr val="F0F4F8"/>
                </a:solidFill>
              </a:defRPr>
            </a:lvl1pPr>
          </a:lstStyle>
          <a:p>
            <a:pPr lvl="0"/>
            <a:r>
              <a:rPr lang="en-GB" dirty="0"/>
              <a:t>Add Division/Unit/… and change label in front</a:t>
            </a:r>
            <a:endParaRPr lang="aa-ET" dirty="0"/>
          </a:p>
        </p:txBody>
      </p:sp>
      <p:sp>
        <p:nvSpPr>
          <p:cNvPr id="21" name="Text Placeholder 13">
            <a:extLst>
              <a:ext uri="{FF2B5EF4-FFF2-40B4-BE49-F238E27FC236}">
                <a16:creationId xmlns:a16="http://schemas.microsoft.com/office/drawing/2014/main" id="{B7AF234C-DAB3-CC46-8E4B-405085B6F193}"/>
              </a:ext>
            </a:extLst>
          </p:cNvPr>
          <p:cNvSpPr>
            <a:spLocks noGrp="1"/>
          </p:cNvSpPr>
          <p:nvPr>
            <p:ph type="body" sz="quarter" idx="15" hasCustomPrompt="1"/>
          </p:nvPr>
        </p:nvSpPr>
        <p:spPr>
          <a:xfrm>
            <a:off x="1785938" y="5837238"/>
            <a:ext cx="781050" cy="412750"/>
          </a:xfrm>
        </p:spPr>
        <p:txBody>
          <a:bodyPr>
            <a:normAutofit/>
          </a:bodyPr>
          <a:lstStyle>
            <a:lvl1pPr marL="0" indent="0">
              <a:buNone/>
              <a:defRPr sz="1200">
                <a:solidFill>
                  <a:srgbClr val="E1E5EA"/>
                </a:solidFill>
              </a:defRPr>
            </a:lvl1pPr>
          </a:lstStyle>
          <a:p>
            <a:pPr lvl="0"/>
            <a:r>
              <a:rPr lang="aa-ET" dirty="0"/>
              <a:t>LABEL</a:t>
            </a:r>
          </a:p>
        </p:txBody>
      </p:sp>
      <p:sp>
        <p:nvSpPr>
          <p:cNvPr id="10" name="Picture Placeholder 6">
            <a:extLst>
              <a:ext uri="{FF2B5EF4-FFF2-40B4-BE49-F238E27FC236}">
                <a16:creationId xmlns:a16="http://schemas.microsoft.com/office/drawing/2014/main" id="{B48B4BE8-597B-0046-A030-B3891F45CEC2}"/>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E1E5EA">
              <a:alpha val="9804"/>
            </a:srgbClr>
          </a:solidFill>
        </p:spPr>
        <p:txBody>
          <a:bodyPr anchor="ctr"/>
          <a:lstStyle>
            <a:lvl1pPr marL="0" indent="0" algn="ctr">
              <a:buNone/>
              <a:defRPr>
                <a:solidFill>
                  <a:srgbClr val="545454"/>
                </a:solidFill>
              </a:defRPr>
            </a:lvl1pPr>
          </a:lstStyle>
          <a:p>
            <a:r>
              <a:rPr lang="en-US" smtClean="0"/>
              <a:t>Click icon to add picture</a:t>
            </a:r>
            <a:endParaRPr lang="aa-ET" dirty="0"/>
          </a:p>
        </p:txBody>
      </p:sp>
    </p:spTree>
    <p:extLst>
      <p:ext uri="{BB962C8B-B14F-4D97-AF65-F5344CB8AC3E}">
        <p14:creationId xmlns:p14="http://schemas.microsoft.com/office/powerpoint/2010/main" val="3677823428"/>
      </p:ext>
    </p:extLst>
  </p:cSld>
  <p:clrMapOvr>
    <a:masterClrMapping/>
  </p:clrMapOvr>
  <p:extLst mod="1">
    <p:ext uri="{DCECCB84-F9BA-43D5-87BE-67443E8EF086}">
      <p15:sldGuideLst xmlns:p15="http://schemas.microsoft.com/office/powerpoint/2012/main">
        <p15:guide id="1" pos="7355">
          <p15:clr>
            <a:srgbClr val="FBAE40"/>
          </p15:clr>
        </p15:guide>
        <p15:guide id="2" pos="302">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 Dark">
    <p:bg>
      <p:bgPr>
        <a:solidFill>
          <a:srgbClr val="327B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solidFill>
                  <a:srgbClr val="E1E5EA"/>
                </a:solidFill>
              </a:defRPr>
            </a:lvl1pPr>
          </a:lstStyle>
          <a:p>
            <a:r>
              <a:rPr lang="en-US" smtClean="0"/>
              <a:t>Click to edit Master title style</a:t>
            </a:r>
            <a:endParaRPr lang="aa-ET"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7489" y="5589240"/>
            <a:ext cx="57494" cy="393744"/>
          </a:xfrm>
          <a:prstGeom prst="rect">
            <a:avLst/>
          </a:prstGeom>
          <a:solidFill>
            <a:srgbClr val="C4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18" name="Text Placeholder 7">
            <a:extLst>
              <a:ext uri="{FF2B5EF4-FFF2-40B4-BE49-F238E27FC236}">
                <a16:creationId xmlns:a16="http://schemas.microsoft.com/office/drawing/2014/main" id="{483EE20C-AAAD-0E46-8D16-931DCEBEB9CE}"/>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F0F4F8"/>
                </a:solidFill>
              </a:defRPr>
            </a:lvl1pPr>
          </a:lstStyle>
          <a:p>
            <a:pPr lvl="0"/>
            <a:r>
              <a:rPr lang="en-GB" dirty="0"/>
              <a:t>Add Division/Unit/… and change label in front</a:t>
            </a:r>
            <a:endParaRPr lang="aa-ET" dirty="0"/>
          </a:p>
        </p:txBody>
      </p:sp>
      <p:sp>
        <p:nvSpPr>
          <p:cNvPr id="19" name="Text Placeholder 13">
            <a:extLst>
              <a:ext uri="{FF2B5EF4-FFF2-40B4-BE49-F238E27FC236}">
                <a16:creationId xmlns:a16="http://schemas.microsoft.com/office/drawing/2014/main" id="{ED0381FC-A6F2-6941-BE1B-0BAB619E2BBA}"/>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E1E5EA"/>
                </a:solidFill>
              </a:defRPr>
            </a:lvl1pPr>
          </a:lstStyle>
          <a:p>
            <a:pPr lvl="0"/>
            <a:r>
              <a:rPr lang="aa-ET" dirty="0"/>
              <a:t>LABEL</a:t>
            </a:r>
          </a:p>
        </p:txBody>
      </p:sp>
      <p:sp>
        <p:nvSpPr>
          <p:cNvPr id="10" name="Picture Placeholder 6">
            <a:extLst>
              <a:ext uri="{FF2B5EF4-FFF2-40B4-BE49-F238E27FC236}">
                <a16:creationId xmlns:a16="http://schemas.microsoft.com/office/drawing/2014/main" id="{6979B6F6-617E-8547-A144-C62BF97DA45E}"/>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E1E5EA">
              <a:alpha val="10196"/>
            </a:srgbClr>
          </a:solidFill>
        </p:spPr>
        <p:txBody>
          <a:bodyPr anchor="ctr"/>
          <a:lstStyle>
            <a:lvl1pPr marL="0" indent="0" algn="ctr">
              <a:buNone/>
              <a:defRPr>
                <a:solidFill>
                  <a:srgbClr val="545454"/>
                </a:solidFill>
              </a:defRPr>
            </a:lvl1pPr>
          </a:lstStyle>
          <a:p>
            <a:r>
              <a:rPr lang="en-US" smtClean="0"/>
              <a:t>Click icon to add picture</a:t>
            </a:r>
            <a:endParaRPr lang="aa-ET" dirty="0"/>
          </a:p>
        </p:txBody>
      </p:sp>
    </p:spTree>
    <p:extLst>
      <p:ext uri="{BB962C8B-B14F-4D97-AF65-F5344CB8AC3E}">
        <p14:creationId xmlns:p14="http://schemas.microsoft.com/office/powerpoint/2010/main" val="3623475868"/>
      </p:ext>
    </p:extLst>
  </p:cSld>
  <p:clrMapOvr>
    <a:masterClrMapping/>
  </p:clrMapOvr>
  <p:extLst mod="1">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D87768-FD67-8849-9497-B615192C4642}"/>
              </a:ext>
            </a:extLst>
          </p:cNvPr>
          <p:cNvSpPr>
            <a:spLocks noGrp="1"/>
          </p:cNvSpPr>
          <p:nvPr>
            <p:ph type="body" idx="1" hasCustomPrompt="1"/>
          </p:nvPr>
        </p:nvSpPr>
        <p:spPr>
          <a:xfrm>
            <a:off x="515938" y="2969841"/>
            <a:ext cx="677242" cy="813217"/>
          </a:xfrm>
        </p:spPr>
        <p:txBody>
          <a:bodyPr/>
          <a:lstStyle>
            <a:lvl1pPr marL="0" indent="0">
              <a:buNone/>
              <a:defRPr sz="2400">
                <a:solidFill>
                  <a:srgbClr val="C4CCD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8" name="Title 7">
            <a:extLst>
              <a:ext uri="{FF2B5EF4-FFF2-40B4-BE49-F238E27FC236}">
                <a16:creationId xmlns:a16="http://schemas.microsoft.com/office/drawing/2014/main" id="{FC7540FA-DACD-CE4A-ACC0-6B27872EFE03}"/>
              </a:ext>
            </a:extLst>
          </p:cNvPr>
          <p:cNvSpPr>
            <a:spLocks noGrp="1"/>
          </p:cNvSpPr>
          <p:nvPr>
            <p:ph type="title"/>
          </p:nvPr>
        </p:nvSpPr>
        <p:spPr>
          <a:xfrm>
            <a:off x="1200150" y="2668005"/>
            <a:ext cx="9024318" cy="1325563"/>
          </a:xfrm>
        </p:spPr>
        <p:txBody>
          <a:bodyPr/>
          <a:lstStyle>
            <a:lvl1pPr>
              <a:defRPr>
                <a:solidFill>
                  <a:srgbClr val="E1E5EA"/>
                </a:solidFill>
              </a:defRPr>
            </a:lvl1pPr>
          </a:lstStyle>
          <a:p>
            <a:r>
              <a:rPr lang="en-US" smtClean="0"/>
              <a:t>Click to edit Master title style</a:t>
            </a:r>
            <a:endParaRPr lang="aa-ET" dirty="0"/>
          </a:p>
        </p:txBody>
      </p:sp>
      <p:sp>
        <p:nvSpPr>
          <p:cNvPr id="9" name="Footer Placeholder 4">
            <a:extLst>
              <a:ext uri="{FF2B5EF4-FFF2-40B4-BE49-F238E27FC236}">
                <a16:creationId xmlns:a16="http://schemas.microsoft.com/office/drawing/2014/main" id="{849237EC-B723-E145-9FEB-3C6B83BB1190}"/>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E1E5EA"/>
                </a:solidFill>
                <a:latin typeface="Arial" panose="020B0604020202020204" pitchFamily="34" charset="0"/>
                <a:ea typeface="Noto Sans" panose="020B0502040504020204" pitchFamily="34" charset="0"/>
                <a:cs typeface="Arial" panose="020B0604020202020204" pitchFamily="34" charset="0"/>
              </a:defRPr>
            </a:lvl1pPr>
          </a:lstStyle>
          <a:p>
            <a:r>
              <a:rPr lang="en-US" dirty="0" smtClean="0"/>
              <a:t>NATO UNCLASSIFIED RELEASABLE TO FINLAND &amp; SWEDEN</a:t>
            </a:r>
            <a:endParaRPr lang="aa-ET" dirty="0"/>
          </a:p>
        </p:txBody>
      </p:sp>
      <p:sp>
        <p:nvSpPr>
          <p:cNvPr id="10" name="Slide Number Placeholder 5">
            <a:extLst>
              <a:ext uri="{FF2B5EF4-FFF2-40B4-BE49-F238E27FC236}">
                <a16:creationId xmlns:a16="http://schemas.microsoft.com/office/drawing/2014/main" id="{780797ED-47D5-2A4E-B24E-5FCCC52FD86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E1E5EA"/>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3002776318"/>
      </p:ext>
    </p:extLst>
  </p:cSld>
  <p:clrMapOvr>
    <a:masterClrMapping/>
  </p:clrMapOvr>
  <p:extLst mod="1">
    <p:ext uri="{DCECCB84-F9BA-43D5-87BE-67443E8EF086}">
      <p15:sldGuideLst xmlns:p15="http://schemas.microsoft.com/office/powerpoint/2012/main">
        <p15:guide id="1" pos="75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rgbClr val="327BB8"/>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D87768-FD67-8849-9497-B615192C4642}"/>
              </a:ext>
            </a:extLst>
          </p:cNvPr>
          <p:cNvSpPr>
            <a:spLocks noGrp="1"/>
          </p:cNvSpPr>
          <p:nvPr>
            <p:ph type="body" idx="1" hasCustomPrompt="1"/>
          </p:nvPr>
        </p:nvSpPr>
        <p:spPr>
          <a:xfrm>
            <a:off x="515938" y="2969841"/>
            <a:ext cx="677242" cy="813217"/>
          </a:xfrm>
        </p:spPr>
        <p:txBody>
          <a:bodyPr/>
          <a:lstStyle>
            <a:lvl1pPr marL="0" indent="0">
              <a:buNone/>
              <a:defRPr sz="2400">
                <a:solidFill>
                  <a:srgbClr val="C4CCD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8" name="Title 7">
            <a:extLst>
              <a:ext uri="{FF2B5EF4-FFF2-40B4-BE49-F238E27FC236}">
                <a16:creationId xmlns:a16="http://schemas.microsoft.com/office/drawing/2014/main" id="{FC7540FA-DACD-CE4A-ACC0-6B27872EFE03}"/>
              </a:ext>
            </a:extLst>
          </p:cNvPr>
          <p:cNvSpPr>
            <a:spLocks noGrp="1"/>
          </p:cNvSpPr>
          <p:nvPr>
            <p:ph type="title"/>
          </p:nvPr>
        </p:nvSpPr>
        <p:spPr>
          <a:xfrm>
            <a:off x="1200150" y="2668005"/>
            <a:ext cx="9024318" cy="1325563"/>
          </a:xfrm>
        </p:spPr>
        <p:txBody>
          <a:bodyPr/>
          <a:lstStyle>
            <a:lvl1pPr>
              <a:defRPr>
                <a:solidFill>
                  <a:srgbClr val="E1E5EA"/>
                </a:solidFill>
              </a:defRPr>
            </a:lvl1pPr>
          </a:lstStyle>
          <a:p>
            <a:r>
              <a:rPr lang="en-US" smtClean="0"/>
              <a:t>Click to edit Master title style</a:t>
            </a:r>
            <a:endParaRPr lang="aa-ET" dirty="0"/>
          </a:p>
        </p:txBody>
      </p:sp>
      <p:sp>
        <p:nvSpPr>
          <p:cNvPr id="9" name="Footer Placeholder 4">
            <a:extLst>
              <a:ext uri="{FF2B5EF4-FFF2-40B4-BE49-F238E27FC236}">
                <a16:creationId xmlns:a16="http://schemas.microsoft.com/office/drawing/2014/main" id="{849237EC-B723-E145-9FEB-3C6B83BB1190}"/>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E1E5EA"/>
                </a:solidFill>
                <a:latin typeface="Arial" panose="020B0604020202020204" pitchFamily="34" charset="0"/>
                <a:ea typeface="Noto Sans" panose="020B0502040504020204" pitchFamily="34" charset="0"/>
                <a:cs typeface="Arial" panose="020B0604020202020204" pitchFamily="34" charset="0"/>
              </a:defRPr>
            </a:lvl1pPr>
          </a:lstStyle>
          <a:p>
            <a:r>
              <a:rPr lang="en-US" dirty="0" smtClean="0"/>
              <a:t>NATO UNCLASSIFIED RELEASABLE TO FINLAND &amp; SWEDEN</a:t>
            </a:r>
            <a:endParaRPr lang="aa-ET" dirty="0"/>
          </a:p>
        </p:txBody>
      </p:sp>
      <p:sp>
        <p:nvSpPr>
          <p:cNvPr id="10" name="Slide Number Placeholder 5">
            <a:extLst>
              <a:ext uri="{FF2B5EF4-FFF2-40B4-BE49-F238E27FC236}">
                <a16:creationId xmlns:a16="http://schemas.microsoft.com/office/drawing/2014/main" id="{780797ED-47D5-2A4E-B24E-5FCCC52FD86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E1E5EA"/>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
        <p:nvSpPr>
          <p:cNvPr id="7" name="Picture Placeholder 6">
            <a:extLst>
              <a:ext uri="{FF2B5EF4-FFF2-40B4-BE49-F238E27FC236}">
                <a16:creationId xmlns:a16="http://schemas.microsoft.com/office/drawing/2014/main" id="{F0129D7C-5F05-A749-8516-B484A8F8301E}"/>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E1E5EA">
              <a:alpha val="10196"/>
            </a:srgbClr>
          </a:solidFill>
        </p:spPr>
        <p:txBody>
          <a:bodyPr anchor="ctr"/>
          <a:lstStyle>
            <a:lvl1pPr marL="0" indent="0" algn="ctr">
              <a:buNone/>
              <a:defRPr>
                <a:solidFill>
                  <a:srgbClr val="545454"/>
                </a:solidFill>
              </a:defRPr>
            </a:lvl1pPr>
          </a:lstStyle>
          <a:p>
            <a:r>
              <a:rPr lang="en-US" smtClean="0"/>
              <a:t>Click icon to add picture</a:t>
            </a:r>
            <a:endParaRPr lang="aa-ET" dirty="0"/>
          </a:p>
        </p:txBody>
      </p:sp>
    </p:spTree>
    <p:extLst>
      <p:ext uri="{BB962C8B-B14F-4D97-AF65-F5344CB8AC3E}">
        <p14:creationId xmlns:p14="http://schemas.microsoft.com/office/powerpoint/2010/main" val="2406793921"/>
      </p:ext>
    </p:extLst>
  </p:cSld>
  <p:clrMapOvr>
    <a:masterClrMapping/>
  </p:clrMapOvr>
  <p:extLst mod="1">
    <p:ext uri="{DCECCB84-F9BA-43D5-87BE-67443E8EF086}">
      <p15:sldGuideLst xmlns:p15="http://schemas.microsoft.com/office/powerpoint/2012/main">
        <p15:guide id="1" pos="75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6B05-4B85-5D48-9A5B-15D5D64ABBD3}"/>
              </a:ext>
            </a:extLst>
          </p:cNvPr>
          <p:cNvSpPr>
            <a:spLocks noGrp="1"/>
          </p:cNvSpPr>
          <p:nvPr>
            <p:ph type="title"/>
          </p:nvPr>
        </p:nvSpPr>
        <p:spPr/>
        <p:txBody>
          <a:bodyPr/>
          <a:lstStyle>
            <a:lvl1pPr>
              <a:defRPr>
                <a:solidFill>
                  <a:srgbClr val="327BB8"/>
                </a:solidFill>
              </a:defRPr>
            </a:lvl1pPr>
          </a:lstStyle>
          <a:p>
            <a:r>
              <a:rPr lang="en-US" smtClean="0"/>
              <a:t>Click to edit Master title style</a:t>
            </a:r>
            <a:endParaRPr lang="aa-ET" dirty="0"/>
          </a:p>
        </p:txBody>
      </p:sp>
      <p:sp>
        <p:nvSpPr>
          <p:cNvPr id="3" name="Content Placeholder 2">
            <a:extLst>
              <a:ext uri="{FF2B5EF4-FFF2-40B4-BE49-F238E27FC236}">
                <a16:creationId xmlns:a16="http://schemas.microsoft.com/office/drawing/2014/main" id="{AEC3C0B6-E809-9541-968A-C17FB0308E89}"/>
              </a:ext>
            </a:extLst>
          </p:cNvPr>
          <p:cNvSpPr>
            <a:spLocks noGrp="1"/>
          </p:cNvSpPr>
          <p:nvPr>
            <p:ph idx="1"/>
          </p:nvPr>
        </p:nvSpPr>
        <p:spPr/>
        <p:txBody>
          <a:bodyPr/>
          <a:lstStyle>
            <a:lvl1pPr>
              <a:buClr>
                <a:srgbClr val="C4CCD6"/>
              </a:buClr>
              <a:defRPr sz="2400"/>
            </a:lvl1pPr>
            <a:lvl2pPr>
              <a:buClr>
                <a:srgbClr val="C4CCD6"/>
              </a:buClr>
              <a:defRPr sz="2000"/>
            </a:lvl2pPr>
            <a:lvl3pPr>
              <a:buClr>
                <a:srgbClr val="C4CCD6"/>
              </a:buClr>
              <a:defRPr sz="1800"/>
            </a:lvl3pPr>
            <a:lvl4pPr>
              <a:buClr>
                <a:srgbClr val="C4CCD6"/>
              </a:buClr>
              <a:defRPr sz="1600"/>
            </a:lvl4pPr>
            <a:lvl5pPr>
              <a:buClr>
                <a:srgbClr val="AFD8ED"/>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Footer Placeholder 4">
            <a:extLst>
              <a:ext uri="{FF2B5EF4-FFF2-40B4-BE49-F238E27FC236}">
                <a16:creationId xmlns:a16="http://schemas.microsoft.com/office/drawing/2014/main" id="{67231140-1CFD-604E-9043-CF24B588CE0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en-US" sz="1000" dirty="0" smtClean="0"/>
              <a:t>NATO UNCLASSIFIED RELEASABLE TO FINLAND &amp; SWEDEN</a:t>
            </a:r>
            <a:endParaRPr lang="aa-ET" dirty="0">
              <a:solidFill>
                <a:srgbClr val="327BB8"/>
              </a:solidFill>
            </a:endParaRPr>
          </a:p>
        </p:txBody>
      </p:sp>
      <p:sp>
        <p:nvSpPr>
          <p:cNvPr id="7" name="Slide Number Placeholder 5">
            <a:extLst>
              <a:ext uri="{FF2B5EF4-FFF2-40B4-BE49-F238E27FC236}">
                <a16:creationId xmlns:a16="http://schemas.microsoft.com/office/drawing/2014/main" id="{E515A3FA-235C-F948-BBCC-D89F48F7208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3623579599"/>
      </p:ext>
    </p:extLst>
  </p:cSld>
  <p:clrMapOvr>
    <a:masterClrMapping/>
  </p:clrMapOvr>
  <p:extLst mod="1">
    <p:ext uri="{DCECCB84-F9BA-43D5-87BE-67443E8EF086}">
      <p15:sldGuideLst xmlns:p15="http://schemas.microsoft.com/office/powerpoint/2012/main">
        <p15:guide id="1" orient="horz" pos="386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D866-E399-4749-A091-29E354D847D2}"/>
              </a:ext>
            </a:extLst>
          </p:cNvPr>
          <p:cNvSpPr>
            <a:spLocks noGrp="1"/>
          </p:cNvSpPr>
          <p:nvPr>
            <p:ph type="title"/>
          </p:nvPr>
        </p:nvSpPr>
        <p:spPr/>
        <p:txBody>
          <a:bodyPr/>
          <a:lstStyle>
            <a:lvl1pPr>
              <a:defRPr>
                <a:solidFill>
                  <a:srgbClr val="327BB8"/>
                </a:solidFill>
              </a:defRPr>
            </a:lvl1pPr>
          </a:lstStyle>
          <a:p>
            <a:r>
              <a:rPr lang="en-US" smtClean="0"/>
              <a:t>Click to edit Master title style</a:t>
            </a:r>
            <a:endParaRPr lang="aa-ET" dirty="0"/>
          </a:p>
        </p:txBody>
      </p:sp>
      <p:sp>
        <p:nvSpPr>
          <p:cNvPr id="3" name="Content Placeholder 2">
            <a:extLst>
              <a:ext uri="{FF2B5EF4-FFF2-40B4-BE49-F238E27FC236}">
                <a16:creationId xmlns:a16="http://schemas.microsoft.com/office/drawing/2014/main" id="{867FE3B6-0510-964C-9271-434C25AE8921}"/>
              </a:ext>
            </a:extLst>
          </p:cNvPr>
          <p:cNvSpPr>
            <a:spLocks noGrp="1"/>
          </p:cNvSpPr>
          <p:nvPr>
            <p:ph sz="half" idx="1"/>
          </p:nvPr>
        </p:nvSpPr>
        <p:spPr>
          <a:xfrm>
            <a:off x="515938" y="2438256"/>
            <a:ext cx="5181600" cy="3691082"/>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a:extLst>
              <a:ext uri="{FF2B5EF4-FFF2-40B4-BE49-F238E27FC236}">
                <a16:creationId xmlns:a16="http://schemas.microsoft.com/office/drawing/2014/main" id="{87E9ADC8-A008-C44B-A3C2-64236DA179A2}"/>
              </a:ext>
            </a:extLst>
          </p:cNvPr>
          <p:cNvSpPr>
            <a:spLocks noGrp="1"/>
          </p:cNvSpPr>
          <p:nvPr>
            <p:ph sz="half" idx="2"/>
          </p:nvPr>
        </p:nvSpPr>
        <p:spPr>
          <a:xfrm>
            <a:off x="5849938" y="2438256"/>
            <a:ext cx="5181600" cy="3691082"/>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7" name="Footer Placeholder 4">
            <a:extLst>
              <a:ext uri="{FF2B5EF4-FFF2-40B4-BE49-F238E27FC236}">
                <a16:creationId xmlns:a16="http://schemas.microsoft.com/office/drawing/2014/main" id="{3E074557-22EE-0646-9DE6-1A844A2479D3}"/>
              </a:ext>
            </a:extLst>
          </p:cNvPr>
          <p:cNvSpPr>
            <a:spLocks noGrp="1"/>
          </p:cNvSpPr>
          <p:nvPr>
            <p:ph type="ftr" sz="quarter" idx="10"/>
          </p:nvPr>
        </p:nvSpPr>
        <p:spPr>
          <a:xfrm>
            <a:off x="188696" y="6308725"/>
            <a:ext cx="4114800" cy="365125"/>
          </a:xfrm>
        </p:spPr>
        <p:txBody>
          <a:bodyPr/>
          <a:lstStyle>
            <a:lvl1pPr>
              <a:defRPr>
                <a:solidFill>
                  <a:srgbClr val="327BB8"/>
                </a:solidFill>
              </a:defRPr>
            </a:lvl1pPr>
          </a:lstStyle>
          <a:p>
            <a:r>
              <a:rPr lang="en-US" dirty="0" smtClean="0"/>
              <a:t>NATO UNCLASSIFIED RELEASABLE TO FINLAND &amp; SWEDEN</a:t>
            </a:r>
            <a:endParaRPr lang="aa-ET" dirty="0">
              <a:solidFill>
                <a:srgbClr val="327BB8"/>
              </a:solidFill>
            </a:endParaRPr>
          </a:p>
        </p:txBody>
      </p:sp>
      <p:sp>
        <p:nvSpPr>
          <p:cNvPr id="8" name="Slide Number Placeholder 5">
            <a:extLst>
              <a:ext uri="{FF2B5EF4-FFF2-40B4-BE49-F238E27FC236}">
                <a16:creationId xmlns:a16="http://schemas.microsoft.com/office/drawing/2014/main" id="{E668F466-E152-7947-B655-E84B190F14E2}"/>
              </a:ext>
            </a:extLst>
          </p:cNvPr>
          <p:cNvSpPr>
            <a:spLocks noGrp="1"/>
          </p:cNvSpPr>
          <p:nvPr>
            <p:ph type="sldNum" sz="quarter" idx="11"/>
          </p:nvPr>
        </p:nvSpPr>
        <p:spPr>
          <a:xfrm>
            <a:off x="9180297" y="6308725"/>
            <a:ext cx="2743200" cy="365125"/>
          </a:xfrm>
        </p:spPr>
        <p:txBody>
          <a:bodyPr/>
          <a:lstStyle>
            <a:lvl1pPr>
              <a:defRPr>
                <a:solidFill>
                  <a:srgbClr val="327BB8"/>
                </a:solidFill>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372326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9D0786-AD54-6A4B-8BA6-F028206B7362}"/>
              </a:ext>
            </a:extLst>
          </p:cNvPr>
          <p:cNvSpPr>
            <a:spLocks noGrp="1"/>
          </p:cNvSpPr>
          <p:nvPr>
            <p:ph sz="half" idx="2"/>
          </p:nvPr>
        </p:nvSpPr>
        <p:spPr>
          <a:xfrm>
            <a:off x="515938" y="3173412"/>
            <a:ext cx="5157787"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 name="Text Placeholder 2">
            <a:extLst>
              <a:ext uri="{FF2B5EF4-FFF2-40B4-BE49-F238E27FC236}">
                <a16:creationId xmlns:a16="http://schemas.microsoft.com/office/drawing/2014/main" id="{1BE41607-8469-3646-8B93-EA9401D7019B}"/>
              </a:ext>
            </a:extLst>
          </p:cNvPr>
          <p:cNvSpPr>
            <a:spLocks noGrp="1"/>
          </p:cNvSpPr>
          <p:nvPr>
            <p:ph type="body" idx="1" hasCustomPrompt="1"/>
          </p:nvPr>
        </p:nvSpPr>
        <p:spPr>
          <a:xfrm>
            <a:off x="515938" y="2438256"/>
            <a:ext cx="5157787"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7711697A-3AFB-364E-8BF8-A7DD7A4100EC}"/>
              </a:ext>
            </a:extLst>
          </p:cNvPr>
          <p:cNvSpPr>
            <a:spLocks noGrp="1"/>
          </p:cNvSpPr>
          <p:nvPr>
            <p:ph sz="quarter" idx="4"/>
          </p:nvPr>
        </p:nvSpPr>
        <p:spPr>
          <a:xfrm>
            <a:off x="5848350" y="3173412"/>
            <a:ext cx="5183188"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2" name="Title 1">
            <a:extLst>
              <a:ext uri="{FF2B5EF4-FFF2-40B4-BE49-F238E27FC236}">
                <a16:creationId xmlns:a16="http://schemas.microsoft.com/office/drawing/2014/main" id="{030BD1BB-4F76-EA48-8500-4B586D72D3DC}"/>
              </a:ext>
            </a:extLst>
          </p:cNvPr>
          <p:cNvSpPr>
            <a:spLocks noGrp="1"/>
          </p:cNvSpPr>
          <p:nvPr>
            <p:ph type="title"/>
          </p:nvPr>
        </p:nvSpPr>
        <p:spPr>
          <a:xfrm>
            <a:off x="515938" y="1112693"/>
            <a:ext cx="10515600" cy="1325563"/>
          </a:xfrm>
        </p:spPr>
        <p:txBody>
          <a:bodyPr/>
          <a:lstStyle>
            <a:lvl1pPr>
              <a:defRPr>
                <a:solidFill>
                  <a:srgbClr val="327BB8"/>
                </a:solidFill>
              </a:defRPr>
            </a:lvl1pPr>
          </a:lstStyle>
          <a:p>
            <a:r>
              <a:rPr lang="en-US" smtClean="0"/>
              <a:t>Click to edit Master title style</a:t>
            </a:r>
            <a:endParaRPr lang="aa-ET" dirty="0"/>
          </a:p>
        </p:txBody>
      </p:sp>
      <p:sp>
        <p:nvSpPr>
          <p:cNvPr id="13" name="Text Placeholder 2">
            <a:extLst>
              <a:ext uri="{FF2B5EF4-FFF2-40B4-BE49-F238E27FC236}">
                <a16:creationId xmlns:a16="http://schemas.microsoft.com/office/drawing/2014/main" id="{034B3D56-08AA-4A47-9152-DA7E97C05A2C}"/>
              </a:ext>
            </a:extLst>
          </p:cNvPr>
          <p:cNvSpPr>
            <a:spLocks noGrp="1"/>
          </p:cNvSpPr>
          <p:nvPr>
            <p:ph type="body" idx="12" hasCustomPrompt="1"/>
          </p:nvPr>
        </p:nvSpPr>
        <p:spPr>
          <a:xfrm>
            <a:off x="5848350" y="2438256"/>
            <a:ext cx="5157787"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4" name="Footer Placeholder 4">
            <a:extLst>
              <a:ext uri="{FF2B5EF4-FFF2-40B4-BE49-F238E27FC236}">
                <a16:creationId xmlns:a16="http://schemas.microsoft.com/office/drawing/2014/main" id="{170AD413-BADD-CC44-B7AA-EA8896768556}"/>
              </a:ext>
            </a:extLst>
          </p:cNvPr>
          <p:cNvSpPr>
            <a:spLocks noGrp="1"/>
          </p:cNvSpPr>
          <p:nvPr>
            <p:ph type="ftr" sz="quarter" idx="10"/>
          </p:nvPr>
        </p:nvSpPr>
        <p:spPr>
          <a:xfrm>
            <a:off x="188696" y="6308725"/>
            <a:ext cx="4114800" cy="365125"/>
          </a:xfrm>
        </p:spPr>
        <p:txBody>
          <a:bodyPr/>
          <a:lstStyle>
            <a:lvl1pPr>
              <a:defRPr>
                <a:solidFill>
                  <a:srgbClr val="327BB8"/>
                </a:solidFill>
              </a:defRPr>
            </a:lvl1pPr>
          </a:lstStyle>
          <a:p>
            <a:r>
              <a:rPr lang="en-US" dirty="0" smtClean="0"/>
              <a:t>NATO UNCLASSIFIED RELEASABLE TO FINLAND &amp; SWEDEN</a:t>
            </a:r>
            <a:endParaRPr lang="aa-ET" dirty="0"/>
          </a:p>
        </p:txBody>
      </p:sp>
      <p:sp>
        <p:nvSpPr>
          <p:cNvPr id="15" name="Slide Number Placeholder 5">
            <a:extLst>
              <a:ext uri="{FF2B5EF4-FFF2-40B4-BE49-F238E27FC236}">
                <a16:creationId xmlns:a16="http://schemas.microsoft.com/office/drawing/2014/main" id="{5F3BEDC5-2F3C-A544-87B2-874948386E0B}"/>
              </a:ext>
            </a:extLst>
          </p:cNvPr>
          <p:cNvSpPr>
            <a:spLocks noGrp="1"/>
          </p:cNvSpPr>
          <p:nvPr>
            <p:ph type="sldNum" sz="quarter" idx="11"/>
          </p:nvPr>
        </p:nvSpPr>
        <p:spPr>
          <a:xfrm>
            <a:off x="9180297" y="6308725"/>
            <a:ext cx="2743200" cy="365125"/>
          </a:xfrm>
        </p:spPr>
        <p:txBody>
          <a:bodyPr/>
          <a:lstStyle>
            <a:lvl1pPr>
              <a:defRPr>
                <a:solidFill>
                  <a:srgbClr val="327BB8"/>
                </a:solidFill>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596341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9D0786-AD54-6A4B-8BA6-F028206B7362}"/>
              </a:ext>
            </a:extLst>
          </p:cNvPr>
          <p:cNvSpPr>
            <a:spLocks noGrp="1"/>
          </p:cNvSpPr>
          <p:nvPr>
            <p:ph sz="half" idx="2"/>
          </p:nvPr>
        </p:nvSpPr>
        <p:spPr>
          <a:xfrm>
            <a:off x="515938" y="3173412"/>
            <a:ext cx="3347815"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 name="Text Placeholder 2">
            <a:extLst>
              <a:ext uri="{FF2B5EF4-FFF2-40B4-BE49-F238E27FC236}">
                <a16:creationId xmlns:a16="http://schemas.microsoft.com/office/drawing/2014/main" id="{1BE41607-8469-3646-8B93-EA9401D7019B}"/>
              </a:ext>
            </a:extLst>
          </p:cNvPr>
          <p:cNvSpPr>
            <a:spLocks noGrp="1"/>
          </p:cNvSpPr>
          <p:nvPr>
            <p:ph type="body" idx="1" hasCustomPrompt="1"/>
          </p:nvPr>
        </p:nvSpPr>
        <p:spPr>
          <a:xfrm>
            <a:off x="515939" y="2438256"/>
            <a:ext cx="3347814"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Title 1">
            <a:extLst>
              <a:ext uri="{FF2B5EF4-FFF2-40B4-BE49-F238E27FC236}">
                <a16:creationId xmlns:a16="http://schemas.microsoft.com/office/drawing/2014/main" id="{030BD1BB-4F76-EA48-8500-4B586D72D3DC}"/>
              </a:ext>
            </a:extLst>
          </p:cNvPr>
          <p:cNvSpPr>
            <a:spLocks noGrp="1"/>
          </p:cNvSpPr>
          <p:nvPr>
            <p:ph type="title"/>
          </p:nvPr>
        </p:nvSpPr>
        <p:spPr>
          <a:xfrm>
            <a:off x="515938" y="1112693"/>
            <a:ext cx="10515600" cy="1325563"/>
          </a:xfrm>
        </p:spPr>
        <p:txBody>
          <a:bodyPr/>
          <a:lstStyle>
            <a:lvl1pPr>
              <a:defRPr>
                <a:solidFill>
                  <a:srgbClr val="327BB8"/>
                </a:solidFill>
              </a:defRPr>
            </a:lvl1pPr>
          </a:lstStyle>
          <a:p>
            <a:r>
              <a:rPr lang="en-US" smtClean="0"/>
              <a:t>Click to edit Master title style</a:t>
            </a:r>
            <a:endParaRPr lang="aa-ET" dirty="0"/>
          </a:p>
        </p:txBody>
      </p:sp>
      <p:sp>
        <p:nvSpPr>
          <p:cNvPr id="9" name="Content Placeholder 3">
            <a:extLst>
              <a:ext uri="{FF2B5EF4-FFF2-40B4-BE49-F238E27FC236}">
                <a16:creationId xmlns:a16="http://schemas.microsoft.com/office/drawing/2014/main" id="{DA10ADEA-8541-5B43-B7EA-A39366AB1A97}"/>
              </a:ext>
            </a:extLst>
          </p:cNvPr>
          <p:cNvSpPr>
            <a:spLocks noGrp="1"/>
          </p:cNvSpPr>
          <p:nvPr>
            <p:ph sz="half" idx="12"/>
          </p:nvPr>
        </p:nvSpPr>
        <p:spPr>
          <a:xfrm>
            <a:off x="4113903" y="3173412"/>
            <a:ext cx="3347815"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4" name="Text Placeholder 2">
            <a:extLst>
              <a:ext uri="{FF2B5EF4-FFF2-40B4-BE49-F238E27FC236}">
                <a16:creationId xmlns:a16="http://schemas.microsoft.com/office/drawing/2014/main" id="{96C39F72-553D-D64C-9D1D-AA635EB41EE2}"/>
              </a:ext>
            </a:extLst>
          </p:cNvPr>
          <p:cNvSpPr>
            <a:spLocks noGrp="1"/>
          </p:cNvSpPr>
          <p:nvPr>
            <p:ph type="body" idx="13" hasCustomPrompt="1"/>
          </p:nvPr>
        </p:nvSpPr>
        <p:spPr>
          <a:xfrm>
            <a:off x="4113904" y="2438256"/>
            <a:ext cx="3347814"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5" name="Content Placeholder 3">
            <a:extLst>
              <a:ext uri="{FF2B5EF4-FFF2-40B4-BE49-F238E27FC236}">
                <a16:creationId xmlns:a16="http://schemas.microsoft.com/office/drawing/2014/main" id="{D2530195-F13F-B04D-A745-E6A53976FAC4}"/>
              </a:ext>
            </a:extLst>
          </p:cNvPr>
          <p:cNvSpPr>
            <a:spLocks noGrp="1"/>
          </p:cNvSpPr>
          <p:nvPr>
            <p:ph sz="half" idx="14"/>
          </p:nvPr>
        </p:nvSpPr>
        <p:spPr>
          <a:xfrm>
            <a:off x="7711869" y="3173412"/>
            <a:ext cx="3347815"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6" name="Text Placeholder 2">
            <a:extLst>
              <a:ext uri="{FF2B5EF4-FFF2-40B4-BE49-F238E27FC236}">
                <a16:creationId xmlns:a16="http://schemas.microsoft.com/office/drawing/2014/main" id="{4413D92C-A42C-2A46-98A0-B29B40B50B28}"/>
              </a:ext>
            </a:extLst>
          </p:cNvPr>
          <p:cNvSpPr>
            <a:spLocks noGrp="1"/>
          </p:cNvSpPr>
          <p:nvPr>
            <p:ph type="body" idx="15" hasCustomPrompt="1"/>
          </p:nvPr>
        </p:nvSpPr>
        <p:spPr>
          <a:xfrm>
            <a:off x="7711870" y="2438256"/>
            <a:ext cx="3347814"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Footer Placeholder 4">
            <a:extLst>
              <a:ext uri="{FF2B5EF4-FFF2-40B4-BE49-F238E27FC236}">
                <a16:creationId xmlns:a16="http://schemas.microsoft.com/office/drawing/2014/main" id="{64E23829-47DA-2C44-AED6-17CED323073B}"/>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7" name="Slide Number Placeholder 5">
            <a:extLst>
              <a:ext uri="{FF2B5EF4-FFF2-40B4-BE49-F238E27FC236}">
                <a16:creationId xmlns:a16="http://schemas.microsoft.com/office/drawing/2014/main" id="{A9A77119-278E-9C47-87E6-D91C61F6D60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1076896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9D0786-AD54-6A4B-8BA6-F028206B7362}"/>
              </a:ext>
            </a:extLst>
          </p:cNvPr>
          <p:cNvSpPr>
            <a:spLocks noGrp="1"/>
          </p:cNvSpPr>
          <p:nvPr>
            <p:ph sz="half" idx="2"/>
          </p:nvPr>
        </p:nvSpPr>
        <p:spPr>
          <a:xfrm>
            <a:off x="515938" y="1772816"/>
            <a:ext cx="5157787" cy="1656184"/>
          </a:xfrm>
        </p:spPr>
        <p:txBody>
          <a:bodyPr/>
          <a:lstStyle>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 name="Text Placeholder 2">
            <a:extLst>
              <a:ext uri="{FF2B5EF4-FFF2-40B4-BE49-F238E27FC236}">
                <a16:creationId xmlns:a16="http://schemas.microsoft.com/office/drawing/2014/main" id="{1BE41607-8469-3646-8B93-EA9401D7019B}"/>
              </a:ext>
            </a:extLst>
          </p:cNvPr>
          <p:cNvSpPr>
            <a:spLocks noGrp="1"/>
          </p:cNvSpPr>
          <p:nvPr>
            <p:ph type="body" idx="1" hasCustomPrompt="1"/>
          </p:nvPr>
        </p:nvSpPr>
        <p:spPr>
          <a:xfrm>
            <a:off x="515938" y="1037660"/>
            <a:ext cx="5157787"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7711697A-3AFB-364E-8BF8-A7DD7A4100EC}"/>
              </a:ext>
            </a:extLst>
          </p:cNvPr>
          <p:cNvSpPr>
            <a:spLocks noGrp="1"/>
          </p:cNvSpPr>
          <p:nvPr>
            <p:ph sz="quarter" idx="4"/>
          </p:nvPr>
        </p:nvSpPr>
        <p:spPr>
          <a:xfrm>
            <a:off x="5848350" y="1772816"/>
            <a:ext cx="5183188" cy="1656184"/>
          </a:xfrm>
        </p:spPr>
        <p:txBody>
          <a:bodyPr/>
          <a:lstStyle>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3" name="Text Placeholder 2">
            <a:extLst>
              <a:ext uri="{FF2B5EF4-FFF2-40B4-BE49-F238E27FC236}">
                <a16:creationId xmlns:a16="http://schemas.microsoft.com/office/drawing/2014/main" id="{034B3D56-08AA-4A47-9152-DA7E97C05A2C}"/>
              </a:ext>
            </a:extLst>
          </p:cNvPr>
          <p:cNvSpPr>
            <a:spLocks noGrp="1"/>
          </p:cNvSpPr>
          <p:nvPr>
            <p:ph type="body" idx="12" hasCustomPrompt="1"/>
          </p:nvPr>
        </p:nvSpPr>
        <p:spPr>
          <a:xfrm>
            <a:off x="5848350" y="1037660"/>
            <a:ext cx="5157787"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7" name="Content Placeholder 3">
            <a:extLst>
              <a:ext uri="{FF2B5EF4-FFF2-40B4-BE49-F238E27FC236}">
                <a16:creationId xmlns:a16="http://schemas.microsoft.com/office/drawing/2014/main" id="{C19221D1-052C-5D40-8511-336429F936DF}"/>
              </a:ext>
            </a:extLst>
          </p:cNvPr>
          <p:cNvSpPr>
            <a:spLocks noGrp="1"/>
          </p:cNvSpPr>
          <p:nvPr>
            <p:ph sz="half" idx="13"/>
          </p:nvPr>
        </p:nvSpPr>
        <p:spPr>
          <a:xfrm>
            <a:off x="515938" y="4476260"/>
            <a:ext cx="5157787" cy="1656184"/>
          </a:xfrm>
        </p:spPr>
        <p:txBody>
          <a:bodyPr/>
          <a:lstStyle>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8" name="Text Placeholder 2">
            <a:extLst>
              <a:ext uri="{FF2B5EF4-FFF2-40B4-BE49-F238E27FC236}">
                <a16:creationId xmlns:a16="http://schemas.microsoft.com/office/drawing/2014/main" id="{720B8056-8C88-0746-A769-F1530B55EF31}"/>
              </a:ext>
            </a:extLst>
          </p:cNvPr>
          <p:cNvSpPr>
            <a:spLocks noGrp="1"/>
          </p:cNvSpPr>
          <p:nvPr>
            <p:ph type="body" idx="14" hasCustomPrompt="1"/>
          </p:nvPr>
        </p:nvSpPr>
        <p:spPr>
          <a:xfrm>
            <a:off x="515938" y="3741104"/>
            <a:ext cx="5157787"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9" name="Content Placeholder 5">
            <a:extLst>
              <a:ext uri="{FF2B5EF4-FFF2-40B4-BE49-F238E27FC236}">
                <a16:creationId xmlns:a16="http://schemas.microsoft.com/office/drawing/2014/main" id="{0A01FA02-3A50-1046-81FF-94E3ADF0CF6E}"/>
              </a:ext>
            </a:extLst>
          </p:cNvPr>
          <p:cNvSpPr>
            <a:spLocks noGrp="1"/>
          </p:cNvSpPr>
          <p:nvPr>
            <p:ph sz="quarter" idx="15"/>
          </p:nvPr>
        </p:nvSpPr>
        <p:spPr>
          <a:xfrm>
            <a:off x="5848350" y="4476260"/>
            <a:ext cx="5183188" cy="1656184"/>
          </a:xfrm>
        </p:spPr>
        <p:txBody>
          <a:bodyPr/>
          <a:lstStyle>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0" name="Text Placeholder 2">
            <a:extLst>
              <a:ext uri="{FF2B5EF4-FFF2-40B4-BE49-F238E27FC236}">
                <a16:creationId xmlns:a16="http://schemas.microsoft.com/office/drawing/2014/main" id="{297670B0-9EC5-7C4B-98A8-A7C940914871}"/>
              </a:ext>
            </a:extLst>
          </p:cNvPr>
          <p:cNvSpPr>
            <a:spLocks noGrp="1"/>
          </p:cNvSpPr>
          <p:nvPr>
            <p:ph type="body" idx="16" hasCustomPrompt="1"/>
          </p:nvPr>
        </p:nvSpPr>
        <p:spPr>
          <a:xfrm>
            <a:off x="5848350" y="3741104"/>
            <a:ext cx="5157787"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Footer Placeholder 4">
            <a:extLst>
              <a:ext uri="{FF2B5EF4-FFF2-40B4-BE49-F238E27FC236}">
                <a16:creationId xmlns:a16="http://schemas.microsoft.com/office/drawing/2014/main" id="{B7AB4C84-30B5-7C4B-9D27-50F642A26B28}"/>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4" name="Slide Number Placeholder 5">
            <a:extLst>
              <a:ext uri="{FF2B5EF4-FFF2-40B4-BE49-F238E27FC236}">
                <a16:creationId xmlns:a16="http://schemas.microsoft.com/office/drawing/2014/main" id="{919B5221-A9B0-7940-9FF9-F60966C81219}"/>
              </a:ext>
            </a:extLst>
          </p:cNvPr>
          <p:cNvSpPr>
            <a:spLocks noGrp="1"/>
          </p:cNvSpPr>
          <p:nvPr>
            <p:ph type="sldNum" sz="quarter" idx="17"/>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332736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Dark">
    <p:bg>
      <p:bgPr>
        <a:solidFill>
          <a:srgbClr val="327B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solidFill>
                  <a:srgbClr val="E1E5EA"/>
                </a:solidFill>
              </a:defRPr>
            </a:lvl1pPr>
          </a:lstStyle>
          <a:p>
            <a:r>
              <a:rPr lang="en-US" smtClean="0"/>
              <a:t>Click to edit Master title style</a:t>
            </a:r>
            <a:endParaRPr lang="aa-ET"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7489" y="5589240"/>
            <a:ext cx="57494" cy="393744"/>
          </a:xfrm>
          <a:prstGeom prst="rect">
            <a:avLst/>
          </a:prstGeom>
          <a:solidFill>
            <a:srgbClr val="C4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18" name="Text Placeholder 7">
            <a:extLst>
              <a:ext uri="{FF2B5EF4-FFF2-40B4-BE49-F238E27FC236}">
                <a16:creationId xmlns:a16="http://schemas.microsoft.com/office/drawing/2014/main" id="{483EE20C-AAAD-0E46-8D16-931DCEBEB9CE}"/>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F0F4F8"/>
                </a:solidFill>
              </a:defRPr>
            </a:lvl1pPr>
          </a:lstStyle>
          <a:p>
            <a:pPr lvl="0"/>
            <a:r>
              <a:rPr lang="en-GB" dirty="0"/>
              <a:t>Add Division/Unit/… and change label in front</a:t>
            </a:r>
            <a:endParaRPr lang="aa-ET" dirty="0"/>
          </a:p>
        </p:txBody>
      </p:sp>
      <p:sp>
        <p:nvSpPr>
          <p:cNvPr id="19" name="Text Placeholder 13">
            <a:extLst>
              <a:ext uri="{FF2B5EF4-FFF2-40B4-BE49-F238E27FC236}">
                <a16:creationId xmlns:a16="http://schemas.microsoft.com/office/drawing/2014/main" id="{ED0381FC-A6F2-6941-BE1B-0BAB619E2BBA}"/>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E1E5EA"/>
                </a:solidFill>
              </a:defRPr>
            </a:lvl1pPr>
          </a:lstStyle>
          <a:p>
            <a:pPr lvl="0"/>
            <a:r>
              <a:rPr lang="aa-ET" dirty="0"/>
              <a:t>LABEL</a:t>
            </a:r>
          </a:p>
        </p:txBody>
      </p:sp>
      <p:sp>
        <p:nvSpPr>
          <p:cNvPr id="10" name="Picture Placeholder 6">
            <a:extLst>
              <a:ext uri="{FF2B5EF4-FFF2-40B4-BE49-F238E27FC236}">
                <a16:creationId xmlns:a16="http://schemas.microsoft.com/office/drawing/2014/main" id="{6979B6F6-617E-8547-A144-C62BF97DA45E}"/>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E1E5EA">
              <a:alpha val="10196"/>
            </a:srgbClr>
          </a:solidFill>
        </p:spPr>
        <p:txBody>
          <a:bodyPr anchor="ctr"/>
          <a:lstStyle>
            <a:lvl1pPr marL="0" indent="0" algn="ctr">
              <a:buNone/>
              <a:defRPr>
                <a:solidFill>
                  <a:srgbClr val="545454"/>
                </a:solidFill>
              </a:defRPr>
            </a:lvl1pPr>
          </a:lstStyle>
          <a:p>
            <a:r>
              <a:rPr lang="en-US" smtClean="0"/>
              <a:t>Click icon to add picture</a:t>
            </a:r>
            <a:endParaRPr lang="aa-ET" dirty="0"/>
          </a:p>
        </p:txBody>
      </p:sp>
    </p:spTree>
    <p:extLst>
      <p:ext uri="{BB962C8B-B14F-4D97-AF65-F5344CB8AC3E}">
        <p14:creationId xmlns:p14="http://schemas.microsoft.com/office/powerpoint/2010/main" val="1613612714"/>
      </p:ext>
    </p:extLst>
  </p:cSld>
  <p:clrMapOvr>
    <a:masterClrMapping/>
  </p:clrMapOvr>
  <p:extLst mod="1">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2B32-4B01-E647-A789-75D4BB3FC9C9}"/>
              </a:ext>
            </a:extLst>
          </p:cNvPr>
          <p:cNvSpPr>
            <a:spLocks noGrp="1"/>
          </p:cNvSpPr>
          <p:nvPr>
            <p:ph type="title"/>
          </p:nvPr>
        </p:nvSpPr>
        <p:spPr/>
        <p:txBody>
          <a:bodyPr/>
          <a:lstStyle>
            <a:lvl1pPr>
              <a:defRPr b="1" i="0">
                <a:solidFill>
                  <a:srgbClr val="327BB8"/>
                </a:solidFill>
                <a:latin typeface="Garamond" panose="02020404030301010803" pitchFamily="18" charset="0"/>
              </a:defRPr>
            </a:lvl1pPr>
          </a:lstStyle>
          <a:p>
            <a:r>
              <a:rPr lang="en-US" smtClean="0"/>
              <a:t>Click to edit Master title style</a:t>
            </a:r>
            <a:endParaRPr lang="aa-ET" dirty="0"/>
          </a:p>
        </p:txBody>
      </p:sp>
      <p:sp>
        <p:nvSpPr>
          <p:cNvPr id="5" name="Footer Placeholder 4">
            <a:extLst>
              <a:ext uri="{FF2B5EF4-FFF2-40B4-BE49-F238E27FC236}">
                <a16:creationId xmlns:a16="http://schemas.microsoft.com/office/drawing/2014/main" id="{A436C765-45C9-C441-81D1-86CB0B7C08B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8" name="Slide Number Placeholder 5">
            <a:extLst>
              <a:ext uri="{FF2B5EF4-FFF2-40B4-BE49-F238E27FC236}">
                <a16:creationId xmlns:a16="http://schemas.microsoft.com/office/drawing/2014/main" id="{3F5CF2AE-CAF3-054A-AF03-271ECC7EAA1C}"/>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1593002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D1ED6DF-FF59-A74E-833B-F2FCF86C83A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7" name="Slide Number Placeholder 5">
            <a:extLst>
              <a:ext uri="{FF2B5EF4-FFF2-40B4-BE49-F238E27FC236}">
                <a16:creationId xmlns:a16="http://schemas.microsoft.com/office/drawing/2014/main" id="{FDC2BAE2-C0DF-D646-B902-64573BF7DB4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929992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D1ED6DF-FF59-A74E-833B-F2FCF86C83A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7" name="Slide Number Placeholder 5">
            <a:extLst>
              <a:ext uri="{FF2B5EF4-FFF2-40B4-BE49-F238E27FC236}">
                <a16:creationId xmlns:a16="http://schemas.microsoft.com/office/drawing/2014/main" id="{FDC2BAE2-C0DF-D646-B902-64573BF7DB4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3343905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2B32-4B01-E647-A789-75D4BB3FC9C9}"/>
              </a:ext>
            </a:extLst>
          </p:cNvPr>
          <p:cNvSpPr>
            <a:spLocks noGrp="1"/>
          </p:cNvSpPr>
          <p:nvPr>
            <p:ph type="title"/>
          </p:nvPr>
        </p:nvSpPr>
        <p:spPr/>
        <p:txBody>
          <a:bodyPr/>
          <a:lstStyle>
            <a:lvl1pPr>
              <a:defRPr>
                <a:solidFill>
                  <a:srgbClr val="327BB8"/>
                </a:solidFill>
              </a:defRPr>
            </a:lvl1pPr>
          </a:lstStyle>
          <a:p>
            <a:r>
              <a:rPr lang="en-US" smtClean="0"/>
              <a:t>Click to edit Master title style</a:t>
            </a:r>
            <a:endParaRPr lang="aa-ET" dirty="0"/>
          </a:p>
        </p:txBody>
      </p:sp>
      <p:sp>
        <p:nvSpPr>
          <p:cNvPr id="5" name="Footer Placeholder 4">
            <a:extLst>
              <a:ext uri="{FF2B5EF4-FFF2-40B4-BE49-F238E27FC236}">
                <a16:creationId xmlns:a16="http://schemas.microsoft.com/office/drawing/2014/main" id="{A436C765-45C9-C441-81D1-86CB0B7C08B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8" name="Slide Number Placeholder 5">
            <a:extLst>
              <a:ext uri="{FF2B5EF4-FFF2-40B4-BE49-F238E27FC236}">
                <a16:creationId xmlns:a16="http://schemas.microsoft.com/office/drawing/2014/main" id="{3F5CF2AE-CAF3-054A-AF03-271ECC7EAA1C}"/>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
        <p:nvSpPr>
          <p:cNvPr id="4" name="Chart Placeholder 3">
            <a:extLst>
              <a:ext uri="{FF2B5EF4-FFF2-40B4-BE49-F238E27FC236}">
                <a16:creationId xmlns:a16="http://schemas.microsoft.com/office/drawing/2014/main" id="{CD192DDE-0519-BB48-B2FB-A1392CA91087}"/>
              </a:ext>
            </a:extLst>
          </p:cNvPr>
          <p:cNvSpPr>
            <a:spLocks noGrp="1"/>
          </p:cNvSpPr>
          <p:nvPr>
            <p:ph type="chart" sz="quarter" idx="17"/>
          </p:nvPr>
        </p:nvSpPr>
        <p:spPr>
          <a:xfrm>
            <a:off x="1267691" y="2643144"/>
            <a:ext cx="4398818" cy="3378143"/>
          </a:xfrm>
        </p:spPr>
        <p:txBody>
          <a:bodyPr/>
          <a:lstStyle/>
          <a:p>
            <a:r>
              <a:rPr lang="en-US" smtClean="0"/>
              <a:t>Click icon to add chart</a:t>
            </a:r>
            <a:endParaRPr lang="aa-ET"/>
          </a:p>
        </p:txBody>
      </p:sp>
      <p:sp>
        <p:nvSpPr>
          <p:cNvPr id="15" name="Chart Placeholder 3">
            <a:extLst>
              <a:ext uri="{FF2B5EF4-FFF2-40B4-BE49-F238E27FC236}">
                <a16:creationId xmlns:a16="http://schemas.microsoft.com/office/drawing/2014/main" id="{0F742DF2-ED5A-7D4E-8AE9-77E7AD9BD997}"/>
              </a:ext>
            </a:extLst>
          </p:cNvPr>
          <p:cNvSpPr>
            <a:spLocks noGrp="1"/>
          </p:cNvSpPr>
          <p:nvPr>
            <p:ph type="chart" sz="quarter" idx="18"/>
          </p:nvPr>
        </p:nvSpPr>
        <p:spPr>
          <a:xfrm>
            <a:off x="6100949" y="2643144"/>
            <a:ext cx="4398818" cy="3378143"/>
          </a:xfrm>
        </p:spPr>
        <p:txBody>
          <a:bodyPr/>
          <a:lstStyle/>
          <a:p>
            <a:r>
              <a:rPr lang="en-US" smtClean="0"/>
              <a:t>Click icon to add chart</a:t>
            </a:r>
            <a:endParaRPr lang="aa-ET"/>
          </a:p>
        </p:txBody>
      </p:sp>
    </p:spTree>
    <p:extLst>
      <p:ext uri="{BB962C8B-B14F-4D97-AF65-F5344CB8AC3E}">
        <p14:creationId xmlns:p14="http://schemas.microsoft.com/office/powerpoint/2010/main" val="21668646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2B32-4B01-E647-A789-75D4BB3FC9C9}"/>
              </a:ext>
            </a:extLst>
          </p:cNvPr>
          <p:cNvSpPr>
            <a:spLocks noGrp="1"/>
          </p:cNvSpPr>
          <p:nvPr>
            <p:ph type="title"/>
          </p:nvPr>
        </p:nvSpPr>
        <p:spPr/>
        <p:txBody>
          <a:bodyPr/>
          <a:lstStyle>
            <a:lvl1pPr>
              <a:defRPr>
                <a:solidFill>
                  <a:srgbClr val="327BB8"/>
                </a:solidFill>
              </a:defRPr>
            </a:lvl1pPr>
          </a:lstStyle>
          <a:p>
            <a:r>
              <a:rPr lang="en-US" smtClean="0"/>
              <a:t>Click to edit Master title style</a:t>
            </a:r>
            <a:endParaRPr lang="aa-ET" dirty="0"/>
          </a:p>
        </p:txBody>
      </p:sp>
      <p:sp>
        <p:nvSpPr>
          <p:cNvPr id="5" name="Footer Placeholder 4">
            <a:extLst>
              <a:ext uri="{FF2B5EF4-FFF2-40B4-BE49-F238E27FC236}">
                <a16:creationId xmlns:a16="http://schemas.microsoft.com/office/drawing/2014/main" id="{A436C765-45C9-C441-81D1-86CB0B7C08B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8" name="Slide Number Placeholder 5">
            <a:extLst>
              <a:ext uri="{FF2B5EF4-FFF2-40B4-BE49-F238E27FC236}">
                <a16:creationId xmlns:a16="http://schemas.microsoft.com/office/drawing/2014/main" id="{3F5CF2AE-CAF3-054A-AF03-271ECC7EAA1C}"/>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
        <p:nvSpPr>
          <p:cNvPr id="7" name="SmartArt Placeholder 6">
            <a:extLst>
              <a:ext uri="{FF2B5EF4-FFF2-40B4-BE49-F238E27FC236}">
                <a16:creationId xmlns:a16="http://schemas.microsoft.com/office/drawing/2014/main" id="{52C7D779-1844-9B42-BF71-C5C8C0C6E37E}"/>
              </a:ext>
            </a:extLst>
          </p:cNvPr>
          <p:cNvSpPr>
            <a:spLocks noGrp="1"/>
          </p:cNvSpPr>
          <p:nvPr>
            <p:ph type="dgm" sz="quarter" idx="17"/>
          </p:nvPr>
        </p:nvSpPr>
        <p:spPr>
          <a:xfrm>
            <a:off x="515937" y="2997201"/>
            <a:ext cx="11160125" cy="1799752"/>
          </a:xfrm>
        </p:spPr>
        <p:txBody>
          <a:bodyPr/>
          <a:lstStyle/>
          <a:p>
            <a:r>
              <a:rPr lang="en-US" smtClean="0"/>
              <a:t>Click icon to add SmartArt graphic</a:t>
            </a:r>
            <a:endParaRPr lang="aa-ET"/>
          </a:p>
        </p:txBody>
      </p:sp>
    </p:spTree>
    <p:extLst>
      <p:ext uri="{BB962C8B-B14F-4D97-AF65-F5344CB8AC3E}">
        <p14:creationId xmlns:p14="http://schemas.microsoft.com/office/powerpoint/2010/main" val="332663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50A1-80AA-4540-867E-9337914D1645}"/>
              </a:ext>
            </a:extLst>
          </p:cNvPr>
          <p:cNvSpPr>
            <a:spLocks noGrp="1"/>
          </p:cNvSpPr>
          <p:nvPr>
            <p:ph type="title"/>
          </p:nvPr>
        </p:nvSpPr>
        <p:spPr>
          <a:xfrm>
            <a:off x="522233" y="1247774"/>
            <a:ext cx="3932237" cy="1069975"/>
          </a:xfrm>
        </p:spPr>
        <p:txBody>
          <a:bodyPr anchor="b"/>
          <a:lstStyle>
            <a:lvl1pPr>
              <a:defRPr sz="3200">
                <a:solidFill>
                  <a:srgbClr val="327BB8"/>
                </a:solidFill>
              </a:defRPr>
            </a:lvl1pPr>
          </a:lstStyle>
          <a:p>
            <a:r>
              <a:rPr lang="en-US" smtClean="0"/>
              <a:t>Click to edit Master title style</a:t>
            </a:r>
            <a:endParaRPr lang="aa-ET" dirty="0"/>
          </a:p>
        </p:txBody>
      </p:sp>
      <p:sp>
        <p:nvSpPr>
          <p:cNvPr id="3" name="Content Placeholder 2">
            <a:extLst>
              <a:ext uri="{FF2B5EF4-FFF2-40B4-BE49-F238E27FC236}">
                <a16:creationId xmlns:a16="http://schemas.microsoft.com/office/drawing/2014/main" id="{55392917-C80D-0645-B785-B6B129FA74F5}"/>
              </a:ext>
            </a:extLst>
          </p:cNvPr>
          <p:cNvSpPr>
            <a:spLocks noGrp="1"/>
          </p:cNvSpPr>
          <p:nvPr>
            <p:ph idx="1"/>
          </p:nvPr>
        </p:nvSpPr>
        <p:spPr>
          <a:xfrm>
            <a:off x="5183188" y="1166813"/>
            <a:ext cx="6172200" cy="4962526"/>
          </a:xfrm>
        </p:spPr>
        <p:txBody>
          <a:bodyPr/>
          <a:lstStyle>
            <a:lvl1pPr>
              <a:defRPr sz="2400"/>
            </a:lvl1pPr>
            <a:lvl2pPr>
              <a:defRPr sz="2000"/>
            </a:lvl2pPr>
            <a:lvl3pPr>
              <a:defRPr sz="1800"/>
            </a:lvl3pPr>
            <a:lvl4pPr>
              <a:defRPr sz="16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Text Placeholder 3">
            <a:extLst>
              <a:ext uri="{FF2B5EF4-FFF2-40B4-BE49-F238E27FC236}">
                <a16:creationId xmlns:a16="http://schemas.microsoft.com/office/drawing/2014/main" id="{585E5D54-8724-9B4C-B479-706A97DF72DC}"/>
              </a:ext>
            </a:extLst>
          </p:cNvPr>
          <p:cNvSpPr>
            <a:spLocks noGrp="1"/>
          </p:cNvSpPr>
          <p:nvPr>
            <p:ph type="body" sz="half" idx="2"/>
          </p:nvPr>
        </p:nvSpPr>
        <p:spPr>
          <a:xfrm>
            <a:off x="522233" y="231775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Footer Placeholder 4">
            <a:extLst>
              <a:ext uri="{FF2B5EF4-FFF2-40B4-BE49-F238E27FC236}">
                <a16:creationId xmlns:a16="http://schemas.microsoft.com/office/drawing/2014/main" id="{01662CC6-465C-4A42-BFF8-83D38E994D1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0" name="Slide Number Placeholder 5">
            <a:extLst>
              <a:ext uri="{FF2B5EF4-FFF2-40B4-BE49-F238E27FC236}">
                <a16:creationId xmlns:a16="http://schemas.microsoft.com/office/drawing/2014/main" id="{3F18D5C7-803B-E84A-BEDB-AFCEC6FE9849}"/>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1528709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54C744-C537-8445-893C-CE55E502E8A8}"/>
              </a:ext>
            </a:extLst>
          </p:cNvPr>
          <p:cNvSpPr>
            <a:spLocks noGrp="1"/>
          </p:cNvSpPr>
          <p:nvPr>
            <p:ph type="pic" idx="1"/>
          </p:nvPr>
        </p:nvSpPr>
        <p:spPr>
          <a:xfrm>
            <a:off x="5183188" y="987425"/>
            <a:ext cx="6172200" cy="4873625"/>
          </a:xfrm>
        </p:spPr>
        <p:txBody>
          <a:bodyPr anchor="ctr"/>
          <a:lstStyle>
            <a:lvl1pPr marL="0" indent="0" algn="ctr">
              <a:buNone/>
              <a:defRPr sz="3200">
                <a:solidFill>
                  <a:srgbClr val="327BB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a-ET"/>
          </a:p>
        </p:txBody>
      </p:sp>
      <p:sp>
        <p:nvSpPr>
          <p:cNvPr id="10" name="Title 1">
            <a:extLst>
              <a:ext uri="{FF2B5EF4-FFF2-40B4-BE49-F238E27FC236}">
                <a16:creationId xmlns:a16="http://schemas.microsoft.com/office/drawing/2014/main" id="{66136E74-530E-CF40-8523-50A97C1F702A}"/>
              </a:ext>
            </a:extLst>
          </p:cNvPr>
          <p:cNvSpPr>
            <a:spLocks noGrp="1"/>
          </p:cNvSpPr>
          <p:nvPr>
            <p:ph type="title"/>
          </p:nvPr>
        </p:nvSpPr>
        <p:spPr>
          <a:xfrm>
            <a:off x="522233" y="1247774"/>
            <a:ext cx="3932237" cy="1069975"/>
          </a:xfrm>
        </p:spPr>
        <p:txBody>
          <a:bodyPr anchor="b"/>
          <a:lstStyle>
            <a:lvl1pPr>
              <a:defRPr sz="3200">
                <a:solidFill>
                  <a:srgbClr val="327BB8"/>
                </a:solidFill>
              </a:defRPr>
            </a:lvl1pPr>
          </a:lstStyle>
          <a:p>
            <a:r>
              <a:rPr lang="en-US" smtClean="0"/>
              <a:t>Click to edit Master title style</a:t>
            </a:r>
            <a:endParaRPr lang="aa-ET" dirty="0"/>
          </a:p>
        </p:txBody>
      </p:sp>
      <p:sp>
        <p:nvSpPr>
          <p:cNvPr id="11" name="Text Placeholder 3">
            <a:extLst>
              <a:ext uri="{FF2B5EF4-FFF2-40B4-BE49-F238E27FC236}">
                <a16:creationId xmlns:a16="http://schemas.microsoft.com/office/drawing/2014/main" id="{872D5FD3-AE2B-3F45-BEB0-B180C05E5D89}"/>
              </a:ext>
            </a:extLst>
          </p:cNvPr>
          <p:cNvSpPr>
            <a:spLocks noGrp="1"/>
          </p:cNvSpPr>
          <p:nvPr>
            <p:ph type="body" sz="half" idx="2"/>
          </p:nvPr>
        </p:nvSpPr>
        <p:spPr>
          <a:xfrm>
            <a:off x="522233" y="231775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Footer Placeholder 4">
            <a:extLst>
              <a:ext uri="{FF2B5EF4-FFF2-40B4-BE49-F238E27FC236}">
                <a16:creationId xmlns:a16="http://schemas.microsoft.com/office/drawing/2014/main" id="{CA37A7F5-EE0D-7146-BDF7-6B4C160EBD7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2" name="Slide Number Placeholder 5">
            <a:extLst>
              <a:ext uri="{FF2B5EF4-FFF2-40B4-BE49-F238E27FC236}">
                <a16:creationId xmlns:a16="http://schemas.microsoft.com/office/drawing/2014/main" id="{7AD4BF7A-9D8E-134C-93D6-6AAD43A5196E}"/>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9622146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9" y="1089024"/>
            <a:ext cx="10088894" cy="4679951"/>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894" h="4679951">
                <a:moveTo>
                  <a:pt x="0" y="0"/>
                </a:moveTo>
                <a:lnTo>
                  <a:pt x="10088894" y="10510"/>
                </a:lnTo>
                <a:cubicBezTo>
                  <a:pt x="10086138" y="267009"/>
                  <a:pt x="10072871" y="2215673"/>
                  <a:pt x="10070115" y="2472172"/>
                </a:cubicBezTo>
                <a:lnTo>
                  <a:pt x="5376643" y="2484494"/>
                </a:lnTo>
                <a:lnTo>
                  <a:pt x="5371990" y="4679951"/>
                </a:lnTo>
                <a:lnTo>
                  <a:pt x="0" y="4679951"/>
                </a:lnTo>
                <a:lnTo>
                  <a:pt x="0" y="0"/>
                </a:lnTo>
                <a:close/>
              </a:path>
            </a:pathLst>
          </a:custGeom>
          <a:solidFill>
            <a:srgbClr val="327BB8"/>
          </a:solidFill>
        </p:spPr>
        <p:txBody>
          <a:bodyPr anchor="t"/>
          <a:lstStyle>
            <a:lvl1pPr marL="0" indent="0" algn="l">
              <a:buNone/>
              <a:defRPr>
                <a:solidFill>
                  <a:schemeClr val="bg1">
                    <a:lumMod val="95000"/>
                  </a:schemeClr>
                </a:solidFill>
              </a:defRPr>
            </a:lvl1pPr>
          </a:lstStyle>
          <a:p>
            <a:r>
              <a:rPr lang="aa-ET" dirty="0"/>
              <a:t>Choose picture</a:t>
            </a:r>
          </a:p>
        </p:txBody>
      </p:sp>
      <p:sp>
        <p:nvSpPr>
          <p:cNvPr id="7" name="Rectangle 6">
            <a:extLst>
              <a:ext uri="{FF2B5EF4-FFF2-40B4-BE49-F238E27FC236}">
                <a16:creationId xmlns:a16="http://schemas.microsoft.com/office/drawing/2014/main" id="{7B8D8AE4-C68B-F147-A1AE-DC7E19D6F874}"/>
              </a:ext>
            </a:extLst>
          </p:cNvPr>
          <p:cNvSpPr/>
          <p:nvPr userDrawn="1"/>
        </p:nvSpPr>
        <p:spPr>
          <a:xfrm>
            <a:off x="6436659" y="3675529"/>
            <a:ext cx="4966447" cy="23128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651625" y="3836988"/>
            <a:ext cx="5024438" cy="698500"/>
          </a:xfrm>
        </p:spPr>
        <p:txBody>
          <a:bodyPr/>
          <a:lstStyle>
            <a:lvl1pPr marL="0" indent="0">
              <a:buFontTx/>
              <a:buNone/>
              <a:defRPr b="1" i="0">
                <a:solidFill>
                  <a:srgbClr val="327BB8"/>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651625" y="4536234"/>
            <a:ext cx="5024438" cy="145218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Footer Placeholder 4">
            <a:extLst>
              <a:ext uri="{FF2B5EF4-FFF2-40B4-BE49-F238E27FC236}">
                <a16:creationId xmlns:a16="http://schemas.microsoft.com/office/drawing/2014/main" id="{DE610F55-BE30-1144-94A8-7CBE71D4172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3" name="Slide Number Placeholder 5">
            <a:extLst>
              <a:ext uri="{FF2B5EF4-FFF2-40B4-BE49-F238E27FC236}">
                <a16:creationId xmlns:a16="http://schemas.microsoft.com/office/drawing/2014/main" id="{FF71E887-6FEA-674A-A086-6C6D3F763A35}"/>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2463315669"/>
      </p:ext>
    </p:extLst>
  </p:cSld>
  <p:clrMapOvr>
    <a:masterClrMapping/>
  </p:clrMapOvr>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ingl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9" y="1089024"/>
            <a:ext cx="10088894" cy="4679951"/>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10078465 w 10088894"/>
              <a:gd name="connsiteY3" fmla="*/ 4674539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10078465 w 10088894"/>
              <a:gd name="connsiteY3" fmla="*/ 4674539 h 4679951"/>
              <a:gd name="connsiteX4" fmla="*/ 0 w 10088894"/>
              <a:gd name="connsiteY4" fmla="*/ 4679951 h 4679951"/>
              <a:gd name="connsiteX5" fmla="*/ 0 w 10088894"/>
              <a:gd name="connsiteY5" fmla="*/ 0 h 467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8894" h="4679951">
                <a:moveTo>
                  <a:pt x="0" y="0"/>
                </a:moveTo>
                <a:lnTo>
                  <a:pt x="10088894" y="10510"/>
                </a:lnTo>
                <a:cubicBezTo>
                  <a:pt x="10086138" y="267009"/>
                  <a:pt x="10072871" y="2215673"/>
                  <a:pt x="10070115" y="2472172"/>
                </a:cubicBezTo>
                <a:cubicBezTo>
                  <a:pt x="10072898" y="3206294"/>
                  <a:pt x="10075682" y="3940417"/>
                  <a:pt x="10078465" y="4674539"/>
                </a:cubicBezTo>
                <a:lnTo>
                  <a:pt x="0" y="4679951"/>
                </a:lnTo>
                <a:lnTo>
                  <a:pt x="0" y="0"/>
                </a:lnTo>
                <a:close/>
              </a:path>
            </a:pathLst>
          </a:custGeom>
          <a:solidFill>
            <a:srgbClr val="327BB8"/>
          </a:solidFill>
        </p:spPr>
        <p:txBody>
          <a:bodyPr anchor="t"/>
          <a:lstStyle>
            <a:lvl1pPr marL="0" indent="0" algn="l">
              <a:buNone/>
              <a:defRPr>
                <a:solidFill>
                  <a:schemeClr val="bg1">
                    <a:lumMod val="95000"/>
                  </a:schemeClr>
                </a:solidFill>
              </a:defRPr>
            </a:lvl1pPr>
          </a:lstStyle>
          <a:p>
            <a:r>
              <a:rPr lang="aa-ET" dirty="0"/>
              <a:t>Choose picture</a:t>
            </a:r>
          </a:p>
        </p:txBody>
      </p:sp>
      <p:sp>
        <p:nvSpPr>
          <p:cNvPr id="12" name="Footer Placeholder 4">
            <a:extLst>
              <a:ext uri="{FF2B5EF4-FFF2-40B4-BE49-F238E27FC236}">
                <a16:creationId xmlns:a16="http://schemas.microsoft.com/office/drawing/2014/main" id="{DE610F55-BE30-1144-94A8-7CBE71D4172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3" name="Slide Number Placeholder 5">
            <a:extLst>
              <a:ext uri="{FF2B5EF4-FFF2-40B4-BE49-F238E27FC236}">
                <a16:creationId xmlns:a16="http://schemas.microsoft.com/office/drawing/2014/main" id="{FF71E887-6FEA-674A-A086-6C6D3F763A35}"/>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118507096"/>
      </p:ext>
    </p:extLst>
  </p:cSld>
  <p:clrMapOvr>
    <a:masterClrMapping/>
  </p:clrMapOvr>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 picture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327BB8"/>
          </a:solidFill>
        </p:spPr>
        <p:txBody>
          <a:bodyPr anchor="t"/>
          <a:lstStyle>
            <a:lvl1pPr marL="0" indent="0" algn="l">
              <a:buNone/>
              <a:defRPr>
                <a:solidFill>
                  <a:schemeClr val="bg1">
                    <a:lumMod val="95000"/>
                  </a:schemeClr>
                </a:solidFill>
              </a:defRPr>
            </a:lvl1pPr>
          </a:lstStyle>
          <a:p>
            <a:r>
              <a:rPr lang="aa-ET"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515938" y="3617540"/>
            <a:ext cx="4602162" cy="698500"/>
          </a:xfrm>
        </p:spPr>
        <p:txBody>
          <a:bodyPr/>
          <a:lstStyle>
            <a:lvl1pPr marL="0" indent="0">
              <a:buFontTx/>
              <a:buNone/>
              <a:defRPr b="1" i="0">
                <a:solidFill>
                  <a:srgbClr val="327BB8"/>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515938" y="4316786"/>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327BB8"/>
          </a:solidFill>
        </p:spPr>
        <p:txBody>
          <a:bodyPr anchor="t"/>
          <a:lstStyle>
            <a:lvl1pPr marL="0" indent="0" algn="l">
              <a:buNone/>
              <a:defRPr>
                <a:solidFill>
                  <a:schemeClr val="bg1">
                    <a:lumMod val="95000"/>
                  </a:schemeClr>
                </a:solidFill>
              </a:defRPr>
            </a:lvl1pPr>
          </a:lstStyle>
          <a:p>
            <a:r>
              <a:rPr lang="aa-ET"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232735" y="3605033"/>
            <a:ext cx="4602162" cy="698500"/>
          </a:xfrm>
        </p:spPr>
        <p:txBody>
          <a:bodyPr/>
          <a:lstStyle>
            <a:lvl1pPr marL="0" indent="0">
              <a:buFontTx/>
              <a:buNone/>
              <a:defRPr b="1" i="0">
                <a:solidFill>
                  <a:srgbClr val="327BB8"/>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232735" y="4304279"/>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Footer Placeholder 4">
            <a:extLst>
              <a:ext uri="{FF2B5EF4-FFF2-40B4-BE49-F238E27FC236}">
                <a16:creationId xmlns:a16="http://schemas.microsoft.com/office/drawing/2014/main" id="{F2008B75-392B-1A41-81B9-B8F1B8A2A50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6" name="Slide Number Placeholder 5">
            <a:extLst>
              <a:ext uri="{FF2B5EF4-FFF2-40B4-BE49-F238E27FC236}">
                <a16:creationId xmlns:a16="http://schemas.microsoft.com/office/drawing/2014/main" id="{2F2AC46F-A001-3448-8143-A28C03D45CA0}"/>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2860566884"/>
      </p:ext>
    </p:extLst>
  </p:cSld>
  <p:clrMapOvr>
    <a:masterClrMapping/>
  </p:clrMapOvr>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p15:clr>
            <a:srgbClr val="FBAE40"/>
          </p15:clr>
        </p15:guide>
        <p15:guide id="6" pos="3749">
          <p15:clr>
            <a:srgbClr val="FBAE40"/>
          </p15:clr>
        </p15:guide>
        <p15:guide id="7" orient="horz" pos="259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D87768-FD67-8849-9497-B615192C4642}"/>
              </a:ext>
            </a:extLst>
          </p:cNvPr>
          <p:cNvSpPr>
            <a:spLocks noGrp="1"/>
          </p:cNvSpPr>
          <p:nvPr>
            <p:ph type="body" idx="1" hasCustomPrompt="1"/>
          </p:nvPr>
        </p:nvSpPr>
        <p:spPr>
          <a:xfrm>
            <a:off x="515938" y="2969841"/>
            <a:ext cx="677242" cy="813217"/>
          </a:xfrm>
        </p:spPr>
        <p:txBody>
          <a:bodyPr/>
          <a:lstStyle>
            <a:lvl1pPr marL="0" indent="0">
              <a:buNone/>
              <a:defRPr sz="2400">
                <a:solidFill>
                  <a:srgbClr val="C4CCD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8" name="Title 7">
            <a:extLst>
              <a:ext uri="{FF2B5EF4-FFF2-40B4-BE49-F238E27FC236}">
                <a16:creationId xmlns:a16="http://schemas.microsoft.com/office/drawing/2014/main" id="{FC7540FA-DACD-CE4A-ACC0-6B27872EFE03}"/>
              </a:ext>
            </a:extLst>
          </p:cNvPr>
          <p:cNvSpPr>
            <a:spLocks noGrp="1"/>
          </p:cNvSpPr>
          <p:nvPr>
            <p:ph type="title"/>
          </p:nvPr>
        </p:nvSpPr>
        <p:spPr>
          <a:xfrm>
            <a:off x="1200150" y="2668005"/>
            <a:ext cx="9024318" cy="1325563"/>
          </a:xfrm>
        </p:spPr>
        <p:txBody>
          <a:bodyPr/>
          <a:lstStyle>
            <a:lvl1pPr>
              <a:defRPr>
                <a:solidFill>
                  <a:srgbClr val="E1E5EA"/>
                </a:solidFill>
              </a:defRPr>
            </a:lvl1pPr>
          </a:lstStyle>
          <a:p>
            <a:r>
              <a:rPr lang="en-US" smtClean="0"/>
              <a:t>Click to edit Master title style</a:t>
            </a:r>
            <a:endParaRPr lang="aa-ET" dirty="0"/>
          </a:p>
        </p:txBody>
      </p:sp>
      <p:sp>
        <p:nvSpPr>
          <p:cNvPr id="9" name="Footer Placeholder 4">
            <a:extLst>
              <a:ext uri="{FF2B5EF4-FFF2-40B4-BE49-F238E27FC236}">
                <a16:creationId xmlns:a16="http://schemas.microsoft.com/office/drawing/2014/main" id="{849237EC-B723-E145-9FEB-3C6B83BB1190}"/>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E1E5EA"/>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0" name="Slide Number Placeholder 5">
            <a:extLst>
              <a:ext uri="{FF2B5EF4-FFF2-40B4-BE49-F238E27FC236}">
                <a16:creationId xmlns:a16="http://schemas.microsoft.com/office/drawing/2014/main" id="{780797ED-47D5-2A4E-B24E-5FCCC52FD86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E1E5EA"/>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2768635006"/>
      </p:ext>
    </p:extLst>
  </p:cSld>
  <p:clrMapOvr>
    <a:masterClrMapping/>
  </p:clrMapOvr>
  <p:extLst mod="1">
    <p:ext uri="{DCECCB84-F9BA-43D5-87BE-67443E8EF086}">
      <p15:sldGuideLst xmlns:p15="http://schemas.microsoft.com/office/powerpoint/2012/main">
        <p15:guide id="1" pos="756"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2 Column picture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327BB8"/>
          </a:solidFill>
        </p:spPr>
        <p:txBody>
          <a:bodyPr anchor="t"/>
          <a:lstStyle>
            <a:lvl1pPr marL="0" indent="0" algn="l">
              <a:buNone/>
              <a:defRPr>
                <a:solidFill>
                  <a:schemeClr val="bg1">
                    <a:lumMod val="95000"/>
                  </a:schemeClr>
                </a:solidFill>
              </a:defRPr>
            </a:lvl1pPr>
          </a:lstStyle>
          <a:p>
            <a:r>
              <a:rPr lang="aa-ET"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515938" y="3617540"/>
            <a:ext cx="4602162" cy="698500"/>
          </a:xfrm>
        </p:spPr>
        <p:txBody>
          <a:bodyPr/>
          <a:lstStyle>
            <a:lvl1pPr marL="0" indent="0">
              <a:buFontTx/>
              <a:buNone/>
              <a:defRPr b="1" i="0">
                <a:solidFill>
                  <a:srgbClr val="327BB8"/>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515938" y="4709933"/>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327BB8"/>
          </a:solidFill>
        </p:spPr>
        <p:txBody>
          <a:bodyPr anchor="t"/>
          <a:lstStyle>
            <a:lvl1pPr marL="0" indent="0" algn="l">
              <a:buNone/>
              <a:defRPr>
                <a:solidFill>
                  <a:schemeClr val="bg1">
                    <a:lumMod val="95000"/>
                  </a:schemeClr>
                </a:solidFill>
              </a:defRPr>
            </a:lvl1pPr>
          </a:lstStyle>
          <a:p>
            <a:r>
              <a:rPr lang="aa-ET"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232735" y="3605033"/>
            <a:ext cx="4602162" cy="698500"/>
          </a:xfrm>
        </p:spPr>
        <p:txBody>
          <a:bodyPr/>
          <a:lstStyle>
            <a:lvl1pPr marL="0" indent="0">
              <a:buFontTx/>
              <a:buNone/>
              <a:defRPr b="1" i="0">
                <a:solidFill>
                  <a:srgbClr val="327BB8"/>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232735" y="4697426"/>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Text Placeholder 4">
            <a:extLst>
              <a:ext uri="{FF2B5EF4-FFF2-40B4-BE49-F238E27FC236}">
                <a16:creationId xmlns:a16="http://schemas.microsoft.com/office/drawing/2014/main" id="{F4CB97AA-9189-3C45-98CD-178295F25D9A}"/>
              </a:ext>
            </a:extLst>
          </p:cNvPr>
          <p:cNvSpPr>
            <a:spLocks noGrp="1"/>
          </p:cNvSpPr>
          <p:nvPr>
            <p:ph type="body" sz="quarter" idx="18" hasCustomPrompt="1"/>
          </p:nvPr>
        </p:nvSpPr>
        <p:spPr>
          <a:xfrm>
            <a:off x="515937" y="4338884"/>
            <a:ext cx="4602161" cy="358542"/>
          </a:xfrm>
        </p:spPr>
        <p:txBody>
          <a:bodyPr>
            <a:noAutofit/>
          </a:bodyPr>
          <a:lstStyle>
            <a:lvl1pPr marL="0" indent="0">
              <a:buNone/>
              <a:defRPr sz="1200">
                <a:solidFill>
                  <a:srgbClr val="327BB8"/>
                </a:solidFill>
              </a:defRPr>
            </a:lvl1pPr>
          </a:lstStyle>
          <a:p>
            <a:pPr lvl="0"/>
            <a:r>
              <a:rPr lang="en-GB" dirty="0"/>
              <a:t>04/04/2020</a:t>
            </a:r>
            <a:endParaRPr lang="aa-ET" dirty="0"/>
          </a:p>
        </p:txBody>
      </p:sp>
      <p:sp>
        <p:nvSpPr>
          <p:cNvPr id="16" name="Text Placeholder 4">
            <a:extLst>
              <a:ext uri="{FF2B5EF4-FFF2-40B4-BE49-F238E27FC236}">
                <a16:creationId xmlns:a16="http://schemas.microsoft.com/office/drawing/2014/main" id="{3F2148FE-A34A-5E44-A0E3-FF3BECC7A4CB}"/>
              </a:ext>
            </a:extLst>
          </p:cNvPr>
          <p:cNvSpPr>
            <a:spLocks noGrp="1"/>
          </p:cNvSpPr>
          <p:nvPr>
            <p:ph type="body" sz="quarter" idx="19" hasCustomPrompt="1"/>
          </p:nvPr>
        </p:nvSpPr>
        <p:spPr>
          <a:xfrm>
            <a:off x="6240876" y="4338884"/>
            <a:ext cx="4602161" cy="358542"/>
          </a:xfrm>
        </p:spPr>
        <p:txBody>
          <a:bodyPr>
            <a:noAutofit/>
          </a:bodyPr>
          <a:lstStyle>
            <a:lvl1pPr marL="0" indent="0">
              <a:buNone/>
              <a:defRPr sz="1200">
                <a:solidFill>
                  <a:srgbClr val="327BB8"/>
                </a:solidFill>
              </a:defRPr>
            </a:lvl1pPr>
          </a:lstStyle>
          <a:p>
            <a:pPr lvl="0"/>
            <a:r>
              <a:rPr lang="en-GB" dirty="0"/>
              <a:t>04/04/2020</a:t>
            </a:r>
            <a:endParaRPr lang="aa-ET" dirty="0"/>
          </a:p>
        </p:txBody>
      </p:sp>
      <p:sp>
        <p:nvSpPr>
          <p:cNvPr id="17" name="Footer Placeholder 4">
            <a:extLst>
              <a:ext uri="{FF2B5EF4-FFF2-40B4-BE49-F238E27FC236}">
                <a16:creationId xmlns:a16="http://schemas.microsoft.com/office/drawing/2014/main" id="{113CB47B-AEEC-094C-A57F-100EACC17D4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8" name="Slide Number Placeholder 5">
            <a:extLst>
              <a:ext uri="{FF2B5EF4-FFF2-40B4-BE49-F238E27FC236}">
                <a16:creationId xmlns:a16="http://schemas.microsoft.com/office/drawing/2014/main" id="{00295F0B-E73E-2F44-8AD2-948678D00F9E}"/>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4037413860"/>
      </p:ext>
    </p:extLst>
  </p:cSld>
  <p:clrMapOvr>
    <a:masterClrMapping/>
  </p:clrMapOvr>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p15:clr>
            <a:srgbClr val="FBAE40"/>
          </p15:clr>
        </p15:guide>
        <p15:guide id="6" pos="3749">
          <p15:clr>
            <a:srgbClr val="FBAE40"/>
          </p15:clr>
        </p15:guide>
        <p15:guide id="7" orient="horz" pos="259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2 Column picture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904C343-087C-524F-830F-3969246D07E5}"/>
              </a:ext>
            </a:extLst>
          </p:cNvPr>
          <p:cNvSpPr/>
          <p:nvPr userDrawn="1"/>
        </p:nvSpPr>
        <p:spPr>
          <a:xfrm>
            <a:off x="6243607" y="3424417"/>
            <a:ext cx="4824412" cy="2704921"/>
          </a:xfrm>
          <a:prstGeom prst="rect">
            <a:avLst/>
          </a:prstGeom>
          <a:solidFill>
            <a:srgbClr val="32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 name="Rectangle 1">
            <a:extLst>
              <a:ext uri="{FF2B5EF4-FFF2-40B4-BE49-F238E27FC236}">
                <a16:creationId xmlns:a16="http://schemas.microsoft.com/office/drawing/2014/main" id="{367F2593-0F80-E145-BAF0-C444627EEA99}"/>
              </a:ext>
            </a:extLst>
          </p:cNvPr>
          <p:cNvSpPr/>
          <p:nvPr userDrawn="1"/>
        </p:nvSpPr>
        <p:spPr>
          <a:xfrm>
            <a:off x="515939" y="3428999"/>
            <a:ext cx="4824412" cy="2717428"/>
          </a:xfrm>
          <a:prstGeom prst="rect">
            <a:avLst/>
          </a:prstGeom>
          <a:solidFill>
            <a:srgbClr val="32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E1E5EA"/>
          </a:solidFill>
        </p:spPr>
        <p:txBody>
          <a:bodyPr anchor="t"/>
          <a:lstStyle>
            <a:lvl1pPr marL="0" indent="0" algn="l">
              <a:buNone/>
              <a:defRPr>
                <a:solidFill>
                  <a:srgbClr val="327BB8"/>
                </a:solidFill>
              </a:defRPr>
            </a:lvl1pPr>
          </a:lstStyle>
          <a:p>
            <a:r>
              <a:rPr lang="aa-ET"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96517" y="3617540"/>
            <a:ext cx="4495329" cy="698500"/>
          </a:xfrm>
        </p:spPr>
        <p:txBody>
          <a:bodyPr/>
          <a:lstStyle>
            <a:lvl1pPr marL="0" indent="0">
              <a:buFontTx/>
              <a:buNone/>
              <a:defRPr b="1" i="0">
                <a:solidFill>
                  <a:srgbClr val="E1E5EA"/>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96517" y="4709933"/>
            <a:ext cx="4495329" cy="1801619"/>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E1E5EA"/>
          </a:solidFill>
        </p:spPr>
        <p:txBody>
          <a:bodyPr anchor="t"/>
          <a:lstStyle>
            <a:lvl1pPr marL="0" indent="0" algn="l">
              <a:buNone/>
              <a:defRPr>
                <a:solidFill>
                  <a:srgbClr val="327BB8"/>
                </a:solidFill>
              </a:defRPr>
            </a:lvl1pPr>
          </a:lstStyle>
          <a:p>
            <a:r>
              <a:rPr lang="aa-ET"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413313" y="3605033"/>
            <a:ext cx="4435218" cy="698500"/>
          </a:xfrm>
        </p:spPr>
        <p:txBody>
          <a:bodyPr/>
          <a:lstStyle>
            <a:lvl1pPr marL="0" indent="0">
              <a:buFontTx/>
              <a:buNone/>
              <a:defRPr b="1" i="0">
                <a:solidFill>
                  <a:srgbClr val="E1E5EA"/>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413313" y="4697426"/>
            <a:ext cx="4435218" cy="1801619"/>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Text Placeholder 4">
            <a:extLst>
              <a:ext uri="{FF2B5EF4-FFF2-40B4-BE49-F238E27FC236}">
                <a16:creationId xmlns:a16="http://schemas.microsoft.com/office/drawing/2014/main" id="{F4CB97AA-9189-3C45-98CD-178295F25D9A}"/>
              </a:ext>
            </a:extLst>
          </p:cNvPr>
          <p:cNvSpPr>
            <a:spLocks noGrp="1"/>
          </p:cNvSpPr>
          <p:nvPr>
            <p:ph type="body" sz="quarter" idx="18" hasCustomPrompt="1"/>
          </p:nvPr>
        </p:nvSpPr>
        <p:spPr>
          <a:xfrm>
            <a:off x="696516" y="4338884"/>
            <a:ext cx="4469395" cy="358542"/>
          </a:xfrm>
        </p:spPr>
        <p:txBody>
          <a:bodyPr>
            <a:noAutofit/>
          </a:bodyPr>
          <a:lstStyle>
            <a:lvl1pPr marL="0" indent="0">
              <a:buNone/>
              <a:defRPr sz="1200">
                <a:solidFill>
                  <a:srgbClr val="E1E5EA"/>
                </a:solidFill>
              </a:defRPr>
            </a:lvl1pPr>
          </a:lstStyle>
          <a:p>
            <a:pPr lvl="0"/>
            <a:r>
              <a:rPr lang="en-GB" dirty="0"/>
              <a:t>04/04/2020</a:t>
            </a:r>
            <a:endParaRPr lang="aa-ET" dirty="0"/>
          </a:p>
        </p:txBody>
      </p:sp>
      <p:sp>
        <p:nvSpPr>
          <p:cNvPr id="16" name="Text Placeholder 4">
            <a:extLst>
              <a:ext uri="{FF2B5EF4-FFF2-40B4-BE49-F238E27FC236}">
                <a16:creationId xmlns:a16="http://schemas.microsoft.com/office/drawing/2014/main" id="{3F2148FE-A34A-5E44-A0E3-FF3BECC7A4CB}"/>
              </a:ext>
            </a:extLst>
          </p:cNvPr>
          <p:cNvSpPr>
            <a:spLocks noGrp="1"/>
          </p:cNvSpPr>
          <p:nvPr>
            <p:ph type="body" sz="quarter" idx="19" hasCustomPrompt="1"/>
          </p:nvPr>
        </p:nvSpPr>
        <p:spPr>
          <a:xfrm>
            <a:off x="6413311" y="4338884"/>
            <a:ext cx="4435217" cy="358542"/>
          </a:xfrm>
        </p:spPr>
        <p:txBody>
          <a:bodyPr>
            <a:noAutofit/>
          </a:bodyPr>
          <a:lstStyle>
            <a:lvl1pPr marL="0" indent="0">
              <a:buNone/>
              <a:defRPr sz="1200">
                <a:solidFill>
                  <a:srgbClr val="E1E5EA"/>
                </a:solidFill>
              </a:defRPr>
            </a:lvl1pPr>
          </a:lstStyle>
          <a:p>
            <a:pPr lvl="0"/>
            <a:r>
              <a:rPr lang="en-GB" dirty="0"/>
              <a:t>04/04/2020</a:t>
            </a:r>
            <a:endParaRPr lang="aa-ET" dirty="0"/>
          </a:p>
        </p:txBody>
      </p:sp>
      <p:sp>
        <p:nvSpPr>
          <p:cNvPr id="18" name="Footer Placeholder 4">
            <a:extLst>
              <a:ext uri="{FF2B5EF4-FFF2-40B4-BE49-F238E27FC236}">
                <a16:creationId xmlns:a16="http://schemas.microsoft.com/office/drawing/2014/main" id="{FD57E253-7FE0-8F4F-A844-1990B4ED320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9" name="Slide Number Placeholder 5">
            <a:extLst>
              <a:ext uri="{FF2B5EF4-FFF2-40B4-BE49-F238E27FC236}">
                <a16:creationId xmlns:a16="http://schemas.microsoft.com/office/drawing/2014/main" id="{53FBBF50-0C91-5247-9CFE-37D8091E4C4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931072994"/>
      </p:ext>
    </p:extLst>
  </p:cSld>
  <p:clrMapOvr>
    <a:masterClrMapping/>
  </p:clrMapOvr>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p15:clr>
            <a:srgbClr val="FBAE40"/>
          </p15:clr>
        </p15:guide>
        <p15:guide id="6" pos="3749">
          <p15:clr>
            <a:srgbClr val="FBAE40"/>
          </p15:clr>
        </p15:guide>
        <p15:guide id="7" orient="horz" pos="259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2 Column picture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904C343-087C-524F-830F-3969246D07E5}"/>
              </a:ext>
            </a:extLst>
          </p:cNvPr>
          <p:cNvSpPr/>
          <p:nvPr userDrawn="1"/>
        </p:nvSpPr>
        <p:spPr>
          <a:xfrm>
            <a:off x="6232737" y="3429000"/>
            <a:ext cx="4824412" cy="2704921"/>
          </a:xfrm>
          <a:prstGeom prst="rect">
            <a:avLst/>
          </a:prstGeom>
          <a:solidFill>
            <a:srgbClr val="32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67F2593-0F80-E145-BAF0-C444627EEA99}"/>
              </a:ext>
            </a:extLst>
          </p:cNvPr>
          <p:cNvSpPr/>
          <p:nvPr userDrawn="1"/>
        </p:nvSpPr>
        <p:spPr>
          <a:xfrm>
            <a:off x="515939" y="3428999"/>
            <a:ext cx="4824412" cy="2717428"/>
          </a:xfrm>
          <a:prstGeom prst="rect">
            <a:avLst/>
          </a:prstGeom>
          <a:solidFill>
            <a:srgbClr val="32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E1E5EA"/>
          </a:solidFill>
        </p:spPr>
        <p:txBody>
          <a:bodyPr anchor="t"/>
          <a:lstStyle>
            <a:lvl1pPr marL="0" indent="0" algn="l">
              <a:buNone/>
              <a:defRPr>
                <a:solidFill>
                  <a:srgbClr val="327BB8"/>
                </a:solidFill>
              </a:defRPr>
            </a:lvl1pPr>
          </a:lstStyle>
          <a:p>
            <a:r>
              <a:rPr lang="aa-ET"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96517" y="3617540"/>
            <a:ext cx="4495329" cy="698500"/>
          </a:xfrm>
        </p:spPr>
        <p:txBody>
          <a:bodyPr/>
          <a:lstStyle>
            <a:lvl1pPr marL="0" indent="0">
              <a:buFontTx/>
              <a:buNone/>
              <a:defRPr b="1" i="0">
                <a:solidFill>
                  <a:srgbClr val="E1E5EA"/>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96517" y="4314261"/>
            <a:ext cx="4495329" cy="2197291"/>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E1E5EA"/>
          </a:solidFill>
        </p:spPr>
        <p:txBody>
          <a:bodyPr anchor="t"/>
          <a:lstStyle>
            <a:lvl1pPr marL="0" indent="0" algn="l">
              <a:buNone/>
              <a:defRPr>
                <a:solidFill>
                  <a:srgbClr val="327BB8"/>
                </a:solidFill>
              </a:defRPr>
            </a:lvl1pPr>
          </a:lstStyle>
          <a:p>
            <a:r>
              <a:rPr lang="aa-ET"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413313" y="3605033"/>
            <a:ext cx="4435218" cy="698500"/>
          </a:xfrm>
        </p:spPr>
        <p:txBody>
          <a:bodyPr/>
          <a:lstStyle>
            <a:lvl1pPr marL="0" indent="0">
              <a:buFontTx/>
              <a:buNone/>
              <a:defRPr b="1" i="0">
                <a:solidFill>
                  <a:srgbClr val="E1E5EA"/>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413313" y="4314262"/>
            <a:ext cx="4435218" cy="2184784"/>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Footer Placeholder 4">
            <a:extLst>
              <a:ext uri="{FF2B5EF4-FFF2-40B4-BE49-F238E27FC236}">
                <a16:creationId xmlns:a16="http://schemas.microsoft.com/office/drawing/2014/main" id="{D657737D-F015-CB41-A2DC-45E2C68A3C69}"/>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6" name="Slide Number Placeholder 5">
            <a:extLst>
              <a:ext uri="{FF2B5EF4-FFF2-40B4-BE49-F238E27FC236}">
                <a16:creationId xmlns:a16="http://schemas.microsoft.com/office/drawing/2014/main" id="{0B7B6367-8A58-E94C-A551-20BF4CCAB07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3652752900"/>
      </p:ext>
    </p:extLst>
  </p:cSld>
  <p:clrMapOvr>
    <a:masterClrMapping/>
  </p:clrMapOvr>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p15:clr>
            <a:srgbClr val="FBAE40"/>
          </p15:clr>
        </p15:guide>
        <p15:guide id="6" pos="3749">
          <p15:clr>
            <a:srgbClr val="FBAE40"/>
          </p15:clr>
        </p15:guide>
        <p15:guide id="7" orient="horz" pos="259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s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8D8AE4-C68B-F147-A1AE-DC7E19D6F874}"/>
              </a:ext>
            </a:extLst>
          </p:cNvPr>
          <p:cNvSpPr/>
          <p:nvPr userDrawn="1"/>
        </p:nvSpPr>
        <p:spPr>
          <a:xfrm>
            <a:off x="515938" y="2321766"/>
            <a:ext cx="11160125" cy="3447209"/>
          </a:xfrm>
          <a:prstGeom prst="rect">
            <a:avLst/>
          </a:prstGeom>
          <a:solidFill>
            <a:srgbClr val="32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096000" y="3031052"/>
            <a:ext cx="5024438" cy="698500"/>
          </a:xfrm>
        </p:spPr>
        <p:txBody>
          <a:bodyPr/>
          <a:lstStyle>
            <a:lvl1pPr marL="0" indent="0">
              <a:buFontTx/>
              <a:buNone/>
              <a:defRPr b="1" i="0">
                <a:solidFill>
                  <a:srgbClr val="E1E5EA"/>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096000" y="3755649"/>
            <a:ext cx="5040313" cy="1452189"/>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3" name="Picture Placeholder 2">
            <a:extLst>
              <a:ext uri="{FF2B5EF4-FFF2-40B4-BE49-F238E27FC236}">
                <a16:creationId xmlns:a16="http://schemas.microsoft.com/office/drawing/2014/main" id="{8319F1B3-37EE-E548-B284-431ED7681904}"/>
              </a:ext>
            </a:extLst>
          </p:cNvPr>
          <p:cNvSpPr>
            <a:spLocks noGrp="1"/>
          </p:cNvSpPr>
          <p:nvPr>
            <p:ph type="pic" sz="quarter" idx="15" hasCustomPrompt="1"/>
          </p:nvPr>
        </p:nvSpPr>
        <p:spPr>
          <a:xfrm>
            <a:off x="1092200" y="1760629"/>
            <a:ext cx="4550317" cy="3447209"/>
          </a:xfrm>
          <a:solidFill>
            <a:srgbClr val="E1E5EA"/>
          </a:solidFill>
        </p:spPr>
        <p:txBody>
          <a:bodyPr anchor="ctr"/>
          <a:lstStyle>
            <a:lvl1pPr marL="0" indent="0" algn="ctr">
              <a:buNone/>
              <a:defRPr>
                <a:solidFill>
                  <a:srgbClr val="327BB8"/>
                </a:solidFill>
              </a:defRPr>
            </a:lvl1pPr>
          </a:lstStyle>
          <a:p>
            <a:r>
              <a:rPr lang="nl-BE" dirty="0"/>
              <a:t>Choose picture</a:t>
            </a:r>
            <a:endParaRPr lang="aa-ET"/>
          </a:p>
        </p:txBody>
      </p:sp>
      <p:sp>
        <p:nvSpPr>
          <p:cNvPr id="5" name="Text Placeholder 4">
            <a:extLst>
              <a:ext uri="{FF2B5EF4-FFF2-40B4-BE49-F238E27FC236}">
                <a16:creationId xmlns:a16="http://schemas.microsoft.com/office/drawing/2014/main" id="{73C96993-E15E-4940-A9BC-7ED7BAAD1022}"/>
              </a:ext>
            </a:extLst>
          </p:cNvPr>
          <p:cNvSpPr>
            <a:spLocks noGrp="1"/>
          </p:cNvSpPr>
          <p:nvPr>
            <p:ph type="body" sz="quarter" idx="16" hasCustomPrompt="1"/>
          </p:nvPr>
        </p:nvSpPr>
        <p:spPr>
          <a:xfrm>
            <a:off x="6096000" y="2641585"/>
            <a:ext cx="3003550" cy="358542"/>
          </a:xfrm>
        </p:spPr>
        <p:txBody>
          <a:bodyPr>
            <a:noAutofit/>
          </a:bodyPr>
          <a:lstStyle>
            <a:lvl1pPr marL="0" indent="0">
              <a:buNone/>
              <a:defRPr sz="1200">
                <a:solidFill>
                  <a:srgbClr val="C4CCD6"/>
                </a:solidFill>
              </a:defRPr>
            </a:lvl1pPr>
          </a:lstStyle>
          <a:p>
            <a:pPr lvl="0"/>
            <a:r>
              <a:rPr lang="en-GB" dirty="0"/>
              <a:t>INSIGHT</a:t>
            </a:r>
            <a:endParaRPr lang="aa-ET" dirty="0"/>
          </a:p>
        </p:txBody>
      </p:sp>
      <p:sp>
        <p:nvSpPr>
          <p:cNvPr id="12" name="Footer Placeholder 4">
            <a:extLst>
              <a:ext uri="{FF2B5EF4-FFF2-40B4-BE49-F238E27FC236}">
                <a16:creationId xmlns:a16="http://schemas.microsoft.com/office/drawing/2014/main" id="{43251F8B-F318-5F44-B782-0A1B78572AD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3" name="Slide Number Placeholder 5">
            <a:extLst>
              <a:ext uri="{FF2B5EF4-FFF2-40B4-BE49-F238E27FC236}">
                <a16:creationId xmlns:a16="http://schemas.microsoft.com/office/drawing/2014/main" id="{18648030-9CF7-004F-82B0-682CBA02C2E0}"/>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641228069"/>
      </p:ext>
    </p:extLst>
  </p:cSld>
  <p:clrMapOvr>
    <a:masterClrMapping/>
  </p:clrMapOvr>
  <p:extLst mod="1">
    <p:ext uri="{DCECCB84-F9BA-43D5-87BE-67443E8EF086}">
      <p15:sldGuideLst xmlns:p15="http://schemas.microsoft.com/office/powerpoint/2012/main">
        <p15:guide id="1" pos="688">
          <p15:clr>
            <a:srgbClr val="FBAE40"/>
          </p15:clr>
        </p15:guide>
        <p15:guide id="2" pos="7015">
          <p15:clr>
            <a:srgbClr val="FBAE40"/>
          </p15:clr>
        </p15:guide>
        <p15:guide id="3" orient="horz" pos="663">
          <p15:clr>
            <a:srgbClr val="FBAE40"/>
          </p15:clr>
        </p15:guide>
        <p15:guide id="4" orient="horz" pos="363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8D8AE4-C68B-F147-A1AE-DC7E19D6F874}"/>
              </a:ext>
            </a:extLst>
          </p:cNvPr>
          <p:cNvSpPr/>
          <p:nvPr userDrawn="1"/>
        </p:nvSpPr>
        <p:spPr>
          <a:xfrm>
            <a:off x="515939" y="1705395"/>
            <a:ext cx="5580062" cy="3447209"/>
          </a:xfrm>
          <a:prstGeom prst="rect">
            <a:avLst/>
          </a:prstGeom>
          <a:solidFill>
            <a:srgbClr val="E1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solidFill>
                <a:srgbClr val="001D39"/>
              </a:solidFill>
            </a:endParaRP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1124284" y="2636912"/>
            <a:ext cx="10044113" cy="1123488"/>
          </a:xfrm>
        </p:spPr>
        <p:txBody>
          <a:bodyPr/>
          <a:lstStyle>
            <a:lvl1pPr marL="0" marR="0" indent="0" algn="l" defTabSz="914400" rtl="0" eaLnBrk="1" fontAlgn="auto" latinLnBrk="0" hangingPunct="1">
              <a:lnSpc>
                <a:spcPct val="150000"/>
              </a:lnSpc>
              <a:spcBef>
                <a:spcPts val="1000"/>
              </a:spcBef>
              <a:spcAft>
                <a:spcPts val="0"/>
              </a:spcAft>
              <a:buClr>
                <a:srgbClr val="AFD8ED"/>
              </a:buClr>
              <a:buSzTx/>
              <a:buFontTx/>
              <a:buNone/>
              <a:tabLst/>
              <a:defRPr b="1" i="0">
                <a:solidFill>
                  <a:srgbClr val="327BB8"/>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marL="0" marR="0" lvl="0" indent="0" algn="l" defTabSz="914400" rtl="0" eaLnBrk="1" fontAlgn="auto" latinLnBrk="0" hangingPunct="1">
              <a:lnSpc>
                <a:spcPct val="150000"/>
              </a:lnSpc>
              <a:spcBef>
                <a:spcPts val="1000"/>
              </a:spcBef>
              <a:spcAft>
                <a:spcPts val="0"/>
              </a:spcAft>
              <a:buClr>
                <a:srgbClr val="AFD8ED"/>
              </a:buClr>
              <a:buSzTx/>
              <a:buFontTx/>
              <a:buNone/>
              <a:tabLst/>
              <a:defRPr/>
            </a:pPr>
            <a:r>
              <a:rPr lang="en-GB" dirty="0"/>
              <a:t>Quote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a:p>
            <a:pPr lvl="0"/>
            <a:endParaRPr lang="en-GB" dirty="0"/>
          </a:p>
        </p:txBody>
      </p:sp>
      <p:sp>
        <p:nvSpPr>
          <p:cNvPr id="5" name="Text Placeholder 4">
            <a:extLst>
              <a:ext uri="{FF2B5EF4-FFF2-40B4-BE49-F238E27FC236}">
                <a16:creationId xmlns:a16="http://schemas.microsoft.com/office/drawing/2014/main" id="{73C96993-E15E-4940-A9BC-7ED7BAAD1022}"/>
              </a:ext>
            </a:extLst>
          </p:cNvPr>
          <p:cNvSpPr>
            <a:spLocks noGrp="1"/>
          </p:cNvSpPr>
          <p:nvPr>
            <p:ph type="body" sz="quarter" idx="16" hasCustomPrompt="1"/>
          </p:nvPr>
        </p:nvSpPr>
        <p:spPr>
          <a:xfrm>
            <a:off x="1631504" y="3979918"/>
            <a:ext cx="4354100" cy="358542"/>
          </a:xfrm>
        </p:spPr>
        <p:txBody>
          <a:bodyPr>
            <a:noAutofit/>
          </a:bodyPr>
          <a:lstStyle>
            <a:lvl1pPr marL="0" indent="0">
              <a:buNone/>
              <a:defRPr sz="1200">
                <a:solidFill>
                  <a:srgbClr val="327BB8"/>
                </a:solidFill>
              </a:defRPr>
            </a:lvl1pPr>
          </a:lstStyle>
          <a:p>
            <a:pPr lvl="0"/>
            <a:r>
              <a:rPr lang="en-US" dirty="0">
                <a:effectLst/>
              </a:rPr>
              <a:t>NATO SECRETARY GENERAL JENS STOLTENBERG</a:t>
            </a:r>
            <a:endParaRPr lang="aa-ET" dirty="0"/>
          </a:p>
        </p:txBody>
      </p:sp>
      <p:sp>
        <p:nvSpPr>
          <p:cNvPr id="2" name="Rectangle 1">
            <a:extLst>
              <a:ext uri="{FF2B5EF4-FFF2-40B4-BE49-F238E27FC236}">
                <a16:creationId xmlns:a16="http://schemas.microsoft.com/office/drawing/2014/main" id="{66461205-76E3-1645-BAEA-9824F907EE9C}"/>
              </a:ext>
            </a:extLst>
          </p:cNvPr>
          <p:cNvSpPr/>
          <p:nvPr userDrawn="1"/>
        </p:nvSpPr>
        <p:spPr>
          <a:xfrm>
            <a:off x="1236216" y="4161488"/>
            <a:ext cx="323280" cy="45719"/>
          </a:xfrm>
          <a:prstGeom prst="rect">
            <a:avLst/>
          </a:prstGeom>
          <a:solidFill>
            <a:srgbClr val="32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9623"/>
              </a:solidFill>
            </a:endParaRPr>
          </a:p>
        </p:txBody>
      </p:sp>
      <p:sp>
        <p:nvSpPr>
          <p:cNvPr id="12" name="Footer Placeholder 4">
            <a:extLst>
              <a:ext uri="{FF2B5EF4-FFF2-40B4-BE49-F238E27FC236}">
                <a16:creationId xmlns:a16="http://schemas.microsoft.com/office/drawing/2014/main" id="{9B4FD6F2-1834-E84C-AE9F-F790780A946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3" name="Slide Number Placeholder 5">
            <a:extLst>
              <a:ext uri="{FF2B5EF4-FFF2-40B4-BE49-F238E27FC236}">
                <a16:creationId xmlns:a16="http://schemas.microsoft.com/office/drawing/2014/main" id="{A2259B1D-626B-0445-B9CA-501D4CE9A872}"/>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pic>
        <p:nvPicPr>
          <p:cNvPr id="16" name="Graphic 15">
            <a:extLst>
              <a:ext uri="{FF2B5EF4-FFF2-40B4-BE49-F238E27FC236}">
                <a16:creationId xmlns:a16="http://schemas.microsoft.com/office/drawing/2014/main" id="{0F87250E-4397-1D43-9DEF-7A2143B0AC6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95400" y="1936345"/>
            <a:ext cx="457649" cy="406799"/>
          </a:xfrm>
          <a:prstGeom prst="rect">
            <a:avLst/>
          </a:prstGeom>
        </p:spPr>
      </p:pic>
      <p:pic>
        <p:nvPicPr>
          <p:cNvPr id="18" name="Graphic 17">
            <a:extLst>
              <a:ext uri="{FF2B5EF4-FFF2-40B4-BE49-F238E27FC236}">
                <a16:creationId xmlns:a16="http://schemas.microsoft.com/office/drawing/2014/main" id="{92219949-D07D-2E48-A414-A18D53FE4097}"/>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496161" y="4578999"/>
            <a:ext cx="457649" cy="406799"/>
          </a:xfrm>
          <a:prstGeom prst="rect">
            <a:avLst/>
          </a:prstGeom>
        </p:spPr>
      </p:pic>
    </p:spTree>
    <p:extLst>
      <p:ext uri="{BB962C8B-B14F-4D97-AF65-F5344CB8AC3E}">
        <p14:creationId xmlns:p14="http://schemas.microsoft.com/office/powerpoint/2010/main" val="408230244"/>
      </p:ext>
    </p:extLst>
  </p:cSld>
  <p:clrMapOvr>
    <a:masterClrMapping/>
  </p:clrMapOvr>
  <p:extLst mod="1">
    <p:ext uri="{DCECCB84-F9BA-43D5-87BE-67443E8EF086}">
      <p15:sldGuideLst xmlns:p15="http://schemas.microsoft.com/office/powerpoint/2012/main">
        <p15:guide id="1" pos="688">
          <p15:clr>
            <a:srgbClr val="FBAE40"/>
          </p15:clr>
        </p15:guide>
        <p15:guide id="2" pos="7015">
          <p15:clr>
            <a:srgbClr val="FBAE40"/>
          </p15:clr>
        </p15:guide>
        <p15:guide id="3" orient="horz" pos="686">
          <p15:clr>
            <a:srgbClr val="FBAE40"/>
          </p15:clr>
        </p15:guide>
        <p15:guide id="4" orient="horz" pos="363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C7540FA-DACD-CE4A-ACC0-6B27872EFE03}"/>
              </a:ext>
            </a:extLst>
          </p:cNvPr>
          <p:cNvSpPr>
            <a:spLocks noGrp="1"/>
          </p:cNvSpPr>
          <p:nvPr>
            <p:ph type="title" hasCustomPrompt="1"/>
          </p:nvPr>
        </p:nvSpPr>
        <p:spPr>
          <a:xfrm>
            <a:off x="1200150" y="2996952"/>
            <a:ext cx="9024318" cy="1325563"/>
          </a:xfrm>
        </p:spPr>
        <p:txBody>
          <a:bodyPr/>
          <a:lstStyle>
            <a:lvl1pPr>
              <a:defRPr>
                <a:solidFill>
                  <a:srgbClr val="E1E5EA"/>
                </a:solidFill>
              </a:defRPr>
            </a:lvl1pPr>
          </a:lstStyle>
          <a:p>
            <a:r>
              <a:rPr lang="en-GB" dirty="0"/>
              <a:t>Contact us</a:t>
            </a:r>
            <a:endParaRPr lang="aa-ET" dirty="0"/>
          </a:p>
        </p:txBody>
      </p:sp>
      <p:sp>
        <p:nvSpPr>
          <p:cNvPr id="10" name="Rectangle 9">
            <a:extLst>
              <a:ext uri="{FF2B5EF4-FFF2-40B4-BE49-F238E27FC236}">
                <a16:creationId xmlns:a16="http://schemas.microsoft.com/office/drawing/2014/main" id="{5090C143-DA3B-4448-9677-16B52934BB82}"/>
              </a:ext>
            </a:extLst>
          </p:cNvPr>
          <p:cNvSpPr/>
          <p:nvPr userDrawn="1"/>
        </p:nvSpPr>
        <p:spPr>
          <a:xfrm>
            <a:off x="1319684" y="4350170"/>
            <a:ext cx="64666" cy="769003"/>
          </a:xfrm>
          <a:prstGeom prst="rect">
            <a:avLst/>
          </a:prstGeom>
          <a:solidFill>
            <a:srgbClr val="C4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 name="TextBox 1">
            <a:extLst>
              <a:ext uri="{FF2B5EF4-FFF2-40B4-BE49-F238E27FC236}">
                <a16:creationId xmlns:a16="http://schemas.microsoft.com/office/drawing/2014/main" id="{1C510BFC-7967-9A42-8BDB-BFB3BEAC4429}"/>
              </a:ext>
            </a:extLst>
          </p:cNvPr>
          <p:cNvSpPr txBox="1"/>
          <p:nvPr userDrawn="1"/>
        </p:nvSpPr>
        <p:spPr>
          <a:xfrm>
            <a:off x="3160207" y="5290457"/>
            <a:ext cx="184731" cy="369332"/>
          </a:xfrm>
          <a:prstGeom prst="rect">
            <a:avLst/>
          </a:prstGeom>
          <a:noFill/>
        </p:spPr>
        <p:txBody>
          <a:bodyPr wrap="none" rtlCol="0">
            <a:spAutoFit/>
          </a:bodyPr>
          <a:lstStyle/>
          <a:p>
            <a:endParaRPr lang="aa-ET" dirty="0"/>
          </a:p>
        </p:txBody>
      </p:sp>
      <p:sp>
        <p:nvSpPr>
          <p:cNvPr id="21" name="Text Placeholder 20">
            <a:extLst>
              <a:ext uri="{FF2B5EF4-FFF2-40B4-BE49-F238E27FC236}">
                <a16:creationId xmlns:a16="http://schemas.microsoft.com/office/drawing/2014/main" id="{D61FBFD3-0C7E-6944-839E-23CE2A3959D9}"/>
              </a:ext>
            </a:extLst>
          </p:cNvPr>
          <p:cNvSpPr>
            <a:spLocks noGrp="1"/>
          </p:cNvSpPr>
          <p:nvPr>
            <p:ph type="body" sz="quarter" idx="14" hasCustomPrompt="1"/>
          </p:nvPr>
        </p:nvSpPr>
        <p:spPr>
          <a:xfrm>
            <a:off x="2351088" y="4337729"/>
            <a:ext cx="3887787" cy="342900"/>
          </a:xfrm>
        </p:spPr>
        <p:txBody>
          <a:bodyPr anchor="ctr">
            <a:noAutofit/>
          </a:bodyPr>
          <a:lstStyle>
            <a:lvl1pPr marL="0" indent="0">
              <a:buNone/>
              <a:defRPr sz="1400">
                <a:solidFill>
                  <a:srgbClr val="FFFFFF"/>
                </a:solidFill>
              </a:defRPr>
            </a:lvl1pPr>
          </a:lstStyle>
          <a:p>
            <a:pPr lvl="0"/>
            <a:r>
              <a:rPr lang="en-GB" dirty="0" err="1"/>
              <a:t>John.doe@nato.int</a:t>
            </a:r>
            <a:endParaRPr lang="aa-ET" dirty="0"/>
          </a:p>
        </p:txBody>
      </p:sp>
      <p:sp>
        <p:nvSpPr>
          <p:cNvPr id="22" name="Text Placeholder 20">
            <a:extLst>
              <a:ext uri="{FF2B5EF4-FFF2-40B4-BE49-F238E27FC236}">
                <a16:creationId xmlns:a16="http://schemas.microsoft.com/office/drawing/2014/main" id="{48D2D7B9-9719-5948-A695-3E51EFFC1289}"/>
              </a:ext>
            </a:extLst>
          </p:cNvPr>
          <p:cNvSpPr>
            <a:spLocks noGrp="1"/>
          </p:cNvSpPr>
          <p:nvPr>
            <p:ph type="body" sz="quarter" idx="15" hasCustomPrompt="1"/>
          </p:nvPr>
        </p:nvSpPr>
        <p:spPr>
          <a:xfrm>
            <a:off x="2351088" y="4714542"/>
            <a:ext cx="3887787" cy="342900"/>
          </a:xfrm>
        </p:spPr>
        <p:txBody>
          <a:bodyPr anchor="ctr">
            <a:noAutofit/>
          </a:bodyPr>
          <a:lstStyle>
            <a:lvl1pPr marL="0" indent="0">
              <a:buNone/>
              <a:defRPr sz="1400">
                <a:solidFill>
                  <a:srgbClr val="FFFFFF"/>
                </a:solidFill>
              </a:defRPr>
            </a:lvl1pPr>
          </a:lstStyle>
          <a:p>
            <a:pPr lvl="0"/>
            <a:r>
              <a:rPr lang="en-GB" dirty="0"/>
              <a:t>+32 (0)475 12 34 56</a:t>
            </a:r>
            <a:endParaRPr lang="aa-ET" dirty="0"/>
          </a:p>
        </p:txBody>
      </p:sp>
      <p:sp>
        <p:nvSpPr>
          <p:cNvPr id="15" name="Footer Placeholder 4">
            <a:extLst>
              <a:ext uri="{FF2B5EF4-FFF2-40B4-BE49-F238E27FC236}">
                <a16:creationId xmlns:a16="http://schemas.microsoft.com/office/drawing/2014/main" id="{9B634A37-9158-B44C-BD04-1C623BBE9270}"/>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E1E5EA"/>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7" name="Slide Number Placeholder 5">
            <a:extLst>
              <a:ext uri="{FF2B5EF4-FFF2-40B4-BE49-F238E27FC236}">
                <a16:creationId xmlns:a16="http://schemas.microsoft.com/office/drawing/2014/main" id="{0C5CCA6E-E857-D343-9DF5-20B5F4BA616B}"/>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E1E5EA"/>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
        <p:nvSpPr>
          <p:cNvPr id="14" name="Text Placeholder 13">
            <a:extLst>
              <a:ext uri="{FF2B5EF4-FFF2-40B4-BE49-F238E27FC236}">
                <a16:creationId xmlns:a16="http://schemas.microsoft.com/office/drawing/2014/main" id="{CFB8BF25-CCAE-7542-AC64-559F2A7B95C5}"/>
              </a:ext>
            </a:extLst>
          </p:cNvPr>
          <p:cNvSpPr>
            <a:spLocks noGrp="1"/>
          </p:cNvSpPr>
          <p:nvPr>
            <p:ph type="body" sz="quarter" idx="18" hasCustomPrompt="1"/>
          </p:nvPr>
        </p:nvSpPr>
        <p:spPr>
          <a:xfrm>
            <a:off x="1580346" y="4329031"/>
            <a:ext cx="781050" cy="385511"/>
          </a:xfrm>
        </p:spPr>
        <p:txBody>
          <a:bodyPr>
            <a:normAutofit/>
          </a:bodyPr>
          <a:lstStyle>
            <a:lvl1pPr marL="0" indent="0">
              <a:buNone/>
              <a:defRPr sz="1200">
                <a:solidFill>
                  <a:srgbClr val="E1E5EA"/>
                </a:solidFill>
              </a:defRPr>
            </a:lvl1pPr>
          </a:lstStyle>
          <a:p>
            <a:pPr lvl="0"/>
            <a:r>
              <a:rPr lang="aa-ET" dirty="0"/>
              <a:t>LABEL</a:t>
            </a:r>
          </a:p>
        </p:txBody>
      </p:sp>
      <p:sp>
        <p:nvSpPr>
          <p:cNvPr id="18" name="Text Placeholder 13">
            <a:extLst>
              <a:ext uri="{FF2B5EF4-FFF2-40B4-BE49-F238E27FC236}">
                <a16:creationId xmlns:a16="http://schemas.microsoft.com/office/drawing/2014/main" id="{FC7BFCDB-4508-B448-A3F8-E4129CF2A33E}"/>
              </a:ext>
            </a:extLst>
          </p:cNvPr>
          <p:cNvSpPr>
            <a:spLocks noGrp="1"/>
          </p:cNvSpPr>
          <p:nvPr>
            <p:ph type="body" sz="quarter" idx="19" hasCustomPrompt="1"/>
          </p:nvPr>
        </p:nvSpPr>
        <p:spPr>
          <a:xfrm>
            <a:off x="1580346" y="4704169"/>
            <a:ext cx="781050" cy="385511"/>
          </a:xfrm>
        </p:spPr>
        <p:txBody>
          <a:bodyPr>
            <a:normAutofit/>
          </a:bodyPr>
          <a:lstStyle>
            <a:lvl1pPr marL="0" indent="0">
              <a:buNone/>
              <a:defRPr sz="1200">
                <a:solidFill>
                  <a:srgbClr val="E1E5EA"/>
                </a:solidFill>
              </a:defRPr>
            </a:lvl1pPr>
          </a:lstStyle>
          <a:p>
            <a:pPr lvl="0"/>
            <a:r>
              <a:rPr lang="aa-ET" dirty="0"/>
              <a:t>LABEL</a:t>
            </a:r>
          </a:p>
        </p:txBody>
      </p:sp>
    </p:spTree>
    <p:extLst>
      <p:ext uri="{BB962C8B-B14F-4D97-AF65-F5344CB8AC3E}">
        <p14:creationId xmlns:p14="http://schemas.microsoft.com/office/powerpoint/2010/main" val="3004347106"/>
      </p:ext>
    </p:extLst>
  </p:cSld>
  <p:clrMapOvr>
    <a:masterClrMapping/>
  </p:clrMapOvr>
  <p:extLst mod="1">
    <p:ext uri="{DCECCB84-F9BA-43D5-87BE-67443E8EF086}">
      <p15:sldGuideLst xmlns:p15="http://schemas.microsoft.com/office/powerpoint/2012/main">
        <p15:guide id="1" pos="75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Slid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solidFill>
                  <a:srgbClr val="327BB8"/>
                </a:solidFill>
              </a:defRPr>
            </a:lvl1pPr>
          </a:lstStyle>
          <a:p>
            <a:r>
              <a:rPr lang="en-US" smtClean="0"/>
              <a:t>Click to edit Master title style</a:t>
            </a:r>
            <a:endParaRPr lang="aa-ET"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6563" y="5551437"/>
            <a:ext cx="58419" cy="469851"/>
          </a:xfrm>
          <a:prstGeom prst="rect">
            <a:avLst/>
          </a:prstGeom>
          <a:solidFill>
            <a:srgbClr val="C4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1" name="Text Placeholder 7">
            <a:extLst>
              <a:ext uri="{FF2B5EF4-FFF2-40B4-BE49-F238E27FC236}">
                <a16:creationId xmlns:a16="http://schemas.microsoft.com/office/drawing/2014/main" id="{25CB0752-21B1-A34E-B93A-0196D833F5D2}"/>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545454"/>
                </a:solidFill>
              </a:defRPr>
            </a:lvl1pPr>
          </a:lstStyle>
          <a:p>
            <a:pPr lvl="0"/>
            <a:r>
              <a:rPr lang="en-GB" dirty="0"/>
              <a:t>Add Division/Unit/… and change label in front</a:t>
            </a:r>
            <a:endParaRPr lang="aa-ET" dirty="0"/>
          </a:p>
        </p:txBody>
      </p:sp>
      <p:sp>
        <p:nvSpPr>
          <p:cNvPr id="22" name="Text Placeholder 13">
            <a:extLst>
              <a:ext uri="{FF2B5EF4-FFF2-40B4-BE49-F238E27FC236}">
                <a16:creationId xmlns:a16="http://schemas.microsoft.com/office/drawing/2014/main" id="{D90E08BF-0A63-C042-B2C9-0A31520903AD}"/>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327BB8"/>
                </a:solidFill>
              </a:defRPr>
            </a:lvl1pPr>
          </a:lstStyle>
          <a:p>
            <a:pPr lvl="0"/>
            <a:r>
              <a:rPr lang="aa-ET" dirty="0"/>
              <a:t>LABEL</a:t>
            </a:r>
          </a:p>
        </p:txBody>
      </p:sp>
      <p:sp>
        <p:nvSpPr>
          <p:cNvPr id="9" name="Picture Placeholder 6">
            <a:extLst>
              <a:ext uri="{FF2B5EF4-FFF2-40B4-BE49-F238E27FC236}">
                <a16:creationId xmlns:a16="http://schemas.microsoft.com/office/drawing/2014/main" id="{5E9DA405-B2C8-9248-9FD6-56437D2FB91C}"/>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E1E5EA">
              <a:alpha val="10196"/>
            </a:srgbClr>
          </a:solidFill>
        </p:spPr>
        <p:txBody>
          <a:bodyPr anchor="ctr"/>
          <a:lstStyle>
            <a:lvl1pPr marL="0" indent="0" algn="ctr">
              <a:buNone/>
              <a:defRPr>
                <a:solidFill>
                  <a:srgbClr val="327BB8"/>
                </a:solidFill>
              </a:defRPr>
            </a:lvl1pPr>
          </a:lstStyle>
          <a:p>
            <a:r>
              <a:rPr lang="en-US" smtClean="0"/>
              <a:t>Click icon to add picture</a:t>
            </a:r>
            <a:endParaRPr lang="aa-ET" dirty="0"/>
          </a:p>
        </p:txBody>
      </p:sp>
    </p:spTree>
    <p:extLst>
      <p:ext uri="{BB962C8B-B14F-4D97-AF65-F5344CB8AC3E}">
        <p14:creationId xmlns:p14="http://schemas.microsoft.com/office/powerpoint/2010/main" val="1276403338"/>
      </p:ext>
    </p:extLst>
  </p:cSld>
  <p:clrMapOvr>
    <a:masterClrMapping/>
  </p:clrMapOvr>
  <p:extLst mod="1">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 Light">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E69DA8-BCF7-694F-B1AD-16A00BB01A93}"/>
              </a:ext>
            </a:extLst>
          </p:cNvPr>
          <p:cNvSpPr>
            <a:spLocks noGrp="1"/>
          </p:cNvSpPr>
          <p:nvPr>
            <p:ph type="subTitle" idx="1" hasCustomPrompt="1"/>
          </p:nvPr>
        </p:nvSpPr>
        <p:spPr>
          <a:xfrm>
            <a:off x="1786587" y="4314694"/>
            <a:ext cx="5761413" cy="1519393"/>
          </a:xfrm>
          <a:noFill/>
          <a:ln w="25400">
            <a:noFill/>
          </a:ln>
          <a:effectLst/>
        </p:spPr>
        <p:txBody>
          <a:bodyPr anchor="t">
            <a:normAutofit/>
          </a:bodyPr>
          <a:lstStyle>
            <a:lvl1pPr marL="0" indent="0" algn="l">
              <a:lnSpc>
                <a:spcPct val="150000"/>
              </a:lnSpc>
              <a:buNone/>
              <a:defRPr sz="1800">
                <a:solidFill>
                  <a:srgbClr val="4850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 </a:t>
            </a:r>
            <a:endParaRPr lang="aa-ET"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99263" y="4483862"/>
            <a:ext cx="45719" cy="1643051"/>
          </a:xfrm>
          <a:prstGeom prst="rect">
            <a:avLst/>
          </a:prstGeom>
          <a:solidFill>
            <a:srgbClr val="C4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solidFill>
                <a:srgbClr val="213065"/>
              </a:solidFill>
            </a:endParaRPr>
          </a:p>
        </p:txBody>
      </p:sp>
      <p:sp>
        <p:nvSpPr>
          <p:cNvPr id="8" name="Text Placeholder 7">
            <a:extLst>
              <a:ext uri="{FF2B5EF4-FFF2-40B4-BE49-F238E27FC236}">
                <a16:creationId xmlns:a16="http://schemas.microsoft.com/office/drawing/2014/main" id="{E521D610-C921-4645-94DC-BE9CD8D3A5CC}"/>
              </a:ext>
            </a:extLst>
          </p:cNvPr>
          <p:cNvSpPr>
            <a:spLocks noGrp="1"/>
          </p:cNvSpPr>
          <p:nvPr>
            <p:ph type="body" sz="quarter" idx="13" hasCustomPrompt="1"/>
          </p:nvPr>
        </p:nvSpPr>
        <p:spPr>
          <a:xfrm>
            <a:off x="2566988" y="5834087"/>
            <a:ext cx="4981012" cy="412750"/>
          </a:xfrm>
        </p:spPr>
        <p:txBody>
          <a:bodyPr>
            <a:normAutofit/>
          </a:bodyPr>
          <a:lstStyle>
            <a:lvl1pPr marL="0" indent="0">
              <a:buNone/>
              <a:defRPr sz="1400">
                <a:solidFill>
                  <a:srgbClr val="545454"/>
                </a:solidFill>
              </a:defRPr>
            </a:lvl1pPr>
          </a:lstStyle>
          <a:p>
            <a:pPr lvl="0"/>
            <a:r>
              <a:rPr lang="en-GB" dirty="0"/>
              <a:t>Add Division/Unit/… and change label in front</a:t>
            </a:r>
            <a:endParaRPr lang="aa-ET" dirty="0"/>
          </a:p>
        </p:txBody>
      </p:sp>
      <p:sp>
        <p:nvSpPr>
          <p:cNvPr id="7" name="Picture Placeholder 6">
            <a:extLst>
              <a:ext uri="{FF2B5EF4-FFF2-40B4-BE49-F238E27FC236}">
                <a16:creationId xmlns:a16="http://schemas.microsoft.com/office/drawing/2014/main" id="{E5E6CAAC-B629-E548-B330-A9FD0C579282}"/>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E1E5EA">
              <a:alpha val="10196"/>
            </a:srgbClr>
          </a:solidFill>
        </p:spPr>
        <p:txBody>
          <a:bodyPr anchor="ctr"/>
          <a:lstStyle>
            <a:lvl1pPr marL="0" indent="0" algn="ctr">
              <a:buNone/>
              <a:defRPr>
                <a:solidFill>
                  <a:srgbClr val="545454"/>
                </a:solidFill>
              </a:defRPr>
            </a:lvl1pPr>
          </a:lstStyle>
          <a:p>
            <a:r>
              <a:rPr lang="en-US" smtClean="0"/>
              <a:t>Click icon to add picture</a:t>
            </a:r>
            <a:endParaRPr lang="aa-ET" dirty="0"/>
          </a:p>
        </p:txBody>
      </p:sp>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2387600"/>
          </a:xfrm>
        </p:spPr>
        <p:txBody>
          <a:bodyPr anchor="b">
            <a:normAutofit/>
          </a:bodyPr>
          <a:lstStyle>
            <a:lvl1pPr algn="l">
              <a:lnSpc>
                <a:spcPct val="100000"/>
              </a:lnSpc>
              <a:defRPr sz="5400">
                <a:solidFill>
                  <a:srgbClr val="327BB8"/>
                </a:solidFill>
              </a:defRPr>
            </a:lvl1pPr>
          </a:lstStyle>
          <a:p>
            <a:r>
              <a:rPr lang="en-US" smtClean="0"/>
              <a:t>Click to edit Master title style</a:t>
            </a:r>
            <a:endParaRPr lang="aa-ET" dirty="0"/>
          </a:p>
        </p:txBody>
      </p:sp>
      <p:sp>
        <p:nvSpPr>
          <p:cNvPr id="14" name="Text Placeholder 13">
            <a:extLst>
              <a:ext uri="{FF2B5EF4-FFF2-40B4-BE49-F238E27FC236}">
                <a16:creationId xmlns:a16="http://schemas.microsoft.com/office/drawing/2014/main" id="{E45601A6-C54D-FA46-96D8-A2AAFAD3FB0A}"/>
              </a:ext>
            </a:extLst>
          </p:cNvPr>
          <p:cNvSpPr>
            <a:spLocks noGrp="1"/>
          </p:cNvSpPr>
          <p:nvPr>
            <p:ph type="body" sz="quarter" idx="15" hasCustomPrompt="1"/>
          </p:nvPr>
        </p:nvSpPr>
        <p:spPr>
          <a:xfrm>
            <a:off x="1785938" y="5837238"/>
            <a:ext cx="781050" cy="412750"/>
          </a:xfrm>
        </p:spPr>
        <p:txBody>
          <a:bodyPr>
            <a:normAutofit/>
          </a:bodyPr>
          <a:lstStyle>
            <a:lvl1pPr marL="0" indent="0">
              <a:buNone/>
              <a:defRPr sz="1200">
                <a:solidFill>
                  <a:srgbClr val="327BB8"/>
                </a:solidFill>
              </a:defRPr>
            </a:lvl1pPr>
          </a:lstStyle>
          <a:p>
            <a:pPr lvl="0"/>
            <a:r>
              <a:rPr lang="aa-ET" dirty="0"/>
              <a:t>LABEL</a:t>
            </a:r>
          </a:p>
        </p:txBody>
      </p:sp>
    </p:spTree>
    <p:extLst>
      <p:ext uri="{BB962C8B-B14F-4D97-AF65-F5344CB8AC3E}">
        <p14:creationId xmlns:p14="http://schemas.microsoft.com/office/powerpoint/2010/main" val="452254221"/>
      </p:ext>
    </p:extLst>
  </p:cSld>
  <p:clrMapOvr>
    <a:masterClrMapping/>
  </p:clrMapOvr>
  <p:extLst mod="1">
    <p:ext uri="{DCECCB84-F9BA-43D5-87BE-67443E8EF086}">
      <p15:sldGuideLst xmlns:p15="http://schemas.microsoft.com/office/powerpoint/2012/main">
        <p15:guide id="1" pos="7333">
          <p15:clr>
            <a:srgbClr val="FBAE40"/>
          </p15:clr>
        </p15:guide>
        <p15:guide id="2" pos="302">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solidFill>
                  <a:srgbClr val="327BB8"/>
                </a:solidFill>
                <a:latin typeface="Arial" panose="020B0604020202020204" pitchFamily="34" charset="0"/>
                <a:cs typeface="Arial" panose="020B0604020202020204" pitchFamily="34" charset="0"/>
              </a:defRPr>
            </a:lvl1pPr>
          </a:lstStyle>
          <a:p>
            <a:r>
              <a:rPr lang="en-US" smtClean="0"/>
              <a:t>Click to edit Master title style</a:t>
            </a:r>
            <a:endParaRPr lang="aa-ET"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6563" y="5551437"/>
            <a:ext cx="58419" cy="469851"/>
          </a:xfrm>
          <a:prstGeom prst="rect">
            <a:avLst/>
          </a:prstGeom>
          <a:solidFill>
            <a:srgbClr val="C4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solidFill>
                <a:srgbClr val="D89623"/>
              </a:solidFill>
            </a:endParaRPr>
          </a:p>
        </p:txBody>
      </p:sp>
      <p:sp>
        <p:nvSpPr>
          <p:cNvPr id="21" name="Text Placeholder 7">
            <a:extLst>
              <a:ext uri="{FF2B5EF4-FFF2-40B4-BE49-F238E27FC236}">
                <a16:creationId xmlns:a16="http://schemas.microsoft.com/office/drawing/2014/main" id="{25CB0752-21B1-A34E-B93A-0196D833F5D2}"/>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485045"/>
                </a:solidFill>
              </a:defRPr>
            </a:lvl1pPr>
          </a:lstStyle>
          <a:p>
            <a:pPr lvl="0"/>
            <a:r>
              <a:rPr lang="en-GB" dirty="0"/>
              <a:t>Add Division/Unit/… and change label in front</a:t>
            </a:r>
            <a:endParaRPr lang="aa-ET" dirty="0"/>
          </a:p>
        </p:txBody>
      </p:sp>
      <p:sp>
        <p:nvSpPr>
          <p:cNvPr id="22" name="Text Placeholder 13">
            <a:extLst>
              <a:ext uri="{FF2B5EF4-FFF2-40B4-BE49-F238E27FC236}">
                <a16:creationId xmlns:a16="http://schemas.microsoft.com/office/drawing/2014/main" id="{D90E08BF-0A63-C042-B2C9-0A31520903AD}"/>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327BB8"/>
                </a:solidFill>
              </a:defRPr>
            </a:lvl1pPr>
          </a:lstStyle>
          <a:p>
            <a:pPr lvl="0"/>
            <a:r>
              <a:rPr lang="aa-ET" dirty="0"/>
              <a:t>LABEL</a:t>
            </a:r>
          </a:p>
        </p:txBody>
      </p:sp>
      <p:sp>
        <p:nvSpPr>
          <p:cNvPr id="9" name="Picture Placeholder 6">
            <a:extLst>
              <a:ext uri="{FF2B5EF4-FFF2-40B4-BE49-F238E27FC236}">
                <a16:creationId xmlns:a16="http://schemas.microsoft.com/office/drawing/2014/main" id="{5E9DA405-B2C8-9248-9FD6-56437D2FB91C}"/>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E1E5EA">
              <a:alpha val="10196"/>
            </a:srgbClr>
          </a:solidFill>
        </p:spPr>
        <p:txBody>
          <a:bodyPr anchor="ctr"/>
          <a:lstStyle>
            <a:lvl1pPr marL="0" indent="0" algn="ctr">
              <a:buNone/>
              <a:defRPr>
                <a:solidFill>
                  <a:srgbClr val="004A91"/>
                </a:solidFill>
              </a:defRPr>
            </a:lvl1pPr>
          </a:lstStyle>
          <a:p>
            <a:r>
              <a:rPr lang="en-US" smtClean="0"/>
              <a:t>Click icon to add picture</a:t>
            </a:r>
            <a:endParaRPr lang="aa-ET" dirty="0"/>
          </a:p>
        </p:txBody>
      </p:sp>
    </p:spTree>
    <p:extLst>
      <p:ext uri="{BB962C8B-B14F-4D97-AF65-F5344CB8AC3E}">
        <p14:creationId xmlns:p14="http://schemas.microsoft.com/office/powerpoint/2010/main" val="2776247645"/>
      </p:ext>
    </p:extLst>
  </p:cSld>
  <p:clrMapOvr>
    <a:masterClrMapping/>
  </p:clrMapOvr>
  <p:extLst mod="1">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89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rgbClr val="327B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2387600"/>
          </a:xfrm>
        </p:spPr>
        <p:txBody>
          <a:bodyPr anchor="b">
            <a:normAutofit/>
          </a:bodyPr>
          <a:lstStyle>
            <a:lvl1pPr algn="l">
              <a:lnSpc>
                <a:spcPct val="100000"/>
              </a:lnSpc>
              <a:defRPr sz="5400">
                <a:solidFill>
                  <a:srgbClr val="E1E5EA"/>
                </a:solidFill>
              </a:defRPr>
            </a:lvl1pPr>
          </a:lstStyle>
          <a:p>
            <a:r>
              <a:rPr lang="en-US" smtClean="0"/>
              <a:t>Click to edit Master title style</a:t>
            </a:r>
            <a:endParaRPr lang="aa-ET" dirty="0"/>
          </a:p>
        </p:txBody>
      </p:sp>
      <p:sp>
        <p:nvSpPr>
          <p:cNvPr id="3" name="Subtitle 2">
            <a:extLst>
              <a:ext uri="{FF2B5EF4-FFF2-40B4-BE49-F238E27FC236}">
                <a16:creationId xmlns:a16="http://schemas.microsoft.com/office/drawing/2014/main" id="{4EE69DA8-BCF7-694F-B1AD-16A00BB01A93}"/>
              </a:ext>
            </a:extLst>
          </p:cNvPr>
          <p:cNvSpPr>
            <a:spLocks noGrp="1"/>
          </p:cNvSpPr>
          <p:nvPr>
            <p:ph type="subTitle" idx="1" hasCustomPrompt="1"/>
          </p:nvPr>
        </p:nvSpPr>
        <p:spPr>
          <a:xfrm>
            <a:off x="1786587" y="4314694"/>
            <a:ext cx="5761413" cy="874313"/>
          </a:xfrm>
          <a:noFill/>
          <a:ln w="25400">
            <a:noFill/>
          </a:ln>
          <a:effectLst/>
        </p:spPr>
        <p:txBody>
          <a:bodyPr anchor="t">
            <a:normAutofit/>
          </a:bodyPr>
          <a:lstStyle>
            <a:lvl1pPr marL="0" indent="0" algn="l">
              <a:lnSpc>
                <a:spcPct val="150000"/>
              </a:lnSpc>
              <a:buNone/>
              <a:defRPr sz="1800">
                <a:solidFill>
                  <a:srgbClr val="F0F4F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 </a:t>
            </a:r>
            <a:endParaRPr lang="aa-ET"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99263" y="4483862"/>
            <a:ext cx="45719" cy="1643051"/>
          </a:xfrm>
          <a:prstGeom prst="rect">
            <a:avLst/>
          </a:prstGeom>
          <a:solidFill>
            <a:srgbClr val="C4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solidFill>
                <a:srgbClr val="D89623"/>
              </a:solidFill>
            </a:endParaRPr>
          </a:p>
        </p:txBody>
      </p:sp>
      <p:sp>
        <p:nvSpPr>
          <p:cNvPr id="20" name="Text Placeholder 7">
            <a:extLst>
              <a:ext uri="{FF2B5EF4-FFF2-40B4-BE49-F238E27FC236}">
                <a16:creationId xmlns:a16="http://schemas.microsoft.com/office/drawing/2014/main" id="{3D0BB9A1-3CA7-0341-8982-29D7CEE2B6B3}"/>
              </a:ext>
            </a:extLst>
          </p:cNvPr>
          <p:cNvSpPr>
            <a:spLocks noGrp="1"/>
          </p:cNvSpPr>
          <p:nvPr>
            <p:ph type="body" sz="quarter" idx="13" hasCustomPrompt="1"/>
          </p:nvPr>
        </p:nvSpPr>
        <p:spPr>
          <a:xfrm>
            <a:off x="2566988" y="5834087"/>
            <a:ext cx="4981012" cy="412750"/>
          </a:xfrm>
        </p:spPr>
        <p:txBody>
          <a:bodyPr>
            <a:normAutofit/>
          </a:bodyPr>
          <a:lstStyle>
            <a:lvl1pPr marL="0" indent="0">
              <a:buNone/>
              <a:defRPr sz="1400">
                <a:solidFill>
                  <a:srgbClr val="F0F4F8"/>
                </a:solidFill>
              </a:defRPr>
            </a:lvl1pPr>
          </a:lstStyle>
          <a:p>
            <a:pPr lvl="0"/>
            <a:r>
              <a:rPr lang="en-GB" dirty="0"/>
              <a:t>Add Division/Unit/… and change label in front</a:t>
            </a:r>
            <a:endParaRPr lang="aa-ET" dirty="0"/>
          </a:p>
        </p:txBody>
      </p:sp>
      <p:sp>
        <p:nvSpPr>
          <p:cNvPr id="21" name="Text Placeholder 13">
            <a:extLst>
              <a:ext uri="{FF2B5EF4-FFF2-40B4-BE49-F238E27FC236}">
                <a16:creationId xmlns:a16="http://schemas.microsoft.com/office/drawing/2014/main" id="{B7AF234C-DAB3-CC46-8E4B-405085B6F193}"/>
              </a:ext>
            </a:extLst>
          </p:cNvPr>
          <p:cNvSpPr>
            <a:spLocks noGrp="1"/>
          </p:cNvSpPr>
          <p:nvPr>
            <p:ph type="body" sz="quarter" idx="15" hasCustomPrompt="1"/>
          </p:nvPr>
        </p:nvSpPr>
        <p:spPr>
          <a:xfrm>
            <a:off x="1785938" y="5837238"/>
            <a:ext cx="781050" cy="412750"/>
          </a:xfrm>
        </p:spPr>
        <p:txBody>
          <a:bodyPr>
            <a:normAutofit/>
          </a:bodyPr>
          <a:lstStyle>
            <a:lvl1pPr marL="0" indent="0">
              <a:buNone/>
              <a:defRPr sz="1200">
                <a:solidFill>
                  <a:srgbClr val="E1E5EA"/>
                </a:solidFill>
              </a:defRPr>
            </a:lvl1pPr>
          </a:lstStyle>
          <a:p>
            <a:pPr lvl="0"/>
            <a:r>
              <a:rPr lang="aa-ET" dirty="0"/>
              <a:t>LABEL</a:t>
            </a:r>
          </a:p>
        </p:txBody>
      </p:sp>
      <p:sp>
        <p:nvSpPr>
          <p:cNvPr id="10" name="Picture Placeholder 6">
            <a:extLst>
              <a:ext uri="{FF2B5EF4-FFF2-40B4-BE49-F238E27FC236}">
                <a16:creationId xmlns:a16="http://schemas.microsoft.com/office/drawing/2014/main" id="{B48B4BE8-597B-0046-A030-B3891F45CEC2}"/>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E1E5EA">
              <a:alpha val="9804"/>
            </a:srgbClr>
          </a:solidFill>
        </p:spPr>
        <p:txBody>
          <a:bodyPr anchor="ctr"/>
          <a:lstStyle>
            <a:lvl1pPr marL="0" indent="0" algn="ctr">
              <a:buNone/>
              <a:defRPr>
                <a:solidFill>
                  <a:srgbClr val="545454"/>
                </a:solidFill>
              </a:defRPr>
            </a:lvl1pPr>
          </a:lstStyle>
          <a:p>
            <a:r>
              <a:rPr lang="en-US" smtClean="0"/>
              <a:t>Click icon to add picture</a:t>
            </a:r>
            <a:endParaRPr lang="aa-ET" dirty="0"/>
          </a:p>
        </p:txBody>
      </p:sp>
    </p:spTree>
    <p:extLst>
      <p:ext uri="{BB962C8B-B14F-4D97-AF65-F5344CB8AC3E}">
        <p14:creationId xmlns:p14="http://schemas.microsoft.com/office/powerpoint/2010/main" val="2185245162"/>
      </p:ext>
    </p:extLst>
  </p:cSld>
  <p:clrMapOvr>
    <a:masterClrMapping/>
  </p:clrMapOvr>
  <p:extLst mod="1">
    <p:ext uri="{DCECCB84-F9BA-43D5-87BE-67443E8EF086}">
      <p15:sldGuideLst xmlns:p15="http://schemas.microsoft.com/office/powerpoint/2012/main">
        <p15:guide id="1" pos="7355">
          <p15:clr>
            <a:srgbClr val="FBAE40"/>
          </p15:clr>
        </p15:guide>
        <p15:guide id="2" pos="302">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rgbClr val="327BB8"/>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D87768-FD67-8849-9497-B615192C4642}"/>
              </a:ext>
            </a:extLst>
          </p:cNvPr>
          <p:cNvSpPr>
            <a:spLocks noGrp="1"/>
          </p:cNvSpPr>
          <p:nvPr>
            <p:ph type="body" idx="1" hasCustomPrompt="1"/>
          </p:nvPr>
        </p:nvSpPr>
        <p:spPr>
          <a:xfrm>
            <a:off x="515938" y="2969841"/>
            <a:ext cx="677242" cy="813217"/>
          </a:xfrm>
        </p:spPr>
        <p:txBody>
          <a:bodyPr/>
          <a:lstStyle>
            <a:lvl1pPr marL="0" indent="0">
              <a:buNone/>
              <a:defRPr sz="2400">
                <a:solidFill>
                  <a:srgbClr val="C4CCD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8" name="Title 7">
            <a:extLst>
              <a:ext uri="{FF2B5EF4-FFF2-40B4-BE49-F238E27FC236}">
                <a16:creationId xmlns:a16="http://schemas.microsoft.com/office/drawing/2014/main" id="{FC7540FA-DACD-CE4A-ACC0-6B27872EFE03}"/>
              </a:ext>
            </a:extLst>
          </p:cNvPr>
          <p:cNvSpPr>
            <a:spLocks noGrp="1"/>
          </p:cNvSpPr>
          <p:nvPr>
            <p:ph type="title"/>
          </p:nvPr>
        </p:nvSpPr>
        <p:spPr>
          <a:xfrm>
            <a:off x="1200150" y="2668005"/>
            <a:ext cx="9024318" cy="1325563"/>
          </a:xfrm>
        </p:spPr>
        <p:txBody>
          <a:bodyPr/>
          <a:lstStyle>
            <a:lvl1pPr>
              <a:defRPr>
                <a:solidFill>
                  <a:srgbClr val="E1E5EA"/>
                </a:solidFill>
              </a:defRPr>
            </a:lvl1pPr>
          </a:lstStyle>
          <a:p>
            <a:r>
              <a:rPr lang="en-US" smtClean="0"/>
              <a:t>Click to edit Master title style</a:t>
            </a:r>
            <a:endParaRPr lang="aa-ET" dirty="0"/>
          </a:p>
        </p:txBody>
      </p:sp>
      <p:sp>
        <p:nvSpPr>
          <p:cNvPr id="9" name="Footer Placeholder 4">
            <a:extLst>
              <a:ext uri="{FF2B5EF4-FFF2-40B4-BE49-F238E27FC236}">
                <a16:creationId xmlns:a16="http://schemas.microsoft.com/office/drawing/2014/main" id="{849237EC-B723-E145-9FEB-3C6B83BB1190}"/>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E1E5EA"/>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0" name="Slide Number Placeholder 5">
            <a:extLst>
              <a:ext uri="{FF2B5EF4-FFF2-40B4-BE49-F238E27FC236}">
                <a16:creationId xmlns:a16="http://schemas.microsoft.com/office/drawing/2014/main" id="{780797ED-47D5-2A4E-B24E-5FCCC52FD86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E1E5EA"/>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
        <p:nvSpPr>
          <p:cNvPr id="7" name="Picture Placeholder 6">
            <a:extLst>
              <a:ext uri="{FF2B5EF4-FFF2-40B4-BE49-F238E27FC236}">
                <a16:creationId xmlns:a16="http://schemas.microsoft.com/office/drawing/2014/main" id="{F0129D7C-5F05-A749-8516-B484A8F8301E}"/>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E1E5EA">
              <a:alpha val="10196"/>
            </a:srgbClr>
          </a:solidFill>
        </p:spPr>
        <p:txBody>
          <a:bodyPr anchor="ctr"/>
          <a:lstStyle>
            <a:lvl1pPr marL="0" indent="0" algn="ctr">
              <a:buNone/>
              <a:defRPr>
                <a:solidFill>
                  <a:srgbClr val="545454"/>
                </a:solidFill>
              </a:defRPr>
            </a:lvl1pPr>
          </a:lstStyle>
          <a:p>
            <a:r>
              <a:rPr lang="en-US" smtClean="0"/>
              <a:t>Click icon to add picture</a:t>
            </a:r>
            <a:endParaRPr lang="aa-ET" dirty="0"/>
          </a:p>
        </p:txBody>
      </p:sp>
    </p:spTree>
    <p:extLst>
      <p:ext uri="{BB962C8B-B14F-4D97-AF65-F5344CB8AC3E}">
        <p14:creationId xmlns:p14="http://schemas.microsoft.com/office/powerpoint/2010/main" val="3597536156"/>
      </p:ext>
    </p:extLst>
  </p:cSld>
  <p:clrMapOvr>
    <a:masterClrMapping/>
  </p:clrMapOvr>
  <p:extLst mod="1">
    <p:ext uri="{DCECCB84-F9BA-43D5-87BE-67443E8EF086}">
      <p15:sldGuideLst xmlns:p15="http://schemas.microsoft.com/office/powerpoint/2012/main">
        <p15:guide id="1" pos="756"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 Dark">
    <p:bg>
      <p:bgPr>
        <a:solidFill>
          <a:srgbClr val="327B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solidFill>
                  <a:srgbClr val="E1E5EA"/>
                </a:solidFill>
              </a:defRPr>
            </a:lvl1pPr>
          </a:lstStyle>
          <a:p>
            <a:r>
              <a:rPr lang="en-US" smtClean="0"/>
              <a:t>Click to edit Master title style</a:t>
            </a:r>
            <a:endParaRPr lang="aa-ET"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7489" y="5589240"/>
            <a:ext cx="57494" cy="393744"/>
          </a:xfrm>
          <a:prstGeom prst="rect">
            <a:avLst/>
          </a:prstGeom>
          <a:solidFill>
            <a:srgbClr val="C4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18" name="Text Placeholder 7">
            <a:extLst>
              <a:ext uri="{FF2B5EF4-FFF2-40B4-BE49-F238E27FC236}">
                <a16:creationId xmlns:a16="http://schemas.microsoft.com/office/drawing/2014/main" id="{483EE20C-AAAD-0E46-8D16-931DCEBEB9CE}"/>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F0F4F8"/>
                </a:solidFill>
              </a:defRPr>
            </a:lvl1pPr>
          </a:lstStyle>
          <a:p>
            <a:pPr lvl="0"/>
            <a:r>
              <a:rPr lang="en-GB" dirty="0"/>
              <a:t>Add Division/Unit/… and change label in front</a:t>
            </a:r>
            <a:endParaRPr lang="aa-ET" dirty="0"/>
          </a:p>
        </p:txBody>
      </p:sp>
      <p:sp>
        <p:nvSpPr>
          <p:cNvPr id="19" name="Text Placeholder 13">
            <a:extLst>
              <a:ext uri="{FF2B5EF4-FFF2-40B4-BE49-F238E27FC236}">
                <a16:creationId xmlns:a16="http://schemas.microsoft.com/office/drawing/2014/main" id="{ED0381FC-A6F2-6941-BE1B-0BAB619E2BBA}"/>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E1E5EA"/>
                </a:solidFill>
              </a:defRPr>
            </a:lvl1pPr>
          </a:lstStyle>
          <a:p>
            <a:pPr lvl="0"/>
            <a:r>
              <a:rPr lang="aa-ET" dirty="0"/>
              <a:t>LABEL</a:t>
            </a:r>
          </a:p>
        </p:txBody>
      </p:sp>
      <p:sp>
        <p:nvSpPr>
          <p:cNvPr id="10" name="Picture Placeholder 6">
            <a:extLst>
              <a:ext uri="{FF2B5EF4-FFF2-40B4-BE49-F238E27FC236}">
                <a16:creationId xmlns:a16="http://schemas.microsoft.com/office/drawing/2014/main" id="{6979B6F6-617E-8547-A144-C62BF97DA45E}"/>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E1E5EA">
              <a:alpha val="10196"/>
            </a:srgbClr>
          </a:solidFill>
        </p:spPr>
        <p:txBody>
          <a:bodyPr anchor="ctr"/>
          <a:lstStyle>
            <a:lvl1pPr marL="0" indent="0" algn="ctr">
              <a:buNone/>
              <a:defRPr>
                <a:solidFill>
                  <a:srgbClr val="545454"/>
                </a:solidFill>
              </a:defRPr>
            </a:lvl1pPr>
          </a:lstStyle>
          <a:p>
            <a:r>
              <a:rPr lang="en-US" smtClean="0"/>
              <a:t>Click icon to add picture</a:t>
            </a:r>
            <a:endParaRPr lang="aa-ET" dirty="0"/>
          </a:p>
        </p:txBody>
      </p:sp>
    </p:spTree>
    <p:extLst>
      <p:ext uri="{BB962C8B-B14F-4D97-AF65-F5344CB8AC3E}">
        <p14:creationId xmlns:p14="http://schemas.microsoft.com/office/powerpoint/2010/main" val="3636011759"/>
      </p:ext>
    </p:extLst>
  </p:cSld>
  <p:clrMapOvr>
    <a:masterClrMapping/>
  </p:clrMapOvr>
  <p:extLst mod="1">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D87768-FD67-8849-9497-B615192C4642}"/>
              </a:ext>
            </a:extLst>
          </p:cNvPr>
          <p:cNvSpPr>
            <a:spLocks noGrp="1"/>
          </p:cNvSpPr>
          <p:nvPr>
            <p:ph type="body" idx="1" hasCustomPrompt="1"/>
          </p:nvPr>
        </p:nvSpPr>
        <p:spPr>
          <a:xfrm>
            <a:off x="515938" y="2969841"/>
            <a:ext cx="677242" cy="813217"/>
          </a:xfrm>
        </p:spPr>
        <p:txBody>
          <a:bodyPr/>
          <a:lstStyle>
            <a:lvl1pPr marL="0" indent="0">
              <a:buNone/>
              <a:defRPr sz="2400">
                <a:solidFill>
                  <a:srgbClr val="C4CCD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8" name="Title 7">
            <a:extLst>
              <a:ext uri="{FF2B5EF4-FFF2-40B4-BE49-F238E27FC236}">
                <a16:creationId xmlns:a16="http://schemas.microsoft.com/office/drawing/2014/main" id="{FC7540FA-DACD-CE4A-ACC0-6B27872EFE03}"/>
              </a:ext>
            </a:extLst>
          </p:cNvPr>
          <p:cNvSpPr>
            <a:spLocks noGrp="1"/>
          </p:cNvSpPr>
          <p:nvPr>
            <p:ph type="title"/>
          </p:nvPr>
        </p:nvSpPr>
        <p:spPr>
          <a:xfrm>
            <a:off x="1200150" y="2668005"/>
            <a:ext cx="9024318" cy="1325563"/>
          </a:xfrm>
        </p:spPr>
        <p:txBody>
          <a:bodyPr/>
          <a:lstStyle>
            <a:lvl1pPr>
              <a:defRPr>
                <a:solidFill>
                  <a:srgbClr val="E1E5EA"/>
                </a:solidFill>
              </a:defRPr>
            </a:lvl1pPr>
          </a:lstStyle>
          <a:p>
            <a:r>
              <a:rPr lang="en-US" smtClean="0"/>
              <a:t>Click to edit Master title style</a:t>
            </a:r>
            <a:endParaRPr lang="aa-ET" dirty="0"/>
          </a:p>
        </p:txBody>
      </p:sp>
      <p:sp>
        <p:nvSpPr>
          <p:cNvPr id="9" name="Footer Placeholder 4">
            <a:extLst>
              <a:ext uri="{FF2B5EF4-FFF2-40B4-BE49-F238E27FC236}">
                <a16:creationId xmlns:a16="http://schemas.microsoft.com/office/drawing/2014/main" id="{849237EC-B723-E145-9FEB-3C6B83BB1190}"/>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E1E5EA"/>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0" name="Slide Number Placeholder 5">
            <a:extLst>
              <a:ext uri="{FF2B5EF4-FFF2-40B4-BE49-F238E27FC236}">
                <a16:creationId xmlns:a16="http://schemas.microsoft.com/office/drawing/2014/main" id="{780797ED-47D5-2A4E-B24E-5FCCC52FD86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E1E5EA"/>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3095021280"/>
      </p:ext>
    </p:extLst>
  </p:cSld>
  <p:clrMapOvr>
    <a:masterClrMapping/>
  </p:clrMapOvr>
  <p:extLst mod="1">
    <p:ext uri="{DCECCB84-F9BA-43D5-87BE-67443E8EF086}">
      <p15:sldGuideLst xmlns:p15="http://schemas.microsoft.com/office/powerpoint/2012/main">
        <p15:guide id="1" pos="75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rgbClr val="327BB8"/>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D87768-FD67-8849-9497-B615192C4642}"/>
              </a:ext>
            </a:extLst>
          </p:cNvPr>
          <p:cNvSpPr>
            <a:spLocks noGrp="1"/>
          </p:cNvSpPr>
          <p:nvPr>
            <p:ph type="body" idx="1" hasCustomPrompt="1"/>
          </p:nvPr>
        </p:nvSpPr>
        <p:spPr>
          <a:xfrm>
            <a:off x="515938" y="2969841"/>
            <a:ext cx="677242" cy="813217"/>
          </a:xfrm>
        </p:spPr>
        <p:txBody>
          <a:bodyPr/>
          <a:lstStyle>
            <a:lvl1pPr marL="0" indent="0">
              <a:buNone/>
              <a:defRPr sz="2400">
                <a:solidFill>
                  <a:srgbClr val="C4CCD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8" name="Title 7">
            <a:extLst>
              <a:ext uri="{FF2B5EF4-FFF2-40B4-BE49-F238E27FC236}">
                <a16:creationId xmlns:a16="http://schemas.microsoft.com/office/drawing/2014/main" id="{FC7540FA-DACD-CE4A-ACC0-6B27872EFE03}"/>
              </a:ext>
            </a:extLst>
          </p:cNvPr>
          <p:cNvSpPr>
            <a:spLocks noGrp="1"/>
          </p:cNvSpPr>
          <p:nvPr>
            <p:ph type="title"/>
          </p:nvPr>
        </p:nvSpPr>
        <p:spPr>
          <a:xfrm>
            <a:off x="1200150" y="2668005"/>
            <a:ext cx="9024318" cy="1325563"/>
          </a:xfrm>
        </p:spPr>
        <p:txBody>
          <a:bodyPr/>
          <a:lstStyle>
            <a:lvl1pPr>
              <a:defRPr>
                <a:solidFill>
                  <a:srgbClr val="E1E5EA"/>
                </a:solidFill>
              </a:defRPr>
            </a:lvl1pPr>
          </a:lstStyle>
          <a:p>
            <a:r>
              <a:rPr lang="en-US" smtClean="0"/>
              <a:t>Click to edit Master title style</a:t>
            </a:r>
            <a:endParaRPr lang="aa-ET" dirty="0"/>
          </a:p>
        </p:txBody>
      </p:sp>
      <p:sp>
        <p:nvSpPr>
          <p:cNvPr id="9" name="Footer Placeholder 4">
            <a:extLst>
              <a:ext uri="{FF2B5EF4-FFF2-40B4-BE49-F238E27FC236}">
                <a16:creationId xmlns:a16="http://schemas.microsoft.com/office/drawing/2014/main" id="{849237EC-B723-E145-9FEB-3C6B83BB1190}"/>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E1E5EA"/>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0" name="Slide Number Placeholder 5">
            <a:extLst>
              <a:ext uri="{FF2B5EF4-FFF2-40B4-BE49-F238E27FC236}">
                <a16:creationId xmlns:a16="http://schemas.microsoft.com/office/drawing/2014/main" id="{780797ED-47D5-2A4E-B24E-5FCCC52FD86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E1E5EA"/>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
        <p:nvSpPr>
          <p:cNvPr id="7" name="Picture Placeholder 6">
            <a:extLst>
              <a:ext uri="{FF2B5EF4-FFF2-40B4-BE49-F238E27FC236}">
                <a16:creationId xmlns:a16="http://schemas.microsoft.com/office/drawing/2014/main" id="{F0129D7C-5F05-A749-8516-B484A8F8301E}"/>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E1E5EA">
              <a:alpha val="10196"/>
            </a:srgbClr>
          </a:solidFill>
        </p:spPr>
        <p:txBody>
          <a:bodyPr anchor="ctr"/>
          <a:lstStyle>
            <a:lvl1pPr marL="0" indent="0" algn="ctr">
              <a:buNone/>
              <a:defRPr>
                <a:solidFill>
                  <a:srgbClr val="545454"/>
                </a:solidFill>
              </a:defRPr>
            </a:lvl1pPr>
          </a:lstStyle>
          <a:p>
            <a:r>
              <a:rPr lang="en-US" smtClean="0"/>
              <a:t>Click icon to add picture</a:t>
            </a:r>
            <a:endParaRPr lang="aa-ET" dirty="0"/>
          </a:p>
        </p:txBody>
      </p:sp>
    </p:spTree>
    <p:extLst>
      <p:ext uri="{BB962C8B-B14F-4D97-AF65-F5344CB8AC3E}">
        <p14:creationId xmlns:p14="http://schemas.microsoft.com/office/powerpoint/2010/main" val="1741705741"/>
      </p:ext>
    </p:extLst>
  </p:cSld>
  <p:clrMapOvr>
    <a:masterClrMapping/>
  </p:clrMapOvr>
  <p:extLst mod="1">
    <p:ext uri="{DCECCB84-F9BA-43D5-87BE-67443E8EF086}">
      <p15:sldGuideLst xmlns:p15="http://schemas.microsoft.com/office/powerpoint/2012/main">
        <p15:guide id="1" pos="75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6B05-4B85-5D48-9A5B-15D5D64ABBD3}"/>
              </a:ext>
            </a:extLst>
          </p:cNvPr>
          <p:cNvSpPr>
            <a:spLocks noGrp="1"/>
          </p:cNvSpPr>
          <p:nvPr>
            <p:ph type="title"/>
          </p:nvPr>
        </p:nvSpPr>
        <p:spPr/>
        <p:txBody>
          <a:bodyPr/>
          <a:lstStyle>
            <a:lvl1pPr>
              <a:defRPr>
                <a:solidFill>
                  <a:srgbClr val="327BB8"/>
                </a:solidFill>
              </a:defRPr>
            </a:lvl1pPr>
          </a:lstStyle>
          <a:p>
            <a:r>
              <a:rPr lang="en-US" smtClean="0"/>
              <a:t>Click to edit Master title style</a:t>
            </a:r>
            <a:endParaRPr lang="aa-ET" dirty="0"/>
          </a:p>
        </p:txBody>
      </p:sp>
      <p:sp>
        <p:nvSpPr>
          <p:cNvPr id="3" name="Content Placeholder 2">
            <a:extLst>
              <a:ext uri="{FF2B5EF4-FFF2-40B4-BE49-F238E27FC236}">
                <a16:creationId xmlns:a16="http://schemas.microsoft.com/office/drawing/2014/main" id="{AEC3C0B6-E809-9541-968A-C17FB0308E89}"/>
              </a:ext>
            </a:extLst>
          </p:cNvPr>
          <p:cNvSpPr>
            <a:spLocks noGrp="1"/>
          </p:cNvSpPr>
          <p:nvPr>
            <p:ph idx="1"/>
          </p:nvPr>
        </p:nvSpPr>
        <p:spPr/>
        <p:txBody>
          <a:bodyPr/>
          <a:lstStyle>
            <a:lvl1pPr>
              <a:buClr>
                <a:srgbClr val="C4CCD6"/>
              </a:buClr>
              <a:defRPr sz="2400"/>
            </a:lvl1pPr>
            <a:lvl2pPr>
              <a:buClr>
                <a:srgbClr val="C4CCD6"/>
              </a:buClr>
              <a:defRPr sz="2000"/>
            </a:lvl2pPr>
            <a:lvl3pPr>
              <a:buClr>
                <a:srgbClr val="C4CCD6"/>
              </a:buClr>
              <a:defRPr sz="1800"/>
            </a:lvl3pPr>
            <a:lvl4pPr>
              <a:buClr>
                <a:srgbClr val="C4CCD6"/>
              </a:buClr>
              <a:defRPr sz="1600"/>
            </a:lvl4pPr>
            <a:lvl5pPr>
              <a:buClr>
                <a:srgbClr val="AFD8ED"/>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Footer Placeholder 4">
            <a:extLst>
              <a:ext uri="{FF2B5EF4-FFF2-40B4-BE49-F238E27FC236}">
                <a16:creationId xmlns:a16="http://schemas.microsoft.com/office/drawing/2014/main" id="{67231140-1CFD-604E-9043-CF24B588CE0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7" name="Slide Number Placeholder 5">
            <a:extLst>
              <a:ext uri="{FF2B5EF4-FFF2-40B4-BE49-F238E27FC236}">
                <a16:creationId xmlns:a16="http://schemas.microsoft.com/office/drawing/2014/main" id="{E515A3FA-235C-F948-BBCC-D89F48F7208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1652894248"/>
      </p:ext>
    </p:extLst>
  </p:cSld>
  <p:clrMapOvr>
    <a:masterClrMapping/>
  </p:clrMapOvr>
  <p:extLst mod="1">
    <p:ext uri="{DCECCB84-F9BA-43D5-87BE-67443E8EF086}">
      <p15:sldGuideLst xmlns:p15="http://schemas.microsoft.com/office/powerpoint/2012/main">
        <p15:guide id="1" orient="horz" pos="386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D866-E399-4749-A091-29E354D847D2}"/>
              </a:ext>
            </a:extLst>
          </p:cNvPr>
          <p:cNvSpPr>
            <a:spLocks noGrp="1"/>
          </p:cNvSpPr>
          <p:nvPr>
            <p:ph type="title"/>
          </p:nvPr>
        </p:nvSpPr>
        <p:spPr/>
        <p:txBody>
          <a:bodyPr/>
          <a:lstStyle>
            <a:lvl1pPr>
              <a:defRPr>
                <a:solidFill>
                  <a:srgbClr val="327BB8"/>
                </a:solidFill>
              </a:defRPr>
            </a:lvl1pPr>
          </a:lstStyle>
          <a:p>
            <a:r>
              <a:rPr lang="en-US" smtClean="0"/>
              <a:t>Click to edit Master title style</a:t>
            </a:r>
            <a:endParaRPr lang="aa-ET" dirty="0"/>
          </a:p>
        </p:txBody>
      </p:sp>
      <p:sp>
        <p:nvSpPr>
          <p:cNvPr id="3" name="Content Placeholder 2">
            <a:extLst>
              <a:ext uri="{FF2B5EF4-FFF2-40B4-BE49-F238E27FC236}">
                <a16:creationId xmlns:a16="http://schemas.microsoft.com/office/drawing/2014/main" id="{867FE3B6-0510-964C-9271-434C25AE8921}"/>
              </a:ext>
            </a:extLst>
          </p:cNvPr>
          <p:cNvSpPr>
            <a:spLocks noGrp="1"/>
          </p:cNvSpPr>
          <p:nvPr>
            <p:ph sz="half" idx="1"/>
          </p:nvPr>
        </p:nvSpPr>
        <p:spPr>
          <a:xfrm>
            <a:off x="515938" y="2438256"/>
            <a:ext cx="5181600" cy="3691082"/>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a:extLst>
              <a:ext uri="{FF2B5EF4-FFF2-40B4-BE49-F238E27FC236}">
                <a16:creationId xmlns:a16="http://schemas.microsoft.com/office/drawing/2014/main" id="{87E9ADC8-A008-C44B-A3C2-64236DA179A2}"/>
              </a:ext>
            </a:extLst>
          </p:cNvPr>
          <p:cNvSpPr>
            <a:spLocks noGrp="1"/>
          </p:cNvSpPr>
          <p:nvPr>
            <p:ph sz="half" idx="2"/>
          </p:nvPr>
        </p:nvSpPr>
        <p:spPr>
          <a:xfrm>
            <a:off x="5849938" y="2438256"/>
            <a:ext cx="5181600" cy="3691082"/>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7" name="Footer Placeholder 4">
            <a:extLst>
              <a:ext uri="{FF2B5EF4-FFF2-40B4-BE49-F238E27FC236}">
                <a16:creationId xmlns:a16="http://schemas.microsoft.com/office/drawing/2014/main" id="{3E074557-22EE-0646-9DE6-1A844A2479D3}"/>
              </a:ext>
            </a:extLst>
          </p:cNvPr>
          <p:cNvSpPr>
            <a:spLocks noGrp="1"/>
          </p:cNvSpPr>
          <p:nvPr>
            <p:ph type="ftr" sz="quarter" idx="10"/>
          </p:nvPr>
        </p:nvSpPr>
        <p:spPr>
          <a:xfrm>
            <a:off x="188696" y="6308725"/>
            <a:ext cx="4114800" cy="365125"/>
          </a:xfrm>
        </p:spPr>
        <p:txBody>
          <a:bodyPr/>
          <a:lstStyle>
            <a:lvl1pPr>
              <a:defRPr>
                <a:solidFill>
                  <a:srgbClr val="327BB8"/>
                </a:solidFill>
              </a:defRPr>
            </a:lvl1pPr>
          </a:lstStyle>
          <a:p>
            <a:r>
              <a:rPr lang="aa-ET"/>
              <a:t>NATO UNCLASSIFIED</a:t>
            </a:r>
            <a:endParaRPr lang="aa-ET" dirty="0">
              <a:solidFill>
                <a:srgbClr val="327BB8"/>
              </a:solidFill>
            </a:endParaRPr>
          </a:p>
        </p:txBody>
      </p:sp>
      <p:sp>
        <p:nvSpPr>
          <p:cNvPr id="8" name="Slide Number Placeholder 5">
            <a:extLst>
              <a:ext uri="{FF2B5EF4-FFF2-40B4-BE49-F238E27FC236}">
                <a16:creationId xmlns:a16="http://schemas.microsoft.com/office/drawing/2014/main" id="{E668F466-E152-7947-B655-E84B190F14E2}"/>
              </a:ext>
            </a:extLst>
          </p:cNvPr>
          <p:cNvSpPr>
            <a:spLocks noGrp="1"/>
          </p:cNvSpPr>
          <p:nvPr>
            <p:ph type="sldNum" sz="quarter" idx="11"/>
          </p:nvPr>
        </p:nvSpPr>
        <p:spPr>
          <a:xfrm>
            <a:off x="9180297" y="6308725"/>
            <a:ext cx="2743200" cy="365125"/>
          </a:xfrm>
        </p:spPr>
        <p:txBody>
          <a:bodyPr/>
          <a:lstStyle>
            <a:lvl1pPr>
              <a:defRPr>
                <a:solidFill>
                  <a:srgbClr val="327BB8"/>
                </a:solidFill>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2031521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9D0786-AD54-6A4B-8BA6-F028206B7362}"/>
              </a:ext>
            </a:extLst>
          </p:cNvPr>
          <p:cNvSpPr>
            <a:spLocks noGrp="1"/>
          </p:cNvSpPr>
          <p:nvPr>
            <p:ph sz="half" idx="2"/>
          </p:nvPr>
        </p:nvSpPr>
        <p:spPr>
          <a:xfrm>
            <a:off x="515938" y="3173412"/>
            <a:ext cx="5157787"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 name="Text Placeholder 2">
            <a:extLst>
              <a:ext uri="{FF2B5EF4-FFF2-40B4-BE49-F238E27FC236}">
                <a16:creationId xmlns:a16="http://schemas.microsoft.com/office/drawing/2014/main" id="{1BE41607-8469-3646-8B93-EA9401D7019B}"/>
              </a:ext>
            </a:extLst>
          </p:cNvPr>
          <p:cNvSpPr>
            <a:spLocks noGrp="1"/>
          </p:cNvSpPr>
          <p:nvPr>
            <p:ph type="body" idx="1" hasCustomPrompt="1"/>
          </p:nvPr>
        </p:nvSpPr>
        <p:spPr>
          <a:xfrm>
            <a:off x="515938" y="2438256"/>
            <a:ext cx="5157787"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7711697A-3AFB-364E-8BF8-A7DD7A4100EC}"/>
              </a:ext>
            </a:extLst>
          </p:cNvPr>
          <p:cNvSpPr>
            <a:spLocks noGrp="1"/>
          </p:cNvSpPr>
          <p:nvPr>
            <p:ph sz="quarter" idx="4"/>
          </p:nvPr>
        </p:nvSpPr>
        <p:spPr>
          <a:xfrm>
            <a:off x="5848350" y="3173412"/>
            <a:ext cx="5183188"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2" name="Title 1">
            <a:extLst>
              <a:ext uri="{FF2B5EF4-FFF2-40B4-BE49-F238E27FC236}">
                <a16:creationId xmlns:a16="http://schemas.microsoft.com/office/drawing/2014/main" id="{030BD1BB-4F76-EA48-8500-4B586D72D3DC}"/>
              </a:ext>
            </a:extLst>
          </p:cNvPr>
          <p:cNvSpPr>
            <a:spLocks noGrp="1"/>
          </p:cNvSpPr>
          <p:nvPr>
            <p:ph type="title"/>
          </p:nvPr>
        </p:nvSpPr>
        <p:spPr>
          <a:xfrm>
            <a:off x="515938" y="1112693"/>
            <a:ext cx="10515600" cy="1325563"/>
          </a:xfrm>
        </p:spPr>
        <p:txBody>
          <a:bodyPr/>
          <a:lstStyle>
            <a:lvl1pPr>
              <a:defRPr>
                <a:solidFill>
                  <a:srgbClr val="327BB8"/>
                </a:solidFill>
              </a:defRPr>
            </a:lvl1pPr>
          </a:lstStyle>
          <a:p>
            <a:r>
              <a:rPr lang="en-US" smtClean="0"/>
              <a:t>Click to edit Master title style</a:t>
            </a:r>
            <a:endParaRPr lang="aa-ET" dirty="0"/>
          </a:p>
        </p:txBody>
      </p:sp>
      <p:sp>
        <p:nvSpPr>
          <p:cNvPr id="13" name="Text Placeholder 2">
            <a:extLst>
              <a:ext uri="{FF2B5EF4-FFF2-40B4-BE49-F238E27FC236}">
                <a16:creationId xmlns:a16="http://schemas.microsoft.com/office/drawing/2014/main" id="{034B3D56-08AA-4A47-9152-DA7E97C05A2C}"/>
              </a:ext>
            </a:extLst>
          </p:cNvPr>
          <p:cNvSpPr>
            <a:spLocks noGrp="1"/>
          </p:cNvSpPr>
          <p:nvPr>
            <p:ph type="body" idx="12" hasCustomPrompt="1"/>
          </p:nvPr>
        </p:nvSpPr>
        <p:spPr>
          <a:xfrm>
            <a:off x="5848350" y="2438256"/>
            <a:ext cx="5157787"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4" name="Footer Placeholder 4">
            <a:extLst>
              <a:ext uri="{FF2B5EF4-FFF2-40B4-BE49-F238E27FC236}">
                <a16:creationId xmlns:a16="http://schemas.microsoft.com/office/drawing/2014/main" id="{170AD413-BADD-CC44-B7AA-EA8896768556}"/>
              </a:ext>
            </a:extLst>
          </p:cNvPr>
          <p:cNvSpPr>
            <a:spLocks noGrp="1"/>
          </p:cNvSpPr>
          <p:nvPr>
            <p:ph type="ftr" sz="quarter" idx="10"/>
          </p:nvPr>
        </p:nvSpPr>
        <p:spPr>
          <a:xfrm>
            <a:off x="188696" y="6308725"/>
            <a:ext cx="4114800" cy="365125"/>
          </a:xfrm>
        </p:spPr>
        <p:txBody>
          <a:bodyPr/>
          <a:lstStyle>
            <a:lvl1pPr>
              <a:defRPr>
                <a:solidFill>
                  <a:srgbClr val="327BB8"/>
                </a:solidFill>
              </a:defRPr>
            </a:lvl1pPr>
          </a:lstStyle>
          <a:p>
            <a:r>
              <a:rPr lang="aa-ET"/>
              <a:t>NATO UNCLASSIFIED</a:t>
            </a:r>
            <a:endParaRPr lang="aa-ET" dirty="0"/>
          </a:p>
        </p:txBody>
      </p:sp>
      <p:sp>
        <p:nvSpPr>
          <p:cNvPr id="15" name="Slide Number Placeholder 5">
            <a:extLst>
              <a:ext uri="{FF2B5EF4-FFF2-40B4-BE49-F238E27FC236}">
                <a16:creationId xmlns:a16="http://schemas.microsoft.com/office/drawing/2014/main" id="{5F3BEDC5-2F3C-A544-87B2-874948386E0B}"/>
              </a:ext>
            </a:extLst>
          </p:cNvPr>
          <p:cNvSpPr>
            <a:spLocks noGrp="1"/>
          </p:cNvSpPr>
          <p:nvPr>
            <p:ph type="sldNum" sz="quarter" idx="11"/>
          </p:nvPr>
        </p:nvSpPr>
        <p:spPr>
          <a:xfrm>
            <a:off x="9180297" y="6308725"/>
            <a:ext cx="2743200" cy="365125"/>
          </a:xfrm>
        </p:spPr>
        <p:txBody>
          <a:bodyPr/>
          <a:lstStyle>
            <a:lvl1pPr>
              <a:defRPr>
                <a:solidFill>
                  <a:srgbClr val="327BB8"/>
                </a:solidFill>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11531306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9D0786-AD54-6A4B-8BA6-F028206B7362}"/>
              </a:ext>
            </a:extLst>
          </p:cNvPr>
          <p:cNvSpPr>
            <a:spLocks noGrp="1"/>
          </p:cNvSpPr>
          <p:nvPr>
            <p:ph sz="half" idx="2"/>
          </p:nvPr>
        </p:nvSpPr>
        <p:spPr>
          <a:xfrm>
            <a:off x="515938" y="3173412"/>
            <a:ext cx="3347815"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 name="Text Placeholder 2">
            <a:extLst>
              <a:ext uri="{FF2B5EF4-FFF2-40B4-BE49-F238E27FC236}">
                <a16:creationId xmlns:a16="http://schemas.microsoft.com/office/drawing/2014/main" id="{1BE41607-8469-3646-8B93-EA9401D7019B}"/>
              </a:ext>
            </a:extLst>
          </p:cNvPr>
          <p:cNvSpPr>
            <a:spLocks noGrp="1"/>
          </p:cNvSpPr>
          <p:nvPr>
            <p:ph type="body" idx="1" hasCustomPrompt="1"/>
          </p:nvPr>
        </p:nvSpPr>
        <p:spPr>
          <a:xfrm>
            <a:off x="515939" y="2438256"/>
            <a:ext cx="3347814"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Title 1">
            <a:extLst>
              <a:ext uri="{FF2B5EF4-FFF2-40B4-BE49-F238E27FC236}">
                <a16:creationId xmlns:a16="http://schemas.microsoft.com/office/drawing/2014/main" id="{030BD1BB-4F76-EA48-8500-4B586D72D3DC}"/>
              </a:ext>
            </a:extLst>
          </p:cNvPr>
          <p:cNvSpPr>
            <a:spLocks noGrp="1"/>
          </p:cNvSpPr>
          <p:nvPr>
            <p:ph type="title"/>
          </p:nvPr>
        </p:nvSpPr>
        <p:spPr>
          <a:xfrm>
            <a:off x="515938" y="1112693"/>
            <a:ext cx="10515600" cy="1325563"/>
          </a:xfrm>
        </p:spPr>
        <p:txBody>
          <a:bodyPr/>
          <a:lstStyle>
            <a:lvl1pPr>
              <a:defRPr>
                <a:solidFill>
                  <a:srgbClr val="327BB8"/>
                </a:solidFill>
              </a:defRPr>
            </a:lvl1pPr>
          </a:lstStyle>
          <a:p>
            <a:r>
              <a:rPr lang="en-US" smtClean="0"/>
              <a:t>Click to edit Master title style</a:t>
            </a:r>
            <a:endParaRPr lang="aa-ET" dirty="0"/>
          </a:p>
        </p:txBody>
      </p:sp>
      <p:sp>
        <p:nvSpPr>
          <p:cNvPr id="9" name="Content Placeholder 3">
            <a:extLst>
              <a:ext uri="{FF2B5EF4-FFF2-40B4-BE49-F238E27FC236}">
                <a16:creationId xmlns:a16="http://schemas.microsoft.com/office/drawing/2014/main" id="{DA10ADEA-8541-5B43-B7EA-A39366AB1A97}"/>
              </a:ext>
            </a:extLst>
          </p:cNvPr>
          <p:cNvSpPr>
            <a:spLocks noGrp="1"/>
          </p:cNvSpPr>
          <p:nvPr>
            <p:ph sz="half" idx="12"/>
          </p:nvPr>
        </p:nvSpPr>
        <p:spPr>
          <a:xfrm>
            <a:off x="4113903" y="3173412"/>
            <a:ext cx="3347815"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4" name="Text Placeholder 2">
            <a:extLst>
              <a:ext uri="{FF2B5EF4-FFF2-40B4-BE49-F238E27FC236}">
                <a16:creationId xmlns:a16="http://schemas.microsoft.com/office/drawing/2014/main" id="{96C39F72-553D-D64C-9D1D-AA635EB41EE2}"/>
              </a:ext>
            </a:extLst>
          </p:cNvPr>
          <p:cNvSpPr>
            <a:spLocks noGrp="1"/>
          </p:cNvSpPr>
          <p:nvPr>
            <p:ph type="body" idx="13" hasCustomPrompt="1"/>
          </p:nvPr>
        </p:nvSpPr>
        <p:spPr>
          <a:xfrm>
            <a:off x="4113904" y="2438256"/>
            <a:ext cx="3347814"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5" name="Content Placeholder 3">
            <a:extLst>
              <a:ext uri="{FF2B5EF4-FFF2-40B4-BE49-F238E27FC236}">
                <a16:creationId xmlns:a16="http://schemas.microsoft.com/office/drawing/2014/main" id="{D2530195-F13F-B04D-A745-E6A53976FAC4}"/>
              </a:ext>
            </a:extLst>
          </p:cNvPr>
          <p:cNvSpPr>
            <a:spLocks noGrp="1"/>
          </p:cNvSpPr>
          <p:nvPr>
            <p:ph sz="half" idx="14"/>
          </p:nvPr>
        </p:nvSpPr>
        <p:spPr>
          <a:xfrm>
            <a:off x="7711869" y="3173412"/>
            <a:ext cx="3347815"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6" name="Text Placeholder 2">
            <a:extLst>
              <a:ext uri="{FF2B5EF4-FFF2-40B4-BE49-F238E27FC236}">
                <a16:creationId xmlns:a16="http://schemas.microsoft.com/office/drawing/2014/main" id="{4413D92C-A42C-2A46-98A0-B29B40B50B28}"/>
              </a:ext>
            </a:extLst>
          </p:cNvPr>
          <p:cNvSpPr>
            <a:spLocks noGrp="1"/>
          </p:cNvSpPr>
          <p:nvPr>
            <p:ph type="body" idx="15" hasCustomPrompt="1"/>
          </p:nvPr>
        </p:nvSpPr>
        <p:spPr>
          <a:xfrm>
            <a:off x="7711870" y="2438256"/>
            <a:ext cx="3347814"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Footer Placeholder 4">
            <a:extLst>
              <a:ext uri="{FF2B5EF4-FFF2-40B4-BE49-F238E27FC236}">
                <a16:creationId xmlns:a16="http://schemas.microsoft.com/office/drawing/2014/main" id="{64E23829-47DA-2C44-AED6-17CED323073B}"/>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7" name="Slide Number Placeholder 5">
            <a:extLst>
              <a:ext uri="{FF2B5EF4-FFF2-40B4-BE49-F238E27FC236}">
                <a16:creationId xmlns:a16="http://schemas.microsoft.com/office/drawing/2014/main" id="{A9A77119-278E-9C47-87E6-D91C61F6D60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7415688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9D0786-AD54-6A4B-8BA6-F028206B7362}"/>
              </a:ext>
            </a:extLst>
          </p:cNvPr>
          <p:cNvSpPr>
            <a:spLocks noGrp="1"/>
          </p:cNvSpPr>
          <p:nvPr>
            <p:ph sz="half" idx="2"/>
          </p:nvPr>
        </p:nvSpPr>
        <p:spPr>
          <a:xfrm>
            <a:off x="515938" y="1772816"/>
            <a:ext cx="5157787" cy="1656184"/>
          </a:xfrm>
        </p:spPr>
        <p:txBody>
          <a:bodyPr/>
          <a:lstStyle>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 name="Text Placeholder 2">
            <a:extLst>
              <a:ext uri="{FF2B5EF4-FFF2-40B4-BE49-F238E27FC236}">
                <a16:creationId xmlns:a16="http://schemas.microsoft.com/office/drawing/2014/main" id="{1BE41607-8469-3646-8B93-EA9401D7019B}"/>
              </a:ext>
            </a:extLst>
          </p:cNvPr>
          <p:cNvSpPr>
            <a:spLocks noGrp="1"/>
          </p:cNvSpPr>
          <p:nvPr>
            <p:ph type="body" idx="1" hasCustomPrompt="1"/>
          </p:nvPr>
        </p:nvSpPr>
        <p:spPr>
          <a:xfrm>
            <a:off x="515938" y="1037660"/>
            <a:ext cx="5157787"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7711697A-3AFB-364E-8BF8-A7DD7A4100EC}"/>
              </a:ext>
            </a:extLst>
          </p:cNvPr>
          <p:cNvSpPr>
            <a:spLocks noGrp="1"/>
          </p:cNvSpPr>
          <p:nvPr>
            <p:ph sz="quarter" idx="4"/>
          </p:nvPr>
        </p:nvSpPr>
        <p:spPr>
          <a:xfrm>
            <a:off x="5848350" y="1772816"/>
            <a:ext cx="5183188" cy="1656184"/>
          </a:xfrm>
        </p:spPr>
        <p:txBody>
          <a:bodyPr/>
          <a:lstStyle>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3" name="Text Placeholder 2">
            <a:extLst>
              <a:ext uri="{FF2B5EF4-FFF2-40B4-BE49-F238E27FC236}">
                <a16:creationId xmlns:a16="http://schemas.microsoft.com/office/drawing/2014/main" id="{034B3D56-08AA-4A47-9152-DA7E97C05A2C}"/>
              </a:ext>
            </a:extLst>
          </p:cNvPr>
          <p:cNvSpPr>
            <a:spLocks noGrp="1"/>
          </p:cNvSpPr>
          <p:nvPr>
            <p:ph type="body" idx="12" hasCustomPrompt="1"/>
          </p:nvPr>
        </p:nvSpPr>
        <p:spPr>
          <a:xfrm>
            <a:off x="5848350" y="1037660"/>
            <a:ext cx="5157787"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7" name="Content Placeholder 3">
            <a:extLst>
              <a:ext uri="{FF2B5EF4-FFF2-40B4-BE49-F238E27FC236}">
                <a16:creationId xmlns:a16="http://schemas.microsoft.com/office/drawing/2014/main" id="{C19221D1-052C-5D40-8511-336429F936DF}"/>
              </a:ext>
            </a:extLst>
          </p:cNvPr>
          <p:cNvSpPr>
            <a:spLocks noGrp="1"/>
          </p:cNvSpPr>
          <p:nvPr>
            <p:ph sz="half" idx="13"/>
          </p:nvPr>
        </p:nvSpPr>
        <p:spPr>
          <a:xfrm>
            <a:off x="515938" y="4476260"/>
            <a:ext cx="5157787" cy="1656184"/>
          </a:xfrm>
        </p:spPr>
        <p:txBody>
          <a:bodyPr/>
          <a:lstStyle>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8" name="Text Placeholder 2">
            <a:extLst>
              <a:ext uri="{FF2B5EF4-FFF2-40B4-BE49-F238E27FC236}">
                <a16:creationId xmlns:a16="http://schemas.microsoft.com/office/drawing/2014/main" id="{720B8056-8C88-0746-A769-F1530B55EF31}"/>
              </a:ext>
            </a:extLst>
          </p:cNvPr>
          <p:cNvSpPr>
            <a:spLocks noGrp="1"/>
          </p:cNvSpPr>
          <p:nvPr>
            <p:ph type="body" idx="14" hasCustomPrompt="1"/>
          </p:nvPr>
        </p:nvSpPr>
        <p:spPr>
          <a:xfrm>
            <a:off x="515938" y="3741104"/>
            <a:ext cx="5157787"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9" name="Content Placeholder 5">
            <a:extLst>
              <a:ext uri="{FF2B5EF4-FFF2-40B4-BE49-F238E27FC236}">
                <a16:creationId xmlns:a16="http://schemas.microsoft.com/office/drawing/2014/main" id="{0A01FA02-3A50-1046-81FF-94E3ADF0CF6E}"/>
              </a:ext>
            </a:extLst>
          </p:cNvPr>
          <p:cNvSpPr>
            <a:spLocks noGrp="1"/>
          </p:cNvSpPr>
          <p:nvPr>
            <p:ph sz="quarter" idx="15"/>
          </p:nvPr>
        </p:nvSpPr>
        <p:spPr>
          <a:xfrm>
            <a:off x="5848350" y="4476260"/>
            <a:ext cx="5183188" cy="1656184"/>
          </a:xfrm>
        </p:spPr>
        <p:txBody>
          <a:bodyPr/>
          <a:lstStyle>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0" name="Text Placeholder 2">
            <a:extLst>
              <a:ext uri="{FF2B5EF4-FFF2-40B4-BE49-F238E27FC236}">
                <a16:creationId xmlns:a16="http://schemas.microsoft.com/office/drawing/2014/main" id="{297670B0-9EC5-7C4B-98A8-A7C940914871}"/>
              </a:ext>
            </a:extLst>
          </p:cNvPr>
          <p:cNvSpPr>
            <a:spLocks noGrp="1"/>
          </p:cNvSpPr>
          <p:nvPr>
            <p:ph type="body" idx="16" hasCustomPrompt="1"/>
          </p:nvPr>
        </p:nvSpPr>
        <p:spPr>
          <a:xfrm>
            <a:off x="5848350" y="3741104"/>
            <a:ext cx="5157787"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Footer Placeholder 4">
            <a:extLst>
              <a:ext uri="{FF2B5EF4-FFF2-40B4-BE49-F238E27FC236}">
                <a16:creationId xmlns:a16="http://schemas.microsoft.com/office/drawing/2014/main" id="{B7AB4C84-30B5-7C4B-9D27-50F642A26B28}"/>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4" name="Slide Number Placeholder 5">
            <a:extLst>
              <a:ext uri="{FF2B5EF4-FFF2-40B4-BE49-F238E27FC236}">
                <a16:creationId xmlns:a16="http://schemas.microsoft.com/office/drawing/2014/main" id="{919B5221-A9B0-7940-9FF9-F60966C81219}"/>
              </a:ext>
            </a:extLst>
          </p:cNvPr>
          <p:cNvSpPr>
            <a:spLocks noGrp="1"/>
          </p:cNvSpPr>
          <p:nvPr>
            <p:ph type="sldNum" sz="quarter" idx="17"/>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3580098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2B32-4B01-E647-A789-75D4BB3FC9C9}"/>
              </a:ext>
            </a:extLst>
          </p:cNvPr>
          <p:cNvSpPr>
            <a:spLocks noGrp="1"/>
          </p:cNvSpPr>
          <p:nvPr>
            <p:ph type="title"/>
          </p:nvPr>
        </p:nvSpPr>
        <p:spPr/>
        <p:txBody>
          <a:bodyPr/>
          <a:lstStyle>
            <a:lvl1pPr>
              <a:defRPr b="1" i="0">
                <a:solidFill>
                  <a:srgbClr val="327BB8"/>
                </a:solidFill>
                <a:latin typeface="Garamond" panose="02020404030301010803" pitchFamily="18" charset="0"/>
              </a:defRPr>
            </a:lvl1pPr>
          </a:lstStyle>
          <a:p>
            <a:r>
              <a:rPr lang="en-US" smtClean="0"/>
              <a:t>Click to edit Master title style</a:t>
            </a:r>
            <a:endParaRPr lang="aa-ET" dirty="0"/>
          </a:p>
        </p:txBody>
      </p:sp>
      <p:sp>
        <p:nvSpPr>
          <p:cNvPr id="5" name="Footer Placeholder 4">
            <a:extLst>
              <a:ext uri="{FF2B5EF4-FFF2-40B4-BE49-F238E27FC236}">
                <a16:creationId xmlns:a16="http://schemas.microsoft.com/office/drawing/2014/main" id="{A436C765-45C9-C441-81D1-86CB0B7C08B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8" name="Slide Number Placeholder 5">
            <a:extLst>
              <a:ext uri="{FF2B5EF4-FFF2-40B4-BE49-F238E27FC236}">
                <a16:creationId xmlns:a16="http://schemas.microsoft.com/office/drawing/2014/main" id="{3F5CF2AE-CAF3-054A-AF03-271ECC7EAA1C}"/>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1746230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D1ED6DF-FF59-A74E-833B-F2FCF86C83A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7" name="Slide Number Placeholder 5">
            <a:extLst>
              <a:ext uri="{FF2B5EF4-FFF2-40B4-BE49-F238E27FC236}">
                <a16:creationId xmlns:a16="http://schemas.microsoft.com/office/drawing/2014/main" id="{FDC2BAE2-C0DF-D646-B902-64573BF7DB4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39305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6B05-4B85-5D48-9A5B-15D5D64ABBD3}"/>
              </a:ext>
            </a:extLst>
          </p:cNvPr>
          <p:cNvSpPr>
            <a:spLocks noGrp="1"/>
          </p:cNvSpPr>
          <p:nvPr>
            <p:ph type="title"/>
          </p:nvPr>
        </p:nvSpPr>
        <p:spPr/>
        <p:txBody>
          <a:bodyPr/>
          <a:lstStyle>
            <a:lvl1pPr>
              <a:defRPr>
                <a:solidFill>
                  <a:srgbClr val="327BB8"/>
                </a:solidFill>
              </a:defRPr>
            </a:lvl1pPr>
          </a:lstStyle>
          <a:p>
            <a:r>
              <a:rPr lang="en-US" smtClean="0"/>
              <a:t>Click to edit Master title style</a:t>
            </a:r>
            <a:endParaRPr lang="aa-ET" dirty="0"/>
          </a:p>
        </p:txBody>
      </p:sp>
      <p:sp>
        <p:nvSpPr>
          <p:cNvPr id="3" name="Content Placeholder 2">
            <a:extLst>
              <a:ext uri="{FF2B5EF4-FFF2-40B4-BE49-F238E27FC236}">
                <a16:creationId xmlns:a16="http://schemas.microsoft.com/office/drawing/2014/main" id="{AEC3C0B6-E809-9541-968A-C17FB0308E89}"/>
              </a:ext>
            </a:extLst>
          </p:cNvPr>
          <p:cNvSpPr>
            <a:spLocks noGrp="1"/>
          </p:cNvSpPr>
          <p:nvPr>
            <p:ph idx="1"/>
          </p:nvPr>
        </p:nvSpPr>
        <p:spPr/>
        <p:txBody>
          <a:bodyPr/>
          <a:lstStyle>
            <a:lvl1pPr>
              <a:buClr>
                <a:srgbClr val="C4CCD6"/>
              </a:buClr>
              <a:defRPr sz="2400"/>
            </a:lvl1pPr>
            <a:lvl2pPr>
              <a:buClr>
                <a:srgbClr val="C4CCD6"/>
              </a:buClr>
              <a:defRPr sz="2000"/>
            </a:lvl2pPr>
            <a:lvl3pPr>
              <a:buClr>
                <a:srgbClr val="C4CCD6"/>
              </a:buClr>
              <a:defRPr sz="1800"/>
            </a:lvl3pPr>
            <a:lvl4pPr>
              <a:buClr>
                <a:srgbClr val="C4CCD6"/>
              </a:buClr>
              <a:defRPr sz="1600"/>
            </a:lvl4pPr>
            <a:lvl5pPr>
              <a:buClr>
                <a:srgbClr val="AFD8ED"/>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Footer Placeholder 4">
            <a:extLst>
              <a:ext uri="{FF2B5EF4-FFF2-40B4-BE49-F238E27FC236}">
                <a16:creationId xmlns:a16="http://schemas.microsoft.com/office/drawing/2014/main" id="{67231140-1CFD-604E-9043-CF24B588CE0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7" name="Slide Number Placeholder 5">
            <a:extLst>
              <a:ext uri="{FF2B5EF4-FFF2-40B4-BE49-F238E27FC236}">
                <a16:creationId xmlns:a16="http://schemas.microsoft.com/office/drawing/2014/main" id="{E515A3FA-235C-F948-BBCC-D89F48F7208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438245120"/>
      </p:ext>
    </p:extLst>
  </p:cSld>
  <p:clrMapOvr>
    <a:masterClrMapping/>
  </p:clrMapOvr>
  <p:extLst mod="1">
    <p:ext uri="{DCECCB84-F9BA-43D5-87BE-67443E8EF086}">
      <p15:sldGuideLst xmlns:p15="http://schemas.microsoft.com/office/powerpoint/2012/main">
        <p15:guide id="1" orient="horz" pos="3861"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D1ED6DF-FF59-A74E-833B-F2FCF86C83A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7" name="Slide Number Placeholder 5">
            <a:extLst>
              <a:ext uri="{FF2B5EF4-FFF2-40B4-BE49-F238E27FC236}">
                <a16:creationId xmlns:a16="http://schemas.microsoft.com/office/drawing/2014/main" id="{FDC2BAE2-C0DF-D646-B902-64573BF7DB4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30578595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2B32-4B01-E647-A789-75D4BB3FC9C9}"/>
              </a:ext>
            </a:extLst>
          </p:cNvPr>
          <p:cNvSpPr>
            <a:spLocks noGrp="1"/>
          </p:cNvSpPr>
          <p:nvPr>
            <p:ph type="title"/>
          </p:nvPr>
        </p:nvSpPr>
        <p:spPr/>
        <p:txBody>
          <a:bodyPr/>
          <a:lstStyle>
            <a:lvl1pPr>
              <a:defRPr>
                <a:solidFill>
                  <a:srgbClr val="327BB8"/>
                </a:solidFill>
              </a:defRPr>
            </a:lvl1pPr>
          </a:lstStyle>
          <a:p>
            <a:r>
              <a:rPr lang="en-US" smtClean="0"/>
              <a:t>Click to edit Master title style</a:t>
            </a:r>
            <a:endParaRPr lang="aa-ET" dirty="0"/>
          </a:p>
        </p:txBody>
      </p:sp>
      <p:sp>
        <p:nvSpPr>
          <p:cNvPr id="5" name="Footer Placeholder 4">
            <a:extLst>
              <a:ext uri="{FF2B5EF4-FFF2-40B4-BE49-F238E27FC236}">
                <a16:creationId xmlns:a16="http://schemas.microsoft.com/office/drawing/2014/main" id="{A436C765-45C9-C441-81D1-86CB0B7C08B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8" name="Slide Number Placeholder 5">
            <a:extLst>
              <a:ext uri="{FF2B5EF4-FFF2-40B4-BE49-F238E27FC236}">
                <a16:creationId xmlns:a16="http://schemas.microsoft.com/office/drawing/2014/main" id="{3F5CF2AE-CAF3-054A-AF03-271ECC7EAA1C}"/>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
        <p:nvSpPr>
          <p:cNvPr id="4" name="Chart Placeholder 3">
            <a:extLst>
              <a:ext uri="{FF2B5EF4-FFF2-40B4-BE49-F238E27FC236}">
                <a16:creationId xmlns:a16="http://schemas.microsoft.com/office/drawing/2014/main" id="{CD192DDE-0519-BB48-B2FB-A1392CA91087}"/>
              </a:ext>
            </a:extLst>
          </p:cNvPr>
          <p:cNvSpPr>
            <a:spLocks noGrp="1"/>
          </p:cNvSpPr>
          <p:nvPr>
            <p:ph type="chart" sz="quarter" idx="17"/>
          </p:nvPr>
        </p:nvSpPr>
        <p:spPr>
          <a:xfrm>
            <a:off x="1267691" y="2643144"/>
            <a:ext cx="4398818" cy="3378143"/>
          </a:xfrm>
        </p:spPr>
        <p:txBody>
          <a:bodyPr/>
          <a:lstStyle/>
          <a:p>
            <a:r>
              <a:rPr lang="en-US" smtClean="0"/>
              <a:t>Click icon to add chart</a:t>
            </a:r>
            <a:endParaRPr lang="aa-ET"/>
          </a:p>
        </p:txBody>
      </p:sp>
      <p:sp>
        <p:nvSpPr>
          <p:cNvPr id="15" name="Chart Placeholder 3">
            <a:extLst>
              <a:ext uri="{FF2B5EF4-FFF2-40B4-BE49-F238E27FC236}">
                <a16:creationId xmlns:a16="http://schemas.microsoft.com/office/drawing/2014/main" id="{0F742DF2-ED5A-7D4E-8AE9-77E7AD9BD997}"/>
              </a:ext>
            </a:extLst>
          </p:cNvPr>
          <p:cNvSpPr>
            <a:spLocks noGrp="1"/>
          </p:cNvSpPr>
          <p:nvPr>
            <p:ph type="chart" sz="quarter" idx="18"/>
          </p:nvPr>
        </p:nvSpPr>
        <p:spPr>
          <a:xfrm>
            <a:off x="6100949" y="2643144"/>
            <a:ext cx="4398818" cy="3378143"/>
          </a:xfrm>
        </p:spPr>
        <p:txBody>
          <a:bodyPr/>
          <a:lstStyle/>
          <a:p>
            <a:r>
              <a:rPr lang="en-US" smtClean="0"/>
              <a:t>Click icon to add chart</a:t>
            </a:r>
            <a:endParaRPr lang="aa-ET"/>
          </a:p>
        </p:txBody>
      </p:sp>
    </p:spTree>
    <p:extLst>
      <p:ext uri="{BB962C8B-B14F-4D97-AF65-F5344CB8AC3E}">
        <p14:creationId xmlns:p14="http://schemas.microsoft.com/office/powerpoint/2010/main" val="39779803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2B32-4B01-E647-A789-75D4BB3FC9C9}"/>
              </a:ext>
            </a:extLst>
          </p:cNvPr>
          <p:cNvSpPr>
            <a:spLocks noGrp="1"/>
          </p:cNvSpPr>
          <p:nvPr>
            <p:ph type="title"/>
          </p:nvPr>
        </p:nvSpPr>
        <p:spPr/>
        <p:txBody>
          <a:bodyPr/>
          <a:lstStyle>
            <a:lvl1pPr>
              <a:defRPr>
                <a:solidFill>
                  <a:srgbClr val="327BB8"/>
                </a:solidFill>
              </a:defRPr>
            </a:lvl1pPr>
          </a:lstStyle>
          <a:p>
            <a:r>
              <a:rPr lang="en-US" smtClean="0"/>
              <a:t>Click to edit Master title style</a:t>
            </a:r>
            <a:endParaRPr lang="aa-ET" dirty="0"/>
          </a:p>
        </p:txBody>
      </p:sp>
      <p:sp>
        <p:nvSpPr>
          <p:cNvPr id="5" name="Footer Placeholder 4">
            <a:extLst>
              <a:ext uri="{FF2B5EF4-FFF2-40B4-BE49-F238E27FC236}">
                <a16:creationId xmlns:a16="http://schemas.microsoft.com/office/drawing/2014/main" id="{A436C765-45C9-C441-81D1-86CB0B7C08B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8" name="Slide Number Placeholder 5">
            <a:extLst>
              <a:ext uri="{FF2B5EF4-FFF2-40B4-BE49-F238E27FC236}">
                <a16:creationId xmlns:a16="http://schemas.microsoft.com/office/drawing/2014/main" id="{3F5CF2AE-CAF3-054A-AF03-271ECC7EAA1C}"/>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
        <p:nvSpPr>
          <p:cNvPr id="7" name="SmartArt Placeholder 6">
            <a:extLst>
              <a:ext uri="{FF2B5EF4-FFF2-40B4-BE49-F238E27FC236}">
                <a16:creationId xmlns:a16="http://schemas.microsoft.com/office/drawing/2014/main" id="{52C7D779-1844-9B42-BF71-C5C8C0C6E37E}"/>
              </a:ext>
            </a:extLst>
          </p:cNvPr>
          <p:cNvSpPr>
            <a:spLocks noGrp="1"/>
          </p:cNvSpPr>
          <p:nvPr>
            <p:ph type="dgm" sz="quarter" idx="17"/>
          </p:nvPr>
        </p:nvSpPr>
        <p:spPr>
          <a:xfrm>
            <a:off x="515937" y="2997201"/>
            <a:ext cx="11160125" cy="1799752"/>
          </a:xfrm>
        </p:spPr>
        <p:txBody>
          <a:bodyPr/>
          <a:lstStyle/>
          <a:p>
            <a:r>
              <a:rPr lang="en-US" smtClean="0"/>
              <a:t>Click icon to add SmartArt graphic</a:t>
            </a:r>
            <a:endParaRPr lang="aa-ET"/>
          </a:p>
        </p:txBody>
      </p:sp>
    </p:spTree>
    <p:extLst>
      <p:ext uri="{BB962C8B-B14F-4D97-AF65-F5344CB8AC3E}">
        <p14:creationId xmlns:p14="http://schemas.microsoft.com/office/powerpoint/2010/main" val="39202720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50A1-80AA-4540-867E-9337914D1645}"/>
              </a:ext>
            </a:extLst>
          </p:cNvPr>
          <p:cNvSpPr>
            <a:spLocks noGrp="1"/>
          </p:cNvSpPr>
          <p:nvPr>
            <p:ph type="title"/>
          </p:nvPr>
        </p:nvSpPr>
        <p:spPr>
          <a:xfrm>
            <a:off x="522233" y="1247774"/>
            <a:ext cx="3932237" cy="1069975"/>
          </a:xfrm>
        </p:spPr>
        <p:txBody>
          <a:bodyPr anchor="b"/>
          <a:lstStyle>
            <a:lvl1pPr>
              <a:defRPr sz="3200">
                <a:solidFill>
                  <a:srgbClr val="327BB8"/>
                </a:solidFill>
              </a:defRPr>
            </a:lvl1pPr>
          </a:lstStyle>
          <a:p>
            <a:r>
              <a:rPr lang="en-US" smtClean="0"/>
              <a:t>Click to edit Master title style</a:t>
            </a:r>
            <a:endParaRPr lang="aa-ET" dirty="0"/>
          </a:p>
        </p:txBody>
      </p:sp>
      <p:sp>
        <p:nvSpPr>
          <p:cNvPr id="3" name="Content Placeholder 2">
            <a:extLst>
              <a:ext uri="{FF2B5EF4-FFF2-40B4-BE49-F238E27FC236}">
                <a16:creationId xmlns:a16="http://schemas.microsoft.com/office/drawing/2014/main" id="{55392917-C80D-0645-B785-B6B129FA74F5}"/>
              </a:ext>
            </a:extLst>
          </p:cNvPr>
          <p:cNvSpPr>
            <a:spLocks noGrp="1"/>
          </p:cNvSpPr>
          <p:nvPr>
            <p:ph idx="1"/>
          </p:nvPr>
        </p:nvSpPr>
        <p:spPr>
          <a:xfrm>
            <a:off x="5183188" y="1166813"/>
            <a:ext cx="6172200" cy="4962526"/>
          </a:xfrm>
        </p:spPr>
        <p:txBody>
          <a:bodyPr/>
          <a:lstStyle>
            <a:lvl1pPr>
              <a:defRPr sz="2400"/>
            </a:lvl1pPr>
            <a:lvl2pPr>
              <a:defRPr sz="2000"/>
            </a:lvl2pPr>
            <a:lvl3pPr>
              <a:defRPr sz="1800"/>
            </a:lvl3pPr>
            <a:lvl4pPr>
              <a:defRPr sz="16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Text Placeholder 3">
            <a:extLst>
              <a:ext uri="{FF2B5EF4-FFF2-40B4-BE49-F238E27FC236}">
                <a16:creationId xmlns:a16="http://schemas.microsoft.com/office/drawing/2014/main" id="{585E5D54-8724-9B4C-B479-706A97DF72DC}"/>
              </a:ext>
            </a:extLst>
          </p:cNvPr>
          <p:cNvSpPr>
            <a:spLocks noGrp="1"/>
          </p:cNvSpPr>
          <p:nvPr>
            <p:ph type="body" sz="half" idx="2"/>
          </p:nvPr>
        </p:nvSpPr>
        <p:spPr>
          <a:xfrm>
            <a:off x="522233" y="231775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Footer Placeholder 4">
            <a:extLst>
              <a:ext uri="{FF2B5EF4-FFF2-40B4-BE49-F238E27FC236}">
                <a16:creationId xmlns:a16="http://schemas.microsoft.com/office/drawing/2014/main" id="{01662CC6-465C-4A42-BFF8-83D38E994D1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0" name="Slide Number Placeholder 5">
            <a:extLst>
              <a:ext uri="{FF2B5EF4-FFF2-40B4-BE49-F238E27FC236}">
                <a16:creationId xmlns:a16="http://schemas.microsoft.com/office/drawing/2014/main" id="{3F18D5C7-803B-E84A-BEDB-AFCEC6FE9849}"/>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3170969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54C744-C537-8445-893C-CE55E502E8A8}"/>
              </a:ext>
            </a:extLst>
          </p:cNvPr>
          <p:cNvSpPr>
            <a:spLocks noGrp="1"/>
          </p:cNvSpPr>
          <p:nvPr>
            <p:ph type="pic" idx="1"/>
          </p:nvPr>
        </p:nvSpPr>
        <p:spPr>
          <a:xfrm>
            <a:off x="5183188" y="987425"/>
            <a:ext cx="6172200" cy="4873625"/>
          </a:xfrm>
        </p:spPr>
        <p:txBody>
          <a:bodyPr anchor="ctr"/>
          <a:lstStyle>
            <a:lvl1pPr marL="0" indent="0" algn="ctr">
              <a:buNone/>
              <a:defRPr sz="3200">
                <a:solidFill>
                  <a:srgbClr val="327BB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a-ET"/>
          </a:p>
        </p:txBody>
      </p:sp>
      <p:sp>
        <p:nvSpPr>
          <p:cNvPr id="10" name="Title 1">
            <a:extLst>
              <a:ext uri="{FF2B5EF4-FFF2-40B4-BE49-F238E27FC236}">
                <a16:creationId xmlns:a16="http://schemas.microsoft.com/office/drawing/2014/main" id="{66136E74-530E-CF40-8523-50A97C1F702A}"/>
              </a:ext>
            </a:extLst>
          </p:cNvPr>
          <p:cNvSpPr>
            <a:spLocks noGrp="1"/>
          </p:cNvSpPr>
          <p:nvPr>
            <p:ph type="title"/>
          </p:nvPr>
        </p:nvSpPr>
        <p:spPr>
          <a:xfrm>
            <a:off x="522233" y="1247774"/>
            <a:ext cx="3932237" cy="1069975"/>
          </a:xfrm>
        </p:spPr>
        <p:txBody>
          <a:bodyPr anchor="b"/>
          <a:lstStyle>
            <a:lvl1pPr>
              <a:defRPr sz="3200">
                <a:solidFill>
                  <a:srgbClr val="327BB8"/>
                </a:solidFill>
              </a:defRPr>
            </a:lvl1pPr>
          </a:lstStyle>
          <a:p>
            <a:r>
              <a:rPr lang="en-US" smtClean="0"/>
              <a:t>Click to edit Master title style</a:t>
            </a:r>
            <a:endParaRPr lang="aa-ET" dirty="0"/>
          </a:p>
        </p:txBody>
      </p:sp>
      <p:sp>
        <p:nvSpPr>
          <p:cNvPr id="11" name="Text Placeholder 3">
            <a:extLst>
              <a:ext uri="{FF2B5EF4-FFF2-40B4-BE49-F238E27FC236}">
                <a16:creationId xmlns:a16="http://schemas.microsoft.com/office/drawing/2014/main" id="{872D5FD3-AE2B-3F45-BEB0-B180C05E5D89}"/>
              </a:ext>
            </a:extLst>
          </p:cNvPr>
          <p:cNvSpPr>
            <a:spLocks noGrp="1"/>
          </p:cNvSpPr>
          <p:nvPr>
            <p:ph type="body" sz="half" idx="2"/>
          </p:nvPr>
        </p:nvSpPr>
        <p:spPr>
          <a:xfrm>
            <a:off x="522233" y="231775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Footer Placeholder 4">
            <a:extLst>
              <a:ext uri="{FF2B5EF4-FFF2-40B4-BE49-F238E27FC236}">
                <a16:creationId xmlns:a16="http://schemas.microsoft.com/office/drawing/2014/main" id="{CA37A7F5-EE0D-7146-BDF7-6B4C160EBD7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2" name="Slide Number Placeholder 5">
            <a:extLst>
              <a:ext uri="{FF2B5EF4-FFF2-40B4-BE49-F238E27FC236}">
                <a16:creationId xmlns:a16="http://schemas.microsoft.com/office/drawing/2014/main" id="{7AD4BF7A-9D8E-134C-93D6-6AAD43A5196E}"/>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10023889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9" y="1089024"/>
            <a:ext cx="10088894" cy="4679951"/>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894" h="4679951">
                <a:moveTo>
                  <a:pt x="0" y="0"/>
                </a:moveTo>
                <a:lnTo>
                  <a:pt x="10088894" y="10510"/>
                </a:lnTo>
                <a:cubicBezTo>
                  <a:pt x="10086138" y="267009"/>
                  <a:pt x="10072871" y="2215673"/>
                  <a:pt x="10070115" y="2472172"/>
                </a:cubicBezTo>
                <a:lnTo>
                  <a:pt x="5376643" y="2484494"/>
                </a:lnTo>
                <a:lnTo>
                  <a:pt x="5371990" y="4679951"/>
                </a:lnTo>
                <a:lnTo>
                  <a:pt x="0" y="4679951"/>
                </a:lnTo>
                <a:lnTo>
                  <a:pt x="0" y="0"/>
                </a:lnTo>
                <a:close/>
              </a:path>
            </a:pathLst>
          </a:custGeom>
          <a:solidFill>
            <a:srgbClr val="327BB8"/>
          </a:solidFill>
        </p:spPr>
        <p:txBody>
          <a:bodyPr anchor="t"/>
          <a:lstStyle>
            <a:lvl1pPr marL="0" indent="0" algn="l">
              <a:buNone/>
              <a:defRPr>
                <a:solidFill>
                  <a:schemeClr val="bg1">
                    <a:lumMod val="95000"/>
                  </a:schemeClr>
                </a:solidFill>
              </a:defRPr>
            </a:lvl1pPr>
          </a:lstStyle>
          <a:p>
            <a:r>
              <a:rPr lang="aa-ET" dirty="0"/>
              <a:t>Choose picture</a:t>
            </a:r>
          </a:p>
        </p:txBody>
      </p:sp>
      <p:sp>
        <p:nvSpPr>
          <p:cNvPr id="7" name="Rectangle 6">
            <a:extLst>
              <a:ext uri="{FF2B5EF4-FFF2-40B4-BE49-F238E27FC236}">
                <a16:creationId xmlns:a16="http://schemas.microsoft.com/office/drawing/2014/main" id="{7B8D8AE4-C68B-F147-A1AE-DC7E19D6F874}"/>
              </a:ext>
            </a:extLst>
          </p:cNvPr>
          <p:cNvSpPr/>
          <p:nvPr userDrawn="1"/>
        </p:nvSpPr>
        <p:spPr>
          <a:xfrm>
            <a:off x="6436659" y="3675529"/>
            <a:ext cx="4966447" cy="23128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651625" y="3836988"/>
            <a:ext cx="5024438" cy="698500"/>
          </a:xfrm>
        </p:spPr>
        <p:txBody>
          <a:bodyPr/>
          <a:lstStyle>
            <a:lvl1pPr marL="0" indent="0">
              <a:buFontTx/>
              <a:buNone/>
              <a:defRPr b="1" i="0">
                <a:solidFill>
                  <a:srgbClr val="327BB8"/>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651625" y="4536234"/>
            <a:ext cx="5024438" cy="145218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Footer Placeholder 4">
            <a:extLst>
              <a:ext uri="{FF2B5EF4-FFF2-40B4-BE49-F238E27FC236}">
                <a16:creationId xmlns:a16="http://schemas.microsoft.com/office/drawing/2014/main" id="{DE610F55-BE30-1144-94A8-7CBE71D4172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3" name="Slide Number Placeholder 5">
            <a:extLst>
              <a:ext uri="{FF2B5EF4-FFF2-40B4-BE49-F238E27FC236}">
                <a16:creationId xmlns:a16="http://schemas.microsoft.com/office/drawing/2014/main" id="{FF71E887-6FEA-674A-A086-6C6D3F763A35}"/>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2369106004"/>
      </p:ext>
    </p:extLst>
  </p:cSld>
  <p:clrMapOvr>
    <a:masterClrMapping/>
  </p:clrMapOvr>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ingl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9" y="1089024"/>
            <a:ext cx="10088894" cy="4679951"/>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10078465 w 10088894"/>
              <a:gd name="connsiteY3" fmla="*/ 4674539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10078465 w 10088894"/>
              <a:gd name="connsiteY3" fmla="*/ 4674539 h 4679951"/>
              <a:gd name="connsiteX4" fmla="*/ 0 w 10088894"/>
              <a:gd name="connsiteY4" fmla="*/ 4679951 h 4679951"/>
              <a:gd name="connsiteX5" fmla="*/ 0 w 10088894"/>
              <a:gd name="connsiteY5" fmla="*/ 0 h 467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8894" h="4679951">
                <a:moveTo>
                  <a:pt x="0" y="0"/>
                </a:moveTo>
                <a:lnTo>
                  <a:pt x="10088894" y="10510"/>
                </a:lnTo>
                <a:cubicBezTo>
                  <a:pt x="10086138" y="267009"/>
                  <a:pt x="10072871" y="2215673"/>
                  <a:pt x="10070115" y="2472172"/>
                </a:cubicBezTo>
                <a:cubicBezTo>
                  <a:pt x="10072898" y="3206294"/>
                  <a:pt x="10075682" y="3940417"/>
                  <a:pt x="10078465" y="4674539"/>
                </a:cubicBezTo>
                <a:lnTo>
                  <a:pt x="0" y="4679951"/>
                </a:lnTo>
                <a:lnTo>
                  <a:pt x="0" y="0"/>
                </a:lnTo>
                <a:close/>
              </a:path>
            </a:pathLst>
          </a:custGeom>
          <a:solidFill>
            <a:srgbClr val="327BB8"/>
          </a:solidFill>
        </p:spPr>
        <p:txBody>
          <a:bodyPr anchor="t"/>
          <a:lstStyle>
            <a:lvl1pPr marL="0" indent="0" algn="l">
              <a:buNone/>
              <a:defRPr>
                <a:solidFill>
                  <a:schemeClr val="bg1">
                    <a:lumMod val="95000"/>
                  </a:schemeClr>
                </a:solidFill>
              </a:defRPr>
            </a:lvl1pPr>
          </a:lstStyle>
          <a:p>
            <a:r>
              <a:rPr lang="aa-ET" dirty="0"/>
              <a:t>Choose picture</a:t>
            </a:r>
          </a:p>
        </p:txBody>
      </p:sp>
      <p:sp>
        <p:nvSpPr>
          <p:cNvPr id="12" name="Footer Placeholder 4">
            <a:extLst>
              <a:ext uri="{FF2B5EF4-FFF2-40B4-BE49-F238E27FC236}">
                <a16:creationId xmlns:a16="http://schemas.microsoft.com/office/drawing/2014/main" id="{DE610F55-BE30-1144-94A8-7CBE71D4172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3" name="Slide Number Placeholder 5">
            <a:extLst>
              <a:ext uri="{FF2B5EF4-FFF2-40B4-BE49-F238E27FC236}">
                <a16:creationId xmlns:a16="http://schemas.microsoft.com/office/drawing/2014/main" id="{FF71E887-6FEA-674A-A086-6C6D3F763A35}"/>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2539440466"/>
      </p:ext>
    </p:extLst>
  </p:cSld>
  <p:clrMapOvr>
    <a:masterClrMapping/>
  </p:clrMapOvr>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Column picture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327BB8"/>
          </a:solidFill>
        </p:spPr>
        <p:txBody>
          <a:bodyPr anchor="t"/>
          <a:lstStyle>
            <a:lvl1pPr marL="0" indent="0" algn="l">
              <a:buNone/>
              <a:defRPr>
                <a:solidFill>
                  <a:schemeClr val="bg1">
                    <a:lumMod val="95000"/>
                  </a:schemeClr>
                </a:solidFill>
              </a:defRPr>
            </a:lvl1pPr>
          </a:lstStyle>
          <a:p>
            <a:r>
              <a:rPr lang="aa-ET"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515938" y="3617540"/>
            <a:ext cx="4602162" cy="698500"/>
          </a:xfrm>
        </p:spPr>
        <p:txBody>
          <a:bodyPr/>
          <a:lstStyle>
            <a:lvl1pPr marL="0" indent="0">
              <a:buFontTx/>
              <a:buNone/>
              <a:defRPr b="1" i="0">
                <a:solidFill>
                  <a:srgbClr val="327BB8"/>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515938" y="4316786"/>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327BB8"/>
          </a:solidFill>
        </p:spPr>
        <p:txBody>
          <a:bodyPr anchor="t"/>
          <a:lstStyle>
            <a:lvl1pPr marL="0" indent="0" algn="l">
              <a:buNone/>
              <a:defRPr>
                <a:solidFill>
                  <a:schemeClr val="bg1">
                    <a:lumMod val="95000"/>
                  </a:schemeClr>
                </a:solidFill>
              </a:defRPr>
            </a:lvl1pPr>
          </a:lstStyle>
          <a:p>
            <a:r>
              <a:rPr lang="aa-ET"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232735" y="3605033"/>
            <a:ext cx="4602162" cy="698500"/>
          </a:xfrm>
        </p:spPr>
        <p:txBody>
          <a:bodyPr/>
          <a:lstStyle>
            <a:lvl1pPr marL="0" indent="0">
              <a:buFontTx/>
              <a:buNone/>
              <a:defRPr b="1" i="0">
                <a:solidFill>
                  <a:srgbClr val="327BB8"/>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232735" y="4304279"/>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Footer Placeholder 4">
            <a:extLst>
              <a:ext uri="{FF2B5EF4-FFF2-40B4-BE49-F238E27FC236}">
                <a16:creationId xmlns:a16="http://schemas.microsoft.com/office/drawing/2014/main" id="{F2008B75-392B-1A41-81B9-B8F1B8A2A50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6" name="Slide Number Placeholder 5">
            <a:extLst>
              <a:ext uri="{FF2B5EF4-FFF2-40B4-BE49-F238E27FC236}">
                <a16:creationId xmlns:a16="http://schemas.microsoft.com/office/drawing/2014/main" id="{2F2AC46F-A001-3448-8143-A28C03D45CA0}"/>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1302567871"/>
      </p:ext>
    </p:extLst>
  </p:cSld>
  <p:clrMapOvr>
    <a:masterClrMapping/>
  </p:clrMapOvr>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p15:clr>
            <a:srgbClr val="FBAE40"/>
          </p15:clr>
        </p15:guide>
        <p15:guide id="6" pos="3749">
          <p15:clr>
            <a:srgbClr val="FBAE40"/>
          </p15:clr>
        </p15:guide>
        <p15:guide id="7" orient="horz" pos="259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2 Column picture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327BB8"/>
          </a:solidFill>
        </p:spPr>
        <p:txBody>
          <a:bodyPr anchor="t"/>
          <a:lstStyle>
            <a:lvl1pPr marL="0" indent="0" algn="l">
              <a:buNone/>
              <a:defRPr>
                <a:solidFill>
                  <a:schemeClr val="bg1">
                    <a:lumMod val="95000"/>
                  </a:schemeClr>
                </a:solidFill>
              </a:defRPr>
            </a:lvl1pPr>
          </a:lstStyle>
          <a:p>
            <a:r>
              <a:rPr lang="aa-ET"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515938" y="3617540"/>
            <a:ext cx="4602162" cy="698500"/>
          </a:xfrm>
        </p:spPr>
        <p:txBody>
          <a:bodyPr/>
          <a:lstStyle>
            <a:lvl1pPr marL="0" indent="0">
              <a:buFontTx/>
              <a:buNone/>
              <a:defRPr b="1" i="0">
                <a:solidFill>
                  <a:srgbClr val="327BB8"/>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515938" y="4709933"/>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327BB8"/>
          </a:solidFill>
        </p:spPr>
        <p:txBody>
          <a:bodyPr anchor="t"/>
          <a:lstStyle>
            <a:lvl1pPr marL="0" indent="0" algn="l">
              <a:buNone/>
              <a:defRPr>
                <a:solidFill>
                  <a:schemeClr val="bg1">
                    <a:lumMod val="95000"/>
                  </a:schemeClr>
                </a:solidFill>
              </a:defRPr>
            </a:lvl1pPr>
          </a:lstStyle>
          <a:p>
            <a:r>
              <a:rPr lang="aa-ET"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232735" y="3605033"/>
            <a:ext cx="4602162" cy="698500"/>
          </a:xfrm>
        </p:spPr>
        <p:txBody>
          <a:bodyPr/>
          <a:lstStyle>
            <a:lvl1pPr marL="0" indent="0">
              <a:buFontTx/>
              <a:buNone/>
              <a:defRPr b="1" i="0">
                <a:solidFill>
                  <a:srgbClr val="327BB8"/>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232735" y="4697426"/>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Text Placeholder 4">
            <a:extLst>
              <a:ext uri="{FF2B5EF4-FFF2-40B4-BE49-F238E27FC236}">
                <a16:creationId xmlns:a16="http://schemas.microsoft.com/office/drawing/2014/main" id="{F4CB97AA-9189-3C45-98CD-178295F25D9A}"/>
              </a:ext>
            </a:extLst>
          </p:cNvPr>
          <p:cNvSpPr>
            <a:spLocks noGrp="1"/>
          </p:cNvSpPr>
          <p:nvPr>
            <p:ph type="body" sz="quarter" idx="18" hasCustomPrompt="1"/>
          </p:nvPr>
        </p:nvSpPr>
        <p:spPr>
          <a:xfrm>
            <a:off x="515937" y="4338884"/>
            <a:ext cx="4602161" cy="358542"/>
          </a:xfrm>
        </p:spPr>
        <p:txBody>
          <a:bodyPr>
            <a:noAutofit/>
          </a:bodyPr>
          <a:lstStyle>
            <a:lvl1pPr marL="0" indent="0">
              <a:buNone/>
              <a:defRPr sz="1200">
                <a:solidFill>
                  <a:srgbClr val="327BB8"/>
                </a:solidFill>
              </a:defRPr>
            </a:lvl1pPr>
          </a:lstStyle>
          <a:p>
            <a:pPr lvl="0"/>
            <a:r>
              <a:rPr lang="en-GB" dirty="0"/>
              <a:t>04/04/2020</a:t>
            </a:r>
            <a:endParaRPr lang="aa-ET" dirty="0"/>
          </a:p>
        </p:txBody>
      </p:sp>
      <p:sp>
        <p:nvSpPr>
          <p:cNvPr id="16" name="Text Placeholder 4">
            <a:extLst>
              <a:ext uri="{FF2B5EF4-FFF2-40B4-BE49-F238E27FC236}">
                <a16:creationId xmlns:a16="http://schemas.microsoft.com/office/drawing/2014/main" id="{3F2148FE-A34A-5E44-A0E3-FF3BECC7A4CB}"/>
              </a:ext>
            </a:extLst>
          </p:cNvPr>
          <p:cNvSpPr>
            <a:spLocks noGrp="1"/>
          </p:cNvSpPr>
          <p:nvPr>
            <p:ph type="body" sz="quarter" idx="19" hasCustomPrompt="1"/>
          </p:nvPr>
        </p:nvSpPr>
        <p:spPr>
          <a:xfrm>
            <a:off x="6240876" y="4338884"/>
            <a:ext cx="4602161" cy="358542"/>
          </a:xfrm>
        </p:spPr>
        <p:txBody>
          <a:bodyPr>
            <a:noAutofit/>
          </a:bodyPr>
          <a:lstStyle>
            <a:lvl1pPr marL="0" indent="0">
              <a:buNone/>
              <a:defRPr sz="1200">
                <a:solidFill>
                  <a:srgbClr val="327BB8"/>
                </a:solidFill>
              </a:defRPr>
            </a:lvl1pPr>
          </a:lstStyle>
          <a:p>
            <a:pPr lvl="0"/>
            <a:r>
              <a:rPr lang="en-GB" dirty="0"/>
              <a:t>04/04/2020</a:t>
            </a:r>
            <a:endParaRPr lang="aa-ET" dirty="0"/>
          </a:p>
        </p:txBody>
      </p:sp>
      <p:sp>
        <p:nvSpPr>
          <p:cNvPr id="17" name="Footer Placeholder 4">
            <a:extLst>
              <a:ext uri="{FF2B5EF4-FFF2-40B4-BE49-F238E27FC236}">
                <a16:creationId xmlns:a16="http://schemas.microsoft.com/office/drawing/2014/main" id="{113CB47B-AEEC-094C-A57F-100EACC17D4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8" name="Slide Number Placeholder 5">
            <a:extLst>
              <a:ext uri="{FF2B5EF4-FFF2-40B4-BE49-F238E27FC236}">
                <a16:creationId xmlns:a16="http://schemas.microsoft.com/office/drawing/2014/main" id="{00295F0B-E73E-2F44-8AD2-948678D00F9E}"/>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2262538969"/>
      </p:ext>
    </p:extLst>
  </p:cSld>
  <p:clrMapOvr>
    <a:masterClrMapping/>
  </p:clrMapOvr>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p15:clr>
            <a:srgbClr val="FBAE40"/>
          </p15:clr>
        </p15:guide>
        <p15:guide id="6" pos="3749">
          <p15:clr>
            <a:srgbClr val="FBAE40"/>
          </p15:clr>
        </p15:guide>
        <p15:guide id="7" orient="horz" pos="259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2 Column picture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904C343-087C-524F-830F-3969246D07E5}"/>
              </a:ext>
            </a:extLst>
          </p:cNvPr>
          <p:cNvSpPr/>
          <p:nvPr userDrawn="1"/>
        </p:nvSpPr>
        <p:spPr>
          <a:xfrm>
            <a:off x="6243607" y="3424417"/>
            <a:ext cx="4824412" cy="2704921"/>
          </a:xfrm>
          <a:prstGeom prst="rect">
            <a:avLst/>
          </a:prstGeom>
          <a:solidFill>
            <a:srgbClr val="32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 name="Rectangle 1">
            <a:extLst>
              <a:ext uri="{FF2B5EF4-FFF2-40B4-BE49-F238E27FC236}">
                <a16:creationId xmlns:a16="http://schemas.microsoft.com/office/drawing/2014/main" id="{367F2593-0F80-E145-BAF0-C444627EEA99}"/>
              </a:ext>
            </a:extLst>
          </p:cNvPr>
          <p:cNvSpPr/>
          <p:nvPr userDrawn="1"/>
        </p:nvSpPr>
        <p:spPr>
          <a:xfrm>
            <a:off x="515939" y="3428999"/>
            <a:ext cx="4824412" cy="2717428"/>
          </a:xfrm>
          <a:prstGeom prst="rect">
            <a:avLst/>
          </a:prstGeom>
          <a:solidFill>
            <a:srgbClr val="32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E1E5EA"/>
          </a:solidFill>
        </p:spPr>
        <p:txBody>
          <a:bodyPr anchor="t"/>
          <a:lstStyle>
            <a:lvl1pPr marL="0" indent="0" algn="l">
              <a:buNone/>
              <a:defRPr>
                <a:solidFill>
                  <a:srgbClr val="327BB8"/>
                </a:solidFill>
              </a:defRPr>
            </a:lvl1pPr>
          </a:lstStyle>
          <a:p>
            <a:r>
              <a:rPr lang="aa-ET"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96517" y="3617540"/>
            <a:ext cx="4495329" cy="698500"/>
          </a:xfrm>
        </p:spPr>
        <p:txBody>
          <a:bodyPr/>
          <a:lstStyle>
            <a:lvl1pPr marL="0" indent="0">
              <a:buFontTx/>
              <a:buNone/>
              <a:defRPr b="1" i="0">
                <a:solidFill>
                  <a:srgbClr val="E1E5EA"/>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96517" y="4709933"/>
            <a:ext cx="4495329" cy="1801619"/>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E1E5EA"/>
          </a:solidFill>
        </p:spPr>
        <p:txBody>
          <a:bodyPr anchor="t"/>
          <a:lstStyle>
            <a:lvl1pPr marL="0" indent="0" algn="l">
              <a:buNone/>
              <a:defRPr>
                <a:solidFill>
                  <a:srgbClr val="327BB8"/>
                </a:solidFill>
              </a:defRPr>
            </a:lvl1pPr>
          </a:lstStyle>
          <a:p>
            <a:r>
              <a:rPr lang="aa-ET"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413313" y="3605033"/>
            <a:ext cx="4435218" cy="698500"/>
          </a:xfrm>
        </p:spPr>
        <p:txBody>
          <a:bodyPr/>
          <a:lstStyle>
            <a:lvl1pPr marL="0" indent="0">
              <a:buFontTx/>
              <a:buNone/>
              <a:defRPr b="1" i="0">
                <a:solidFill>
                  <a:srgbClr val="E1E5EA"/>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413313" y="4697426"/>
            <a:ext cx="4435218" cy="1801619"/>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Text Placeholder 4">
            <a:extLst>
              <a:ext uri="{FF2B5EF4-FFF2-40B4-BE49-F238E27FC236}">
                <a16:creationId xmlns:a16="http://schemas.microsoft.com/office/drawing/2014/main" id="{F4CB97AA-9189-3C45-98CD-178295F25D9A}"/>
              </a:ext>
            </a:extLst>
          </p:cNvPr>
          <p:cNvSpPr>
            <a:spLocks noGrp="1"/>
          </p:cNvSpPr>
          <p:nvPr>
            <p:ph type="body" sz="quarter" idx="18" hasCustomPrompt="1"/>
          </p:nvPr>
        </p:nvSpPr>
        <p:spPr>
          <a:xfrm>
            <a:off x="696516" y="4338884"/>
            <a:ext cx="4469395" cy="358542"/>
          </a:xfrm>
        </p:spPr>
        <p:txBody>
          <a:bodyPr>
            <a:noAutofit/>
          </a:bodyPr>
          <a:lstStyle>
            <a:lvl1pPr marL="0" indent="0">
              <a:buNone/>
              <a:defRPr sz="1200">
                <a:solidFill>
                  <a:srgbClr val="E1E5EA"/>
                </a:solidFill>
              </a:defRPr>
            </a:lvl1pPr>
          </a:lstStyle>
          <a:p>
            <a:pPr lvl="0"/>
            <a:r>
              <a:rPr lang="en-GB" dirty="0"/>
              <a:t>04/04/2020</a:t>
            </a:r>
            <a:endParaRPr lang="aa-ET" dirty="0"/>
          </a:p>
        </p:txBody>
      </p:sp>
      <p:sp>
        <p:nvSpPr>
          <p:cNvPr id="16" name="Text Placeholder 4">
            <a:extLst>
              <a:ext uri="{FF2B5EF4-FFF2-40B4-BE49-F238E27FC236}">
                <a16:creationId xmlns:a16="http://schemas.microsoft.com/office/drawing/2014/main" id="{3F2148FE-A34A-5E44-A0E3-FF3BECC7A4CB}"/>
              </a:ext>
            </a:extLst>
          </p:cNvPr>
          <p:cNvSpPr>
            <a:spLocks noGrp="1"/>
          </p:cNvSpPr>
          <p:nvPr>
            <p:ph type="body" sz="quarter" idx="19" hasCustomPrompt="1"/>
          </p:nvPr>
        </p:nvSpPr>
        <p:spPr>
          <a:xfrm>
            <a:off x="6413311" y="4338884"/>
            <a:ext cx="4435217" cy="358542"/>
          </a:xfrm>
        </p:spPr>
        <p:txBody>
          <a:bodyPr>
            <a:noAutofit/>
          </a:bodyPr>
          <a:lstStyle>
            <a:lvl1pPr marL="0" indent="0">
              <a:buNone/>
              <a:defRPr sz="1200">
                <a:solidFill>
                  <a:srgbClr val="E1E5EA"/>
                </a:solidFill>
              </a:defRPr>
            </a:lvl1pPr>
          </a:lstStyle>
          <a:p>
            <a:pPr lvl="0"/>
            <a:r>
              <a:rPr lang="en-GB" dirty="0"/>
              <a:t>04/04/2020</a:t>
            </a:r>
            <a:endParaRPr lang="aa-ET" dirty="0"/>
          </a:p>
        </p:txBody>
      </p:sp>
      <p:sp>
        <p:nvSpPr>
          <p:cNvPr id="18" name="Footer Placeholder 4">
            <a:extLst>
              <a:ext uri="{FF2B5EF4-FFF2-40B4-BE49-F238E27FC236}">
                <a16:creationId xmlns:a16="http://schemas.microsoft.com/office/drawing/2014/main" id="{FD57E253-7FE0-8F4F-A844-1990B4ED320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9" name="Slide Number Placeholder 5">
            <a:extLst>
              <a:ext uri="{FF2B5EF4-FFF2-40B4-BE49-F238E27FC236}">
                <a16:creationId xmlns:a16="http://schemas.microsoft.com/office/drawing/2014/main" id="{53FBBF50-0C91-5247-9CFE-37D8091E4C4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2783413034"/>
      </p:ext>
    </p:extLst>
  </p:cSld>
  <p:clrMapOvr>
    <a:masterClrMapping/>
  </p:clrMapOvr>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p15:clr>
            <a:srgbClr val="FBAE40"/>
          </p15:clr>
        </p15:guide>
        <p15:guide id="6" pos="3749">
          <p15:clr>
            <a:srgbClr val="FBAE40"/>
          </p15:clr>
        </p15:guide>
        <p15:guide id="7" orient="horz" pos="259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D866-E399-4749-A091-29E354D847D2}"/>
              </a:ext>
            </a:extLst>
          </p:cNvPr>
          <p:cNvSpPr>
            <a:spLocks noGrp="1"/>
          </p:cNvSpPr>
          <p:nvPr>
            <p:ph type="title"/>
          </p:nvPr>
        </p:nvSpPr>
        <p:spPr/>
        <p:txBody>
          <a:bodyPr/>
          <a:lstStyle>
            <a:lvl1pPr>
              <a:defRPr>
                <a:solidFill>
                  <a:srgbClr val="327BB8"/>
                </a:solidFill>
              </a:defRPr>
            </a:lvl1pPr>
          </a:lstStyle>
          <a:p>
            <a:r>
              <a:rPr lang="en-US" smtClean="0"/>
              <a:t>Click to edit Master title style</a:t>
            </a:r>
            <a:endParaRPr lang="aa-ET" dirty="0"/>
          </a:p>
        </p:txBody>
      </p:sp>
      <p:sp>
        <p:nvSpPr>
          <p:cNvPr id="3" name="Content Placeholder 2">
            <a:extLst>
              <a:ext uri="{FF2B5EF4-FFF2-40B4-BE49-F238E27FC236}">
                <a16:creationId xmlns:a16="http://schemas.microsoft.com/office/drawing/2014/main" id="{867FE3B6-0510-964C-9271-434C25AE8921}"/>
              </a:ext>
            </a:extLst>
          </p:cNvPr>
          <p:cNvSpPr>
            <a:spLocks noGrp="1"/>
          </p:cNvSpPr>
          <p:nvPr>
            <p:ph sz="half" idx="1"/>
          </p:nvPr>
        </p:nvSpPr>
        <p:spPr>
          <a:xfrm>
            <a:off x="515938" y="2438256"/>
            <a:ext cx="5181600" cy="3691082"/>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a:extLst>
              <a:ext uri="{FF2B5EF4-FFF2-40B4-BE49-F238E27FC236}">
                <a16:creationId xmlns:a16="http://schemas.microsoft.com/office/drawing/2014/main" id="{87E9ADC8-A008-C44B-A3C2-64236DA179A2}"/>
              </a:ext>
            </a:extLst>
          </p:cNvPr>
          <p:cNvSpPr>
            <a:spLocks noGrp="1"/>
          </p:cNvSpPr>
          <p:nvPr>
            <p:ph sz="half" idx="2"/>
          </p:nvPr>
        </p:nvSpPr>
        <p:spPr>
          <a:xfrm>
            <a:off x="5849938" y="2438256"/>
            <a:ext cx="5181600" cy="3691082"/>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7" name="Footer Placeholder 4">
            <a:extLst>
              <a:ext uri="{FF2B5EF4-FFF2-40B4-BE49-F238E27FC236}">
                <a16:creationId xmlns:a16="http://schemas.microsoft.com/office/drawing/2014/main" id="{3E074557-22EE-0646-9DE6-1A844A2479D3}"/>
              </a:ext>
            </a:extLst>
          </p:cNvPr>
          <p:cNvSpPr>
            <a:spLocks noGrp="1"/>
          </p:cNvSpPr>
          <p:nvPr>
            <p:ph type="ftr" sz="quarter" idx="10"/>
          </p:nvPr>
        </p:nvSpPr>
        <p:spPr>
          <a:xfrm>
            <a:off x="188696" y="6308725"/>
            <a:ext cx="4114800" cy="365125"/>
          </a:xfrm>
        </p:spPr>
        <p:txBody>
          <a:bodyPr/>
          <a:lstStyle>
            <a:lvl1pPr>
              <a:defRPr>
                <a:solidFill>
                  <a:srgbClr val="327BB8"/>
                </a:solidFill>
              </a:defRPr>
            </a:lvl1pPr>
          </a:lstStyle>
          <a:p>
            <a:r>
              <a:rPr lang="aa-ET"/>
              <a:t>NATO UNCLASSIFIED</a:t>
            </a:r>
            <a:endParaRPr lang="aa-ET" dirty="0">
              <a:solidFill>
                <a:srgbClr val="327BB8"/>
              </a:solidFill>
            </a:endParaRPr>
          </a:p>
        </p:txBody>
      </p:sp>
      <p:sp>
        <p:nvSpPr>
          <p:cNvPr id="8" name="Slide Number Placeholder 5">
            <a:extLst>
              <a:ext uri="{FF2B5EF4-FFF2-40B4-BE49-F238E27FC236}">
                <a16:creationId xmlns:a16="http://schemas.microsoft.com/office/drawing/2014/main" id="{E668F466-E152-7947-B655-E84B190F14E2}"/>
              </a:ext>
            </a:extLst>
          </p:cNvPr>
          <p:cNvSpPr>
            <a:spLocks noGrp="1"/>
          </p:cNvSpPr>
          <p:nvPr>
            <p:ph type="sldNum" sz="quarter" idx="11"/>
          </p:nvPr>
        </p:nvSpPr>
        <p:spPr>
          <a:xfrm>
            <a:off x="9180297" y="6308725"/>
            <a:ext cx="2743200" cy="365125"/>
          </a:xfrm>
        </p:spPr>
        <p:txBody>
          <a:bodyPr/>
          <a:lstStyle>
            <a:lvl1pPr>
              <a:defRPr>
                <a:solidFill>
                  <a:srgbClr val="327BB8"/>
                </a:solidFill>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19975752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2 Column picture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904C343-087C-524F-830F-3969246D07E5}"/>
              </a:ext>
            </a:extLst>
          </p:cNvPr>
          <p:cNvSpPr/>
          <p:nvPr userDrawn="1"/>
        </p:nvSpPr>
        <p:spPr>
          <a:xfrm>
            <a:off x="6232737" y="3429000"/>
            <a:ext cx="4824412" cy="2704921"/>
          </a:xfrm>
          <a:prstGeom prst="rect">
            <a:avLst/>
          </a:prstGeom>
          <a:solidFill>
            <a:srgbClr val="32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67F2593-0F80-E145-BAF0-C444627EEA99}"/>
              </a:ext>
            </a:extLst>
          </p:cNvPr>
          <p:cNvSpPr/>
          <p:nvPr userDrawn="1"/>
        </p:nvSpPr>
        <p:spPr>
          <a:xfrm>
            <a:off x="515939" y="3428999"/>
            <a:ext cx="4824412" cy="2717428"/>
          </a:xfrm>
          <a:prstGeom prst="rect">
            <a:avLst/>
          </a:prstGeom>
          <a:solidFill>
            <a:srgbClr val="32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E1E5EA"/>
          </a:solidFill>
        </p:spPr>
        <p:txBody>
          <a:bodyPr anchor="t"/>
          <a:lstStyle>
            <a:lvl1pPr marL="0" indent="0" algn="l">
              <a:buNone/>
              <a:defRPr>
                <a:solidFill>
                  <a:srgbClr val="327BB8"/>
                </a:solidFill>
              </a:defRPr>
            </a:lvl1pPr>
          </a:lstStyle>
          <a:p>
            <a:r>
              <a:rPr lang="aa-ET"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96517" y="3617540"/>
            <a:ext cx="4495329" cy="698500"/>
          </a:xfrm>
        </p:spPr>
        <p:txBody>
          <a:bodyPr/>
          <a:lstStyle>
            <a:lvl1pPr marL="0" indent="0">
              <a:buFontTx/>
              <a:buNone/>
              <a:defRPr b="1" i="0">
                <a:solidFill>
                  <a:srgbClr val="E1E5EA"/>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96517" y="4314261"/>
            <a:ext cx="4495329" cy="2197291"/>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E1E5EA"/>
          </a:solidFill>
        </p:spPr>
        <p:txBody>
          <a:bodyPr anchor="t"/>
          <a:lstStyle>
            <a:lvl1pPr marL="0" indent="0" algn="l">
              <a:buNone/>
              <a:defRPr>
                <a:solidFill>
                  <a:srgbClr val="327BB8"/>
                </a:solidFill>
              </a:defRPr>
            </a:lvl1pPr>
          </a:lstStyle>
          <a:p>
            <a:r>
              <a:rPr lang="aa-ET"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413313" y="3605033"/>
            <a:ext cx="4435218" cy="698500"/>
          </a:xfrm>
        </p:spPr>
        <p:txBody>
          <a:bodyPr/>
          <a:lstStyle>
            <a:lvl1pPr marL="0" indent="0">
              <a:buFontTx/>
              <a:buNone/>
              <a:defRPr b="1" i="0">
                <a:solidFill>
                  <a:srgbClr val="E1E5EA"/>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413313" y="4314262"/>
            <a:ext cx="4435218" cy="2184784"/>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Footer Placeholder 4">
            <a:extLst>
              <a:ext uri="{FF2B5EF4-FFF2-40B4-BE49-F238E27FC236}">
                <a16:creationId xmlns:a16="http://schemas.microsoft.com/office/drawing/2014/main" id="{D657737D-F015-CB41-A2DC-45E2C68A3C69}"/>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6" name="Slide Number Placeholder 5">
            <a:extLst>
              <a:ext uri="{FF2B5EF4-FFF2-40B4-BE49-F238E27FC236}">
                <a16:creationId xmlns:a16="http://schemas.microsoft.com/office/drawing/2014/main" id="{0B7B6367-8A58-E94C-A551-20BF4CCAB07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504814329"/>
      </p:ext>
    </p:extLst>
  </p:cSld>
  <p:clrMapOvr>
    <a:masterClrMapping/>
  </p:clrMapOvr>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p15:clr>
            <a:srgbClr val="FBAE40"/>
          </p15:clr>
        </p15:guide>
        <p15:guide id="6" pos="3749">
          <p15:clr>
            <a:srgbClr val="FBAE40"/>
          </p15:clr>
        </p15:guide>
        <p15:guide id="7" orient="horz" pos="259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s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8D8AE4-C68B-F147-A1AE-DC7E19D6F874}"/>
              </a:ext>
            </a:extLst>
          </p:cNvPr>
          <p:cNvSpPr/>
          <p:nvPr userDrawn="1"/>
        </p:nvSpPr>
        <p:spPr>
          <a:xfrm>
            <a:off x="515938" y="2321766"/>
            <a:ext cx="11160125" cy="3447209"/>
          </a:xfrm>
          <a:prstGeom prst="rect">
            <a:avLst/>
          </a:prstGeom>
          <a:solidFill>
            <a:srgbClr val="32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096000" y="3031052"/>
            <a:ext cx="5024438" cy="698500"/>
          </a:xfrm>
        </p:spPr>
        <p:txBody>
          <a:bodyPr/>
          <a:lstStyle>
            <a:lvl1pPr marL="0" indent="0">
              <a:buFontTx/>
              <a:buNone/>
              <a:defRPr b="1" i="0">
                <a:solidFill>
                  <a:srgbClr val="E1E5EA"/>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096000" y="3755649"/>
            <a:ext cx="5040313" cy="1452189"/>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3" name="Picture Placeholder 2">
            <a:extLst>
              <a:ext uri="{FF2B5EF4-FFF2-40B4-BE49-F238E27FC236}">
                <a16:creationId xmlns:a16="http://schemas.microsoft.com/office/drawing/2014/main" id="{8319F1B3-37EE-E548-B284-431ED7681904}"/>
              </a:ext>
            </a:extLst>
          </p:cNvPr>
          <p:cNvSpPr>
            <a:spLocks noGrp="1"/>
          </p:cNvSpPr>
          <p:nvPr>
            <p:ph type="pic" sz="quarter" idx="15" hasCustomPrompt="1"/>
          </p:nvPr>
        </p:nvSpPr>
        <p:spPr>
          <a:xfrm>
            <a:off x="1092200" y="1760629"/>
            <a:ext cx="4550317" cy="3447209"/>
          </a:xfrm>
          <a:solidFill>
            <a:srgbClr val="E1E5EA"/>
          </a:solidFill>
        </p:spPr>
        <p:txBody>
          <a:bodyPr anchor="ctr"/>
          <a:lstStyle>
            <a:lvl1pPr marL="0" indent="0" algn="ctr">
              <a:buNone/>
              <a:defRPr>
                <a:solidFill>
                  <a:srgbClr val="327BB8"/>
                </a:solidFill>
              </a:defRPr>
            </a:lvl1pPr>
          </a:lstStyle>
          <a:p>
            <a:r>
              <a:rPr lang="nl-BE" dirty="0"/>
              <a:t>Choose picture</a:t>
            </a:r>
            <a:endParaRPr lang="aa-ET"/>
          </a:p>
        </p:txBody>
      </p:sp>
      <p:sp>
        <p:nvSpPr>
          <p:cNvPr id="5" name="Text Placeholder 4">
            <a:extLst>
              <a:ext uri="{FF2B5EF4-FFF2-40B4-BE49-F238E27FC236}">
                <a16:creationId xmlns:a16="http://schemas.microsoft.com/office/drawing/2014/main" id="{73C96993-E15E-4940-A9BC-7ED7BAAD1022}"/>
              </a:ext>
            </a:extLst>
          </p:cNvPr>
          <p:cNvSpPr>
            <a:spLocks noGrp="1"/>
          </p:cNvSpPr>
          <p:nvPr>
            <p:ph type="body" sz="quarter" idx="16" hasCustomPrompt="1"/>
          </p:nvPr>
        </p:nvSpPr>
        <p:spPr>
          <a:xfrm>
            <a:off x="6096000" y="2641585"/>
            <a:ext cx="3003550" cy="358542"/>
          </a:xfrm>
        </p:spPr>
        <p:txBody>
          <a:bodyPr>
            <a:noAutofit/>
          </a:bodyPr>
          <a:lstStyle>
            <a:lvl1pPr marL="0" indent="0">
              <a:buNone/>
              <a:defRPr sz="1200">
                <a:solidFill>
                  <a:srgbClr val="C4CCD6"/>
                </a:solidFill>
              </a:defRPr>
            </a:lvl1pPr>
          </a:lstStyle>
          <a:p>
            <a:pPr lvl="0"/>
            <a:r>
              <a:rPr lang="en-GB" dirty="0"/>
              <a:t>INSIGHT</a:t>
            </a:r>
            <a:endParaRPr lang="aa-ET" dirty="0"/>
          </a:p>
        </p:txBody>
      </p:sp>
      <p:sp>
        <p:nvSpPr>
          <p:cNvPr id="12" name="Footer Placeholder 4">
            <a:extLst>
              <a:ext uri="{FF2B5EF4-FFF2-40B4-BE49-F238E27FC236}">
                <a16:creationId xmlns:a16="http://schemas.microsoft.com/office/drawing/2014/main" id="{43251F8B-F318-5F44-B782-0A1B78572AD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3" name="Slide Number Placeholder 5">
            <a:extLst>
              <a:ext uri="{FF2B5EF4-FFF2-40B4-BE49-F238E27FC236}">
                <a16:creationId xmlns:a16="http://schemas.microsoft.com/office/drawing/2014/main" id="{18648030-9CF7-004F-82B0-682CBA02C2E0}"/>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4085582283"/>
      </p:ext>
    </p:extLst>
  </p:cSld>
  <p:clrMapOvr>
    <a:masterClrMapping/>
  </p:clrMapOvr>
  <p:extLst mod="1">
    <p:ext uri="{DCECCB84-F9BA-43D5-87BE-67443E8EF086}">
      <p15:sldGuideLst xmlns:p15="http://schemas.microsoft.com/office/powerpoint/2012/main">
        <p15:guide id="1" pos="688">
          <p15:clr>
            <a:srgbClr val="FBAE40"/>
          </p15:clr>
        </p15:guide>
        <p15:guide id="2" pos="7015">
          <p15:clr>
            <a:srgbClr val="FBAE40"/>
          </p15:clr>
        </p15:guide>
        <p15:guide id="3" orient="horz" pos="663">
          <p15:clr>
            <a:srgbClr val="FBAE40"/>
          </p15:clr>
        </p15:guide>
        <p15:guide id="4" orient="horz" pos="363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8D8AE4-C68B-F147-A1AE-DC7E19D6F874}"/>
              </a:ext>
            </a:extLst>
          </p:cNvPr>
          <p:cNvSpPr/>
          <p:nvPr userDrawn="1"/>
        </p:nvSpPr>
        <p:spPr>
          <a:xfrm>
            <a:off x="515939" y="1705395"/>
            <a:ext cx="5580062" cy="3447209"/>
          </a:xfrm>
          <a:prstGeom prst="rect">
            <a:avLst/>
          </a:prstGeom>
          <a:solidFill>
            <a:srgbClr val="E1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solidFill>
                <a:srgbClr val="001D39"/>
              </a:solidFill>
            </a:endParaRP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1124284" y="2636912"/>
            <a:ext cx="10044113" cy="1123488"/>
          </a:xfrm>
        </p:spPr>
        <p:txBody>
          <a:bodyPr/>
          <a:lstStyle>
            <a:lvl1pPr marL="0" marR="0" indent="0" algn="l" defTabSz="914400" rtl="0" eaLnBrk="1" fontAlgn="auto" latinLnBrk="0" hangingPunct="1">
              <a:lnSpc>
                <a:spcPct val="150000"/>
              </a:lnSpc>
              <a:spcBef>
                <a:spcPts val="1000"/>
              </a:spcBef>
              <a:spcAft>
                <a:spcPts val="0"/>
              </a:spcAft>
              <a:buClr>
                <a:srgbClr val="AFD8ED"/>
              </a:buClr>
              <a:buSzTx/>
              <a:buFontTx/>
              <a:buNone/>
              <a:tabLst/>
              <a:defRPr b="1" i="0">
                <a:solidFill>
                  <a:srgbClr val="327BB8"/>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marL="0" marR="0" lvl="0" indent="0" algn="l" defTabSz="914400" rtl="0" eaLnBrk="1" fontAlgn="auto" latinLnBrk="0" hangingPunct="1">
              <a:lnSpc>
                <a:spcPct val="150000"/>
              </a:lnSpc>
              <a:spcBef>
                <a:spcPts val="1000"/>
              </a:spcBef>
              <a:spcAft>
                <a:spcPts val="0"/>
              </a:spcAft>
              <a:buClr>
                <a:srgbClr val="AFD8ED"/>
              </a:buClr>
              <a:buSzTx/>
              <a:buFontTx/>
              <a:buNone/>
              <a:tabLst/>
              <a:defRPr/>
            </a:pPr>
            <a:r>
              <a:rPr lang="en-GB" dirty="0"/>
              <a:t>Quote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a:p>
            <a:pPr lvl="0"/>
            <a:endParaRPr lang="en-GB" dirty="0"/>
          </a:p>
        </p:txBody>
      </p:sp>
      <p:sp>
        <p:nvSpPr>
          <p:cNvPr id="5" name="Text Placeholder 4">
            <a:extLst>
              <a:ext uri="{FF2B5EF4-FFF2-40B4-BE49-F238E27FC236}">
                <a16:creationId xmlns:a16="http://schemas.microsoft.com/office/drawing/2014/main" id="{73C96993-E15E-4940-A9BC-7ED7BAAD1022}"/>
              </a:ext>
            </a:extLst>
          </p:cNvPr>
          <p:cNvSpPr>
            <a:spLocks noGrp="1"/>
          </p:cNvSpPr>
          <p:nvPr>
            <p:ph type="body" sz="quarter" idx="16" hasCustomPrompt="1"/>
          </p:nvPr>
        </p:nvSpPr>
        <p:spPr>
          <a:xfrm>
            <a:off x="1631504" y="3979918"/>
            <a:ext cx="4354100" cy="358542"/>
          </a:xfrm>
        </p:spPr>
        <p:txBody>
          <a:bodyPr>
            <a:noAutofit/>
          </a:bodyPr>
          <a:lstStyle>
            <a:lvl1pPr marL="0" indent="0">
              <a:buNone/>
              <a:defRPr sz="1200">
                <a:solidFill>
                  <a:srgbClr val="327BB8"/>
                </a:solidFill>
              </a:defRPr>
            </a:lvl1pPr>
          </a:lstStyle>
          <a:p>
            <a:pPr lvl="0"/>
            <a:r>
              <a:rPr lang="en-US" dirty="0">
                <a:effectLst/>
              </a:rPr>
              <a:t>NATO SECRETARY GENERAL JENS STOLTENBERG</a:t>
            </a:r>
            <a:endParaRPr lang="aa-ET" dirty="0"/>
          </a:p>
        </p:txBody>
      </p:sp>
      <p:sp>
        <p:nvSpPr>
          <p:cNvPr id="2" name="Rectangle 1">
            <a:extLst>
              <a:ext uri="{FF2B5EF4-FFF2-40B4-BE49-F238E27FC236}">
                <a16:creationId xmlns:a16="http://schemas.microsoft.com/office/drawing/2014/main" id="{66461205-76E3-1645-BAEA-9824F907EE9C}"/>
              </a:ext>
            </a:extLst>
          </p:cNvPr>
          <p:cNvSpPr/>
          <p:nvPr userDrawn="1"/>
        </p:nvSpPr>
        <p:spPr>
          <a:xfrm>
            <a:off x="1236216" y="4161488"/>
            <a:ext cx="323280" cy="45719"/>
          </a:xfrm>
          <a:prstGeom prst="rect">
            <a:avLst/>
          </a:prstGeom>
          <a:solidFill>
            <a:srgbClr val="32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9623"/>
              </a:solidFill>
            </a:endParaRPr>
          </a:p>
        </p:txBody>
      </p:sp>
      <p:sp>
        <p:nvSpPr>
          <p:cNvPr id="12" name="Footer Placeholder 4">
            <a:extLst>
              <a:ext uri="{FF2B5EF4-FFF2-40B4-BE49-F238E27FC236}">
                <a16:creationId xmlns:a16="http://schemas.microsoft.com/office/drawing/2014/main" id="{9B4FD6F2-1834-E84C-AE9F-F790780A946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solidFill>
                <a:srgbClr val="327BB8"/>
              </a:solidFill>
            </a:endParaRPr>
          </a:p>
        </p:txBody>
      </p:sp>
      <p:sp>
        <p:nvSpPr>
          <p:cNvPr id="13" name="Slide Number Placeholder 5">
            <a:extLst>
              <a:ext uri="{FF2B5EF4-FFF2-40B4-BE49-F238E27FC236}">
                <a16:creationId xmlns:a16="http://schemas.microsoft.com/office/drawing/2014/main" id="{A2259B1D-626B-0445-B9CA-501D4CE9A872}"/>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pic>
        <p:nvPicPr>
          <p:cNvPr id="16" name="Graphic 15">
            <a:extLst>
              <a:ext uri="{FF2B5EF4-FFF2-40B4-BE49-F238E27FC236}">
                <a16:creationId xmlns:a16="http://schemas.microsoft.com/office/drawing/2014/main" id="{0F87250E-4397-1D43-9DEF-7A2143B0AC6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695400" y="1936345"/>
            <a:ext cx="457649" cy="406799"/>
          </a:xfrm>
          <a:prstGeom prst="rect">
            <a:avLst/>
          </a:prstGeom>
        </p:spPr>
      </p:pic>
      <p:pic>
        <p:nvPicPr>
          <p:cNvPr id="18" name="Graphic 17">
            <a:extLst>
              <a:ext uri="{FF2B5EF4-FFF2-40B4-BE49-F238E27FC236}">
                <a16:creationId xmlns:a16="http://schemas.microsoft.com/office/drawing/2014/main" id="{92219949-D07D-2E48-A414-A18D53FE4097}"/>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496161" y="4578999"/>
            <a:ext cx="457649" cy="406799"/>
          </a:xfrm>
          <a:prstGeom prst="rect">
            <a:avLst/>
          </a:prstGeom>
        </p:spPr>
      </p:pic>
    </p:spTree>
    <p:extLst>
      <p:ext uri="{BB962C8B-B14F-4D97-AF65-F5344CB8AC3E}">
        <p14:creationId xmlns:p14="http://schemas.microsoft.com/office/powerpoint/2010/main" val="861710255"/>
      </p:ext>
    </p:extLst>
  </p:cSld>
  <p:clrMapOvr>
    <a:masterClrMapping/>
  </p:clrMapOvr>
  <p:extLst mod="1">
    <p:ext uri="{DCECCB84-F9BA-43D5-87BE-67443E8EF086}">
      <p15:sldGuideLst xmlns:p15="http://schemas.microsoft.com/office/powerpoint/2012/main">
        <p15:guide id="1" pos="688">
          <p15:clr>
            <a:srgbClr val="FBAE40"/>
          </p15:clr>
        </p15:guide>
        <p15:guide id="2" pos="7015">
          <p15:clr>
            <a:srgbClr val="FBAE40"/>
          </p15:clr>
        </p15:guide>
        <p15:guide id="3" orient="horz" pos="686">
          <p15:clr>
            <a:srgbClr val="FBAE40"/>
          </p15:clr>
        </p15:guide>
        <p15:guide id="4" orient="horz" pos="363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C7540FA-DACD-CE4A-ACC0-6B27872EFE03}"/>
              </a:ext>
            </a:extLst>
          </p:cNvPr>
          <p:cNvSpPr>
            <a:spLocks noGrp="1"/>
          </p:cNvSpPr>
          <p:nvPr>
            <p:ph type="title" hasCustomPrompt="1"/>
          </p:nvPr>
        </p:nvSpPr>
        <p:spPr>
          <a:xfrm>
            <a:off x="1200150" y="2996952"/>
            <a:ext cx="9024318" cy="1325563"/>
          </a:xfrm>
        </p:spPr>
        <p:txBody>
          <a:bodyPr/>
          <a:lstStyle>
            <a:lvl1pPr>
              <a:defRPr>
                <a:solidFill>
                  <a:srgbClr val="E1E5EA"/>
                </a:solidFill>
              </a:defRPr>
            </a:lvl1pPr>
          </a:lstStyle>
          <a:p>
            <a:r>
              <a:rPr lang="en-GB" dirty="0"/>
              <a:t>Contact us</a:t>
            </a:r>
            <a:endParaRPr lang="aa-ET" dirty="0"/>
          </a:p>
        </p:txBody>
      </p:sp>
      <p:sp>
        <p:nvSpPr>
          <p:cNvPr id="10" name="Rectangle 9">
            <a:extLst>
              <a:ext uri="{FF2B5EF4-FFF2-40B4-BE49-F238E27FC236}">
                <a16:creationId xmlns:a16="http://schemas.microsoft.com/office/drawing/2014/main" id="{5090C143-DA3B-4448-9677-16B52934BB82}"/>
              </a:ext>
            </a:extLst>
          </p:cNvPr>
          <p:cNvSpPr/>
          <p:nvPr userDrawn="1"/>
        </p:nvSpPr>
        <p:spPr>
          <a:xfrm>
            <a:off x="1319684" y="4350170"/>
            <a:ext cx="64666" cy="769003"/>
          </a:xfrm>
          <a:prstGeom prst="rect">
            <a:avLst/>
          </a:prstGeom>
          <a:solidFill>
            <a:srgbClr val="C4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 name="TextBox 1">
            <a:extLst>
              <a:ext uri="{FF2B5EF4-FFF2-40B4-BE49-F238E27FC236}">
                <a16:creationId xmlns:a16="http://schemas.microsoft.com/office/drawing/2014/main" id="{1C510BFC-7967-9A42-8BDB-BFB3BEAC4429}"/>
              </a:ext>
            </a:extLst>
          </p:cNvPr>
          <p:cNvSpPr txBox="1"/>
          <p:nvPr userDrawn="1"/>
        </p:nvSpPr>
        <p:spPr>
          <a:xfrm>
            <a:off x="3160207" y="5290457"/>
            <a:ext cx="184731" cy="369332"/>
          </a:xfrm>
          <a:prstGeom prst="rect">
            <a:avLst/>
          </a:prstGeom>
          <a:noFill/>
        </p:spPr>
        <p:txBody>
          <a:bodyPr wrap="none" rtlCol="0">
            <a:spAutoFit/>
          </a:bodyPr>
          <a:lstStyle/>
          <a:p>
            <a:endParaRPr lang="aa-ET" dirty="0"/>
          </a:p>
        </p:txBody>
      </p:sp>
      <p:sp>
        <p:nvSpPr>
          <p:cNvPr id="21" name="Text Placeholder 20">
            <a:extLst>
              <a:ext uri="{FF2B5EF4-FFF2-40B4-BE49-F238E27FC236}">
                <a16:creationId xmlns:a16="http://schemas.microsoft.com/office/drawing/2014/main" id="{D61FBFD3-0C7E-6944-839E-23CE2A3959D9}"/>
              </a:ext>
            </a:extLst>
          </p:cNvPr>
          <p:cNvSpPr>
            <a:spLocks noGrp="1"/>
          </p:cNvSpPr>
          <p:nvPr>
            <p:ph type="body" sz="quarter" idx="14" hasCustomPrompt="1"/>
          </p:nvPr>
        </p:nvSpPr>
        <p:spPr>
          <a:xfrm>
            <a:off x="2351088" y="4337729"/>
            <a:ext cx="3887787" cy="342900"/>
          </a:xfrm>
        </p:spPr>
        <p:txBody>
          <a:bodyPr anchor="ctr">
            <a:noAutofit/>
          </a:bodyPr>
          <a:lstStyle>
            <a:lvl1pPr marL="0" indent="0">
              <a:buNone/>
              <a:defRPr sz="1400">
                <a:solidFill>
                  <a:srgbClr val="FFFFFF"/>
                </a:solidFill>
              </a:defRPr>
            </a:lvl1pPr>
          </a:lstStyle>
          <a:p>
            <a:pPr lvl="0"/>
            <a:r>
              <a:rPr lang="en-GB" dirty="0" err="1"/>
              <a:t>John.doe@nato.int</a:t>
            </a:r>
            <a:endParaRPr lang="aa-ET" dirty="0"/>
          </a:p>
        </p:txBody>
      </p:sp>
      <p:sp>
        <p:nvSpPr>
          <p:cNvPr id="22" name="Text Placeholder 20">
            <a:extLst>
              <a:ext uri="{FF2B5EF4-FFF2-40B4-BE49-F238E27FC236}">
                <a16:creationId xmlns:a16="http://schemas.microsoft.com/office/drawing/2014/main" id="{48D2D7B9-9719-5948-A695-3E51EFFC1289}"/>
              </a:ext>
            </a:extLst>
          </p:cNvPr>
          <p:cNvSpPr>
            <a:spLocks noGrp="1"/>
          </p:cNvSpPr>
          <p:nvPr>
            <p:ph type="body" sz="quarter" idx="15" hasCustomPrompt="1"/>
          </p:nvPr>
        </p:nvSpPr>
        <p:spPr>
          <a:xfrm>
            <a:off x="2351088" y="4714542"/>
            <a:ext cx="3887787" cy="342900"/>
          </a:xfrm>
        </p:spPr>
        <p:txBody>
          <a:bodyPr anchor="ctr">
            <a:noAutofit/>
          </a:bodyPr>
          <a:lstStyle>
            <a:lvl1pPr marL="0" indent="0">
              <a:buNone/>
              <a:defRPr sz="1400">
                <a:solidFill>
                  <a:srgbClr val="FFFFFF"/>
                </a:solidFill>
              </a:defRPr>
            </a:lvl1pPr>
          </a:lstStyle>
          <a:p>
            <a:pPr lvl="0"/>
            <a:r>
              <a:rPr lang="en-GB" dirty="0"/>
              <a:t>+32 (0)475 12 34 56</a:t>
            </a:r>
            <a:endParaRPr lang="aa-ET" dirty="0"/>
          </a:p>
        </p:txBody>
      </p:sp>
      <p:sp>
        <p:nvSpPr>
          <p:cNvPr id="15" name="Footer Placeholder 4">
            <a:extLst>
              <a:ext uri="{FF2B5EF4-FFF2-40B4-BE49-F238E27FC236}">
                <a16:creationId xmlns:a16="http://schemas.microsoft.com/office/drawing/2014/main" id="{9B634A37-9158-B44C-BD04-1C623BBE9270}"/>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E1E5EA"/>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17" name="Slide Number Placeholder 5">
            <a:extLst>
              <a:ext uri="{FF2B5EF4-FFF2-40B4-BE49-F238E27FC236}">
                <a16:creationId xmlns:a16="http://schemas.microsoft.com/office/drawing/2014/main" id="{0C5CCA6E-E857-D343-9DF5-20B5F4BA616B}"/>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E1E5EA"/>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
        <p:nvSpPr>
          <p:cNvPr id="14" name="Text Placeholder 13">
            <a:extLst>
              <a:ext uri="{FF2B5EF4-FFF2-40B4-BE49-F238E27FC236}">
                <a16:creationId xmlns:a16="http://schemas.microsoft.com/office/drawing/2014/main" id="{CFB8BF25-CCAE-7542-AC64-559F2A7B95C5}"/>
              </a:ext>
            </a:extLst>
          </p:cNvPr>
          <p:cNvSpPr>
            <a:spLocks noGrp="1"/>
          </p:cNvSpPr>
          <p:nvPr>
            <p:ph type="body" sz="quarter" idx="18" hasCustomPrompt="1"/>
          </p:nvPr>
        </p:nvSpPr>
        <p:spPr>
          <a:xfrm>
            <a:off x="1580346" y="4329031"/>
            <a:ext cx="781050" cy="385511"/>
          </a:xfrm>
        </p:spPr>
        <p:txBody>
          <a:bodyPr>
            <a:normAutofit/>
          </a:bodyPr>
          <a:lstStyle>
            <a:lvl1pPr marL="0" indent="0">
              <a:buNone/>
              <a:defRPr sz="1200">
                <a:solidFill>
                  <a:srgbClr val="E1E5EA"/>
                </a:solidFill>
              </a:defRPr>
            </a:lvl1pPr>
          </a:lstStyle>
          <a:p>
            <a:pPr lvl="0"/>
            <a:r>
              <a:rPr lang="aa-ET" dirty="0"/>
              <a:t>LABEL</a:t>
            </a:r>
          </a:p>
        </p:txBody>
      </p:sp>
      <p:sp>
        <p:nvSpPr>
          <p:cNvPr id="18" name="Text Placeholder 13">
            <a:extLst>
              <a:ext uri="{FF2B5EF4-FFF2-40B4-BE49-F238E27FC236}">
                <a16:creationId xmlns:a16="http://schemas.microsoft.com/office/drawing/2014/main" id="{FC7BFCDB-4508-B448-A3F8-E4129CF2A33E}"/>
              </a:ext>
            </a:extLst>
          </p:cNvPr>
          <p:cNvSpPr>
            <a:spLocks noGrp="1"/>
          </p:cNvSpPr>
          <p:nvPr>
            <p:ph type="body" sz="quarter" idx="19" hasCustomPrompt="1"/>
          </p:nvPr>
        </p:nvSpPr>
        <p:spPr>
          <a:xfrm>
            <a:off x="1580346" y="4704169"/>
            <a:ext cx="781050" cy="385511"/>
          </a:xfrm>
        </p:spPr>
        <p:txBody>
          <a:bodyPr>
            <a:normAutofit/>
          </a:bodyPr>
          <a:lstStyle>
            <a:lvl1pPr marL="0" indent="0">
              <a:buNone/>
              <a:defRPr sz="1200">
                <a:solidFill>
                  <a:srgbClr val="E1E5EA"/>
                </a:solidFill>
              </a:defRPr>
            </a:lvl1pPr>
          </a:lstStyle>
          <a:p>
            <a:pPr lvl="0"/>
            <a:r>
              <a:rPr lang="aa-ET" dirty="0"/>
              <a:t>LABEL</a:t>
            </a:r>
          </a:p>
        </p:txBody>
      </p:sp>
    </p:spTree>
    <p:extLst>
      <p:ext uri="{BB962C8B-B14F-4D97-AF65-F5344CB8AC3E}">
        <p14:creationId xmlns:p14="http://schemas.microsoft.com/office/powerpoint/2010/main" val="2729265912"/>
      </p:ext>
    </p:extLst>
  </p:cSld>
  <p:clrMapOvr>
    <a:masterClrMapping/>
  </p:clrMapOvr>
  <p:extLst mod="1">
    <p:ext uri="{DCECCB84-F9BA-43D5-87BE-67443E8EF086}">
      <p15:sldGuideLst xmlns:p15="http://schemas.microsoft.com/office/powerpoint/2012/main">
        <p15:guide id="1" pos="75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Slid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solidFill>
                  <a:srgbClr val="327BB8"/>
                </a:solidFill>
              </a:defRPr>
            </a:lvl1pPr>
          </a:lstStyle>
          <a:p>
            <a:r>
              <a:rPr lang="en-US" smtClean="0"/>
              <a:t>Click to edit Master title style</a:t>
            </a:r>
            <a:endParaRPr lang="aa-ET"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6563" y="5551437"/>
            <a:ext cx="58419" cy="469851"/>
          </a:xfrm>
          <a:prstGeom prst="rect">
            <a:avLst/>
          </a:prstGeom>
          <a:solidFill>
            <a:srgbClr val="C4C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1" name="Text Placeholder 7">
            <a:extLst>
              <a:ext uri="{FF2B5EF4-FFF2-40B4-BE49-F238E27FC236}">
                <a16:creationId xmlns:a16="http://schemas.microsoft.com/office/drawing/2014/main" id="{25CB0752-21B1-A34E-B93A-0196D833F5D2}"/>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545454"/>
                </a:solidFill>
              </a:defRPr>
            </a:lvl1pPr>
          </a:lstStyle>
          <a:p>
            <a:pPr lvl="0"/>
            <a:r>
              <a:rPr lang="en-GB" dirty="0"/>
              <a:t>Add Division/Unit/… and change label in front</a:t>
            </a:r>
            <a:endParaRPr lang="aa-ET" dirty="0"/>
          </a:p>
        </p:txBody>
      </p:sp>
      <p:sp>
        <p:nvSpPr>
          <p:cNvPr id="22" name="Text Placeholder 13">
            <a:extLst>
              <a:ext uri="{FF2B5EF4-FFF2-40B4-BE49-F238E27FC236}">
                <a16:creationId xmlns:a16="http://schemas.microsoft.com/office/drawing/2014/main" id="{D90E08BF-0A63-C042-B2C9-0A31520903AD}"/>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327BB8"/>
                </a:solidFill>
              </a:defRPr>
            </a:lvl1pPr>
          </a:lstStyle>
          <a:p>
            <a:pPr lvl="0"/>
            <a:r>
              <a:rPr lang="aa-ET" dirty="0"/>
              <a:t>LABEL</a:t>
            </a:r>
          </a:p>
        </p:txBody>
      </p:sp>
      <p:sp>
        <p:nvSpPr>
          <p:cNvPr id="9" name="Picture Placeholder 6">
            <a:extLst>
              <a:ext uri="{FF2B5EF4-FFF2-40B4-BE49-F238E27FC236}">
                <a16:creationId xmlns:a16="http://schemas.microsoft.com/office/drawing/2014/main" id="{5E9DA405-B2C8-9248-9FD6-56437D2FB91C}"/>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E1E5EA">
              <a:alpha val="10196"/>
            </a:srgbClr>
          </a:solidFill>
        </p:spPr>
        <p:txBody>
          <a:bodyPr anchor="ctr"/>
          <a:lstStyle>
            <a:lvl1pPr marL="0" indent="0" algn="ctr">
              <a:buNone/>
              <a:defRPr>
                <a:solidFill>
                  <a:srgbClr val="327BB8"/>
                </a:solidFill>
              </a:defRPr>
            </a:lvl1pPr>
          </a:lstStyle>
          <a:p>
            <a:r>
              <a:rPr lang="en-US" smtClean="0"/>
              <a:t>Click icon to add picture</a:t>
            </a:r>
            <a:endParaRPr lang="aa-ET" dirty="0"/>
          </a:p>
        </p:txBody>
      </p:sp>
    </p:spTree>
    <p:extLst>
      <p:ext uri="{BB962C8B-B14F-4D97-AF65-F5344CB8AC3E}">
        <p14:creationId xmlns:p14="http://schemas.microsoft.com/office/powerpoint/2010/main" val="3610055815"/>
      </p:ext>
    </p:extLst>
  </p:cSld>
  <p:clrMapOvr>
    <a:masterClrMapping/>
  </p:clrMapOvr>
  <p:extLst mod="1">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9D0786-AD54-6A4B-8BA6-F028206B7362}"/>
              </a:ext>
            </a:extLst>
          </p:cNvPr>
          <p:cNvSpPr>
            <a:spLocks noGrp="1"/>
          </p:cNvSpPr>
          <p:nvPr>
            <p:ph sz="half" idx="2"/>
          </p:nvPr>
        </p:nvSpPr>
        <p:spPr>
          <a:xfrm>
            <a:off x="515938" y="3173412"/>
            <a:ext cx="5157787"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 name="Text Placeholder 2">
            <a:extLst>
              <a:ext uri="{FF2B5EF4-FFF2-40B4-BE49-F238E27FC236}">
                <a16:creationId xmlns:a16="http://schemas.microsoft.com/office/drawing/2014/main" id="{1BE41607-8469-3646-8B93-EA9401D7019B}"/>
              </a:ext>
            </a:extLst>
          </p:cNvPr>
          <p:cNvSpPr>
            <a:spLocks noGrp="1"/>
          </p:cNvSpPr>
          <p:nvPr>
            <p:ph type="body" idx="1" hasCustomPrompt="1"/>
          </p:nvPr>
        </p:nvSpPr>
        <p:spPr>
          <a:xfrm>
            <a:off x="515938" y="2438256"/>
            <a:ext cx="5157787"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7711697A-3AFB-364E-8BF8-A7DD7A4100EC}"/>
              </a:ext>
            </a:extLst>
          </p:cNvPr>
          <p:cNvSpPr>
            <a:spLocks noGrp="1"/>
          </p:cNvSpPr>
          <p:nvPr>
            <p:ph sz="quarter" idx="4"/>
          </p:nvPr>
        </p:nvSpPr>
        <p:spPr>
          <a:xfrm>
            <a:off x="5848350" y="3173412"/>
            <a:ext cx="5183188"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2" name="Title 1">
            <a:extLst>
              <a:ext uri="{FF2B5EF4-FFF2-40B4-BE49-F238E27FC236}">
                <a16:creationId xmlns:a16="http://schemas.microsoft.com/office/drawing/2014/main" id="{030BD1BB-4F76-EA48-8500-4B586D72D3DC}"/>
              </a:ext>
            </a:extLst>
          </p:cNvPr>
          <p:cNvSpPr>
            <a:spLocks noGrp="1"/>
          </p:cNvSpPr>
          <p:nvPr>
            <p:ph type="title"/>
          </p:nvPr>
        </p:nvSpPr>
        <p:spPr>
          <a:xfrm>
            <a:off x="515938" y="1112693"/>
            <a:ext cx="10515600" cy="1325563"/>
          </a:xfrm>
        </p:spPr>
        <p:txBody>
          <a:bodyPr/>
          <a:lstStyle>
            <a:lvl1pPr>
              <a:defRPr>
                <a:solidFill>
                  <a:srgbClr val="327BB8"/>
                </a:solidFill>
              </a:defRPr>
            </a:lvl1pPr>
          </a:lstStyle>
          <a:p>
            <a:r>
              <a:rPr lang="en-US" smtClean="0"/>
              <a:t>Click to edit Master title style</a:t>
            </a:r>
            <a:endParaRPr lang="aa-ET" dirty="0"/>
          </a:p>
        </p:txBody>
      </p:sp>
      <p:sp>
        <p:nvSpPr>
          <p:cNvPr id="13" name="Text Placeholder 2">
            <a:extLst>
              <a:ext uri="{FF2B5EF4-FFF2-40B4-BE49-F238E27FC236}">
                <a16:creationId xmlns:a16="http://schemas.microsoft.com/office/drawing/2014/main" id="{034B3D56-08AA-4A47-9152-DA7E97C05A2C}"/>
              </a:ext>
            </a:extLst>
          </p:cNvPr>
          <p:cNvSpPr>
            <a:spLocks noGrp="1"/>
          </p:cNvSpPr>
          <p:nvPr>
            <p:ph type="body" idx="12" hasCustomPrompt="1"/>
          </p:nvPr>
        </p:nvSpPr>
        <p:spPr>
          <a:xfrm>
            <a:off x="5848350" y="2438256"/>
            <a:ext cx="5157787" cy="735156"/>
          </a:xfrm>
        </p:spPr>
        <p:txBody>
          <a:bodyPr anchor="b">
            <a:normAutofit/>
          </a:bodyPr>
          <a:lstStyle>
            <a:lvl1pPr marL="0" indent="0">
              <a:buNone/>
              <a:defRPr sz="2000" b="1">
                <a:solidFill>
                  <a:srgbClr val="327B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4" name="Footer Placeholder 4">
            <a:extLst>
              <a:ext uri="{FF2B5EF4-FFF2-40B4-BE49-F238E27FC236}">
                <a16:creationId xmlns:a16="http://schemas.microsoft.com/office/drawing/2014/main" id="{170AD413-BADD-CC44-B7AA-EA8896768556}"/>
              </a:ext>
            </a:extLst>
          </p:cNvPr>
          <p:cNvSpPr>
            <a:spLocks noGrp="1"/>
          </p:cNvSpPr>
          <p:nvPr>
            <p:ph type="ftr" sz="quarter" idx="10"/>
          </p:nvPr>
        </p:nvSpPr>
        <p:spPr>
          <a:xfrm>
            <a:off x="188696" y="6308725"/>
            <a:ext cx="4114800" cy="365125"/>
          </a:xfrm>
        </p:spPr>
        <p:txBody>
          <a:bodyPr/>
          <a:lstStyle>
            <a:lvl1pPr>
              <a:defRPr>
                <a:solidFill>
                  <a:srgbClr val="327BB8"/>
                </a:solidFill>
              </a:defRPr>
            </a:lvl1pPr>
          </a:lstStyle>
          <a:p>
            <a:r>
              <a:rPr lang="aa-ET"/>
              <a:t>NATO UNCLASSIFIED</a:t>
            </a:r>
            <a:endParaRPr lang="aa-ET" dirty="0"/>
          </a:p>
        </p:txBody>
      </p:sp>
      <p:sp>
        <p:nvSpPr>
          <p:cNvPr id="15" name="Slide Number Placeholder 5">
            <a:extLst>
              <a:ext uri="{FF2B5EF4-FFF2-40B4-BE49-F238E27FC236}">
                <a16:creationId xmlns:a16="http://schemas.microsoft.com/office/drawing/2014/main" id="{5F3BEDC5-2F3C-A544-87B2-874948386E0B}"/>
              </a:ext>
            </a:extLst>
          </p:cNvPr>
          <p:cNvSpPr>
            <a:spLocks noGrp="1"/>
          </p:cNvSpPr>
          <p:nvPr>
            <p:ph type="sldNum" sz="quarter" idx="11"/>
          </p:nvPr>
        </p:nvSpPr>
        <p:spPr>
          <a:xfrm>
            <a:off x="9180297" y="6308725"/>
            <a:ext cx="2743200" cy="365125"/>
          </a:xfrm>
        </p:spPr>
        <p:txBody>
          <a:bodyPr/>
          <a:lstStyle>
            <a:lvl1pPr>
              <a:defRPr>
                <a:solidFill>
                  <a:srgbClr val="327BB8"/>
                </a:solidFill>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Tree>
    <p:extLst>
      <p:ext uri="{BB962C8B-B14F-4D97-AF65-F5344CB8AC3E}">
        <p14:creationId xmlns:p14="http://schemas.microsoft.com/office/powerpoint/2010/main" val="1220319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theme" Target="../theme/theme3.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C04C9-B501-5D48-A805-4935DC0BC047}"/>
              </a:ext>
            </a:extLst>
          </p:cNvPr>
          <p:cNvSpPr>
            <a:spLocks noGrp="1"/>
          </p:cNvSpPr>
          <p:nvPr>
            <p:ph type="title"/>
          </p:nvPr>
        </p:nvSpPr>
        <p:spPr>
          <a:xfrm>
            <a:off x="515938" y="1112693"/>
            <a:ext cx="10515600" cy="1325563"/>
          </a:xfrm>
          <a:prstGeom prst="rect">
            <a:avLst/>
          </a:prstGeom>
        </p:spPr>
        <p:txBody>
          <a:bodyPr vert="horz" lIns="91440" tIns="45720" rIns="91440" bIns="45720" rtlCol="0" anchor="ctr">
            <a:normAutofit/>
          </a:bodyPr>
          <a:lstStyle/>
          <a:p>
            <a:r>
              <a:rPr lang="en-US" smtClean="0"/>
              <a:t>Click to edit Master title style</a:t>
            </a:r>
            <a:endParaRPr lang="aa-ET" dirty="0"/>
          </a:p>
        </p:txBody>
      </p:sp>
      <p:sp>
        <p:nvSpPr>
          <p:cNvPr id="3" name="Text Placeholder 2">
            <a:extLst>
              <a:ext uri="{FF2B5EF4-FFF2-40B4-BE49-F238E27FC236}">
                <a16:creationId xmlns:a16="http://schemas.microsoft.com/office/drawing/2014/main" id="{4D1BC9A9-7B8B-8241-9B15-3E47EEDD02B3}"/>
              </a:ext>
            </a:extLst>
          </p:cNvPr>
          <p:cNvSpPr>
            <a:spLocks noGrp="1"/>
          </p:cNvSpPr>
          <p:nvPr>
            <p:ph type="body" idx="1"/>
          </p:nvPr>
        </p:nvSpPr>
        <p:spPr>
          <a:xfrm>
            <a:off x="515938" y="2438256"/>
            <a:ext cx="10515600" cy="369108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Footer Placeholder 4">
            <a:extLst>
              <a:ext uri="{FF2B5EF4-FFF2-40B4-BE49-F238E27FC236}">
                <a16:creationId xmlns:a16="http://schemas.microsoft.com/office/drawing/2014/main" id="{D91C20A6-FE70-C243-AE15-9AFDDCD8551A}"/>
              </a:ext>
            </a:extLst>
          </p:cNvPr>
          <p:cNvSpPr>
            <a:spLocks noGrp="1"/>
          </p:cNvSpPr>
          <p:nvPr>
            <p:ph type="ftr" sz="quarter" idx="3"/>
          </p:nvPr>
        </p:nvSpPr>
        <p:spPr>
          <a:xfrm>
            <a:off x="515938" y="6129339"/>
            <a:ext cx="4114800" cy="544512"/>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6" name="Slide Number Placeholder 5">
            <a:extLst>
              <a:ext uri="{FF2B5EF4-FFF2-40B4-BE49-F238E27FC236}">
                <a16:creationId xmlns:a16="http://schemas.microsoft.com/office/drawing/2014/main" id="{2D9DC6B1-4B05-8D4F-B57F-AF4A120D8E7D}"/>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
        <p:nvSpPr>
          <p:cNvPr id="9" name="Content Placeholder 8">
            <a:extLst>
              <a:ext uri="{FF2B5EF4-FFF2-40B4-BE49-F238E27FC236}">
                <a16:creationId xmlns:a16="http://schemas.microsoft.com/office/drawing/2014/main" id="{03B6A470-1EA8-F746-9468-B69996E0DEAA}"/>
              </a:ext>
            </a:extLst>
          </p:cNvPr>
          <p:cNvSpPr txBox="1">
            <a:spLocks/>
          </p:cNvSpPr>
          <p:nvPr userDrawn="1"/>
        </p:nvSpPr>
        <p:spPr>
          <a:xfrm>
            <a:off x="1328602" y="225696"/>
            <a:ext cx="5400000" cy="54000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4572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9144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3716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1828800" indent="0" algn="l" defTabSz="914400" rtl="0" eaLnBrk="1" latinLnBrk="0" hangingPunct="1">
              <a:lnSpc>
                <a:spcPct val="150000"/>
              </a:lnSpc>
              <a:spcBef>
                <a:spcPts val="500"/>
              </a:spcBef>
              <a:buClr>
                <a:srgbClr val="AFD8ED"/>
              </a:buClr>
              <a:buFont typeface="Arial" panose="020B0604020202020204" pitchFamily="34" charset="0"/>
              <a:buNone/>
              <a:defRPr sz="1000" kern="1200">
                <a:solidFill>
                  <a:srgbClr val="383838"/>
                </a:solidFill>
                <a:latin typeface="Arial" panose="020B0604020202020204" pitchFamily="34"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dirty="0">
                <a:solidFill>
                  <a:srgbClr val="545454"/>
                </a:solidFill>
              </a:rPr>
              <a:t>ALLIED COMMAND TRANSFORMATION</a:t>
            </a:r>
          </a:p>
        </p:txBody>
      </p:sp>
      <p:pic>
        <p:nvPicPr>
          <p:cNvPr id="10" name="Picture 2" descr="ACT LOGO Updated 12-3-01"/>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48265" y="37361"/>
            <a:ext cx="1295207" cy="91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8745" y="677312"/>
            <a:ext cx="965956" cy="268875"/>
          </a:xfrm>
          <a:prstGeom prst="rect">
            <a:avLst/>
          </a:prstGeom>
          <a:solidFill>
            <a:srgbClr val="E5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20" y="697486"/>
            <a:ext cx="926857" cy="215444"/>
          </a:xfrm>
          <a:prstGeom prst="rect">
            <a:avLst/>
          </a:prstGeom>
          <a:noFill/>
        </p:spPr>
        <p:txBody>
          <a:bodyPr wrap="none" rtlCol="0">
            <a:spAutoFit/>
          </a:bodyPr>
          <a:lstStyle/>
          <a:p>
            <a:r>
              <a:rPr lang="en-US" sz="800" b="1" dirty="0" smtClean="0">
                <a:latin typeface="Arial" panose="020B0604020202020204" pitchFamily="34" charset="0"/>
                <a:cs typeface="Arial" panose="020B0604020202020204" pitchFamily="34" charset="0"/>
              </a:rPr>
              <a:t>CAPDEV / AOA</a:t>
            </a:r>
            <a:endParaRPr lang="en-GB"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121972"/>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4" r:id="rId3"/>
    <p:sldLayoutId id="2147483668" r:id="rId4"/>
    <p:sldLayoutId id="2147483651" r:id="rId5"/>
    <p:sldLayoutId id="2147483678" r:id="rId6"/>
    <p:sldLayoutId id="2147483650" r:id="rId7"/>
    <p:sldLayoutId id="2147483652" r:id="rId8"/>
    <p:sldLayoutId id="2147483653" r:id="rId9"/>
    <p:sldLayoutId id="2147483671" r:id="rId10"/>
    <p:sldLayoutId id="2147483672" r:id="rId11"/>
    <p:sldLayoutId id="2147483654" r:id="rId12"/>
    <p:sldLayoutId id="2147483655" r:id="rId13"/>
    <p:sldLayoutId id="2147483673" r:id="rId14"/>
    <p:sldLayoutId id="2147483674" r:id="rId15"/>
    <p:sldLayoutId id="2147483676" r:id="rId16"/>
    <p:sldLayoutId id="2147483656" r:id="rId17"/>
    <p:sldLayoutId id="2147483657" r:id="rId18"/>
    <p:sldLayoutId id="2147483658" r:id="rId19"/>
    <p:sldLayoutId id="2147483675" r:id="rId20"/>
    <p:sldLayoutId id="2147483660" r:id="rId21"/>
    <p:sldLayoutId id="2147483666" r:id="rId22"/>
    <p:sldLayoutId id="2147483669" r:id="rId23"/>
    <p:sldLayoutId id="2147483670" r:id="rId24"/>
    <p:sldLayoutId id="2147483661" r:id="rId25"/>
    <p:sldLayoutId id="2147483665" r:id="rId26"/>
    <p:sldLayoutId id="2147483659" r:id="rId27"/>
    <p:sldLayoutId id="2147483677" r:id="rId28"/>
  </p:sldLayoutIdLst>
  <p:hf hdr="0" dt="0"/>
  <p:txStyles>
    <p:titleStyle>
      <a:lvl1pPr algn="l" defTabSz="914400" rtl="0" eaLnBrk="1" latinLnBrk="0" hangingPunct="1">
        <a:lnSpc>
          <a:spcPct val="90000"/>
        </a:lnSpc>
        <a:spcBef>
          <a:spcPct val="0"/>
        </a:spcBef>
        <a:buNone/>
        <a:defRPr sz="4400" b="1" i="0" kern="1200">
          <a:solidFill>
            <a:srgbClr val="327BB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50000"/>
        </a:lnSpc>
        <a:spcBef>
          <a:spcPts val="1000"/>
        </a:spcBef>
        <a:buClr>
          <a:srgbClr val="C4CCD6"/>
        </a:buClr>
        <a:buFont typeface="Wingdings" pitchFamily="2" charset="2"/>
        <a:buChar char="§"/>
        <a:defRPr sz="24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685800" indent="-228600" algn="l" defTabSz="914400" rtl="0" eaLnBrk="1" latinLnBrk="0" hangingPunct="1">
        <a:lnSpc>
          <a:spcPct val="150000"/>
        </a:lnSpc>
        <a:spcBef>
          <a:spcPts val="500"/>
        </a:spcBef>
        <a:buClr>
          <a:srgbClr val="C4CCD6"/>
        </a:buClr>
        <a:buFont typeface="Wingdings" pitchFamily="2" charset="2"/>
        <a:buChar char="§"/>
        <a:defRPr sz="2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1143000" indent="-228600" algn="l" defTabSz="914400" rtl="0" eaLnBrk="1" latinLnBrk="0" hangingPunct="1">
        <a:lnSpc>
          <a:spcPct val="150000"/>
        </a:lnSpc>
        <a:spcBef>
          <a:spcPts val="500"/>
        </a:spcBef>
        <a:buClr>
          <a:srgbClr val="C4CCD6"/>
        </a:buClr>
        <a:buFont typeface="Wingdings" pitchFamily="2" charset="2"/>
        <a:buChar char="§"/>
        <a:defRPr sz="18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600200" indent="-228600" algn="l" defTabSz="914400" rtl="0" eaLnBrk="1" latinLnBrk="0" hangingPunct="1">
        <a:lnSpc>
          <a:spcPct val="150000"/>
        </a:lnSpc>
        <a:spcBef>
          <a:spcPts val="500"/>
        </a:spcBef>
        <a:buClr>
          <a:srgbClr val="C4CCD6"/>
        </a:buClr>
        <a:buFont typeface="Wingdings" pitchFamily="2" charset="2"/>
        <a:buChar char="§"/>
        <a:defRPr sz="16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25" userDrawn="1">
          <p15:clr>
            <a:srgbClr val="F26B43"/>
          </p15:clr>
        </p15:guide>
        <p15:guide id="2" pos="7355" userDrawn="1">
          <p15:clr>
            <a:srgbClr val="F26B43"/>
          </p15:clr>
        </p15:guide>
        <p15:guide id="3" orient="horz" pos="346" userDrawn="1">
          <p15:clr>
            <a:srgbClr val="F26B43"/>
          </p15:clr>
        </p15:guide>
        <p15:guide id="4" orient="horz" pos="3974" userDrawn="1">
          <p15:clr>
            <a:srgbClr val="F26B43"/>
          </p15:clr>
        </p15:guide>
        <p15:guide id="5" pos="3840" userDrawn="1">
          <p15:clr>
            <a:srgbClr val="F26B43"/>
          </p15:clr>
        </p15:guide>
        <p15:guide id="6" orient="horz" pos="2160" userDrawn="1">
          <p15:clr>
            <a:srgbClr val="F26B43"/>
          </p15:clr>
        </p15:guide>
        <p15:guide id="7" orient="horz" pos="3861" userDrawn="1">
          <p15:clr>
            <a:srgbClr val="F26B43"/>
          </p15:clr>
        </p15:guide>
        <p15:guide id="8" orient="horz" pos="119" userDrawn="1">
          <p15:clr>
            <a:srgbClr val="F26B43"/>
          </p15:clr>
        </p15:guide>
        <p15:guide id="9" pos="6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C04C9-B501-5D48-A805-4935DC0BC047}"/>
              </a:ext>
            </a:extLst>
          </p:cNvPr>
          <p:cNvSpPr>
            <a:spLocks noGrp="1"/>
          </p:cNvSpPr>
          <p:nvPr>
            <p:ph type="title"/>
          </p:nvPr>
        </p:nvSpPr>
        <p:spPr>
          <a:xfrm>
            <a:off x="515938" y="1112693"/>
            <a:ext cx="10515600" cy="1325563"/>
          </a:xfrm>
          <a:prstGeom prst="rect">
            <a:avLst/>
          </a:prstGeom>
        </p:spPr>
        <p:txBody>
          <a:bodyPr vert="horz" lIns="91440" tIns="45720" rIns="91440" bIns="45720" rtlCol="0" anchor="ctr">
            <a:normAutofit/>
          </a:bodyPr>
          <a:lstStyle/>
          <a:p>
            <a:r>
              <a:rPr lang="en-US" smtClean="0"/>
              <a:t>Click to edit Master title style</a:t>
            </a:r>
            <a:endParaRPr lang="aa-ET" dirty="0"/>
          </a:p>
        </p:txBody>
      </p:sp>
      <p:sp>
        <p:nvSpPr>
          <p:cNvPr id="3" name="Text Placeholder 2">
            <a:extLst>
              <a:ext uri="{FF2B5EF4-FFF2-40B4-BE49-F238E27FC236}">
                <a16:creationId xmlns:a16="http://schemas.microsoft.com/office/drawing/2014/main" id="{4D1BC9A9-7B8B-8241-9B15-3E47EEDD02B3}"/>
              </a:ext>
            </a:extLst>
          </p:cNvPr>
          <p:cNvSpPr>
            <a:spLocks noGrp="1"/>
          </p:cNvSpPr>
          <p:nvPr>
            <p:ph type="body" idx="1"/>
          </p:nvPr>
        </p:nvSpPr>
        <p:spPr>
          <a:xfrm>
            <a:off x="515938" y="2438256"/>
            <a:ext cx="10515600" cy="369108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Footer Placeholder 4">
            <a:extLst>
              <a:ext uri="{FF2B5EF4-FFF2-40B4-BE49-F238E27FC236}">
                <a16:creationId xmlns:a16="http://schemas.microsoft.com/office/drawing/2014/main" id="{D91C20A6-FE70-C243-AE15-9AFDDCD8551A}"/>
              </a:ext>
            </a:extLst>
          </p:cNvPr>
          <p:cNvSpPr>
            <a:spLocks noGrp="1"/>
          </p:cNvSpPr>
          <p:nvPr>
            <p:ph type="ftr" sz="quarter" idx="3"/>
          </p:nvPr>
        </p:nvSpPr>
        <p:spPr>
          <a:xfrm>
            <a:off x="515938" y="6129339"/>
            <a:ext cx="4114800" cy="544512"/>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en-US" dirty="0" smtClean="0"/>
              <a:t>NATO UNCLASSIFIED RELEASABLE TO FINLAND &amp; SWEDEN</a:t>
            </a:r>
            <a:endParaRPr lang="aa-ET" dirty="0"/>
          </a:p>
        </p:txBody>
      </p:sp>
      <p:sp>
        <p:nvSpPr>
          <p:cNvPr id="6" name="Slide Number Placeholder 5">
            <a:extLst>
              <a:ext uri="{FF2B5EF4-FFF2-40B4-BE49-F238E27FC236}">
                <a16:creationId xmlns:a16="http://schemas.microsoft.com/office/drawing/2014/main" id="{2D9DC6B1-4B05-8D4F-B57F-AF4A120D8E7D}"/>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
        <p:nvSpPr>
          <p:cNvPr id="9" name="Content Placeholder 8">
            <a:extLst>
              <a:ext uri="{FF2B5EF4-FFF2-40B4-BE49-F238E27FC236}">
                <a16:creationId xmlns:a16="http://schemas.microsoft.com/office/drawing/2014/main" id="{03B6A470-1EA8-F746-9468-B69996E0DEAA}"/>
              </a:ext>
            </a:extLst>
          </p:cNvPr>
          <p:cNvSpPr txBox="1">
            <a:spLocks/>
          </p:cNvSpPr>
          <p:nvPr userDrawn="1"/>
        </p:nvSpPr>
        <p:spPr>
          <a:xfrm>
            <a:off x="1328602" y="225696"/>
            <a:ext cx="5400000" cy="54000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4572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9144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3716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1828800" indent="0" algn="l" defTabSz="914400" rtl="0" eaLnBrk="1" latinLnBrk="0" hangingPunct="1">
              <a:lnSpc>
                <a:spcPct val="150000"/>
              </a:lnSpc>
              <a:spcBef>
                <a:spcPts val="500"/>
              </a:spcBef>
              <a:buClr>
                <a:srgbClr val="AFD8ED"/>
              </a:buClr>
              <a:buFont typeface="Arial" panose="020B0604020202020204" pitchFamily="34" charset="0"/>
              <a:buNone/>
              <a:defRPr sz="1000" kern="1200">
                <a:solidFill>
                  <a:srgbClr val="383838"/>
                </a:solidFill>
                <a:latin typeface="Arial" panose="020B0604020202020204" pitchFamily="34"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dirty="0">
                <a:solidFill>
                  <a:srgbClr val="545454"/>
                </a:solidFill>
              </a:rPr>
              <a:t>ALLIED COMMAND TRANSFORMATION</a:t>
            </a:r>
          </a:p>
        </p:txBody>
      </p:sp>
      <p:pic>
        <p:nvPicPr>
          <p:cNvPr id="10" name="Picture 2" descr="ACT LOGO Updated 12-3-01"/>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48265" y="37361"/>
            <a:ext cx="1295207" cy="91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8745" y="677312"/>
            <a:ext cx="965956" cy="268875"/>
          </a:xfrm>
          <a:prstGeom prst="rect">
            <a:avLst/>
          </a:prstGeom>
          <a:solidFill>
            <a:srgbClr val="E5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20" y="697486"/>
            <a:ext cx="853119" cy="215444"/>
          </a:xfrm>
          <a:prstGeom prst="rect">
            <a:avLst/>
          </a:prstGeom>
          <a:noFill/>
        </p:spPr>
        <p:txBody>
          <a:bodyPr wrap="none" rtlCol="0">
            <a:spAutoFit/>
          </a:bodyPr>
          <a:lstStyle/>
          <a:p>
            <a:r>
              <a:rPr lang="en-US" sz="800" b="1" dirty="0" smtClean="0">
                <a:latin typeface="Arial" panose="020B0604020202020204" pitchFamily="34" charset="0"/>
                <a:cs typeface="Arial" panose="020B0604020202020204" pitchFamily="34" charset="0"/>
              </a:rPr>
              <a:t>CAPDEV / OA</a:t>
            </a:r>
            <a:endParaRPr lang="en-GB"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94975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Lst>
  <p:hf hdr="0" dt="0"/>
  <p:txStyles>
    <p:titleStyle>
      <a:lvl1pPr algn="l" defTabSz="914400" rtl="0" eaLnBrk="1" latinLnBrk="0" hangingPunct="1">
        <a:lnSpc>
          <a:spcPct val="90000"/>
        </a:lnSpc>
        <a:spcBef>
          <a:spcPct val="0"/>
        </a:spcBef>
        <a:buNone/>
        <a:defRPr sz="4400" b="1" i="0" kern="1200">
          <a:solidFill>
            <a:srgbClr val="327BB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50000"/>
        </a:lnSpc>
        <a:spcBef>
          <a:spcPts val="1000"/>
        </a:spcBef>
        <a:buClr>
          <a:srgbClr val="C4CCD6"/>
        </a:buClr>
        <a:buFont typeface="Wingdings" pitchFamily="2" charset="2"/>
        <a:buChar char="§"/>
        <a:defRPr sz="24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685800" indent="-228600" algn="l" defTabSz="914400" rtl="0" eaLnBrk="1" latinLnBrk="0" hangingPunct="1">
        <a:lnSpc>
          <a:spcPct val="150000"/>
        </a:lnSpc>
        <a:spcBef>
          <a:spcPts val="500"/>
        </a:spcBef>
        <a:buClr>
          <a:srgbClr val="C4CCD6"/>
        </a:buClr>
        <a:buFont typeface="Wingdings" pitchFamily="2" charset="2"/>
        <a:buChar char="§"/>
        <a:defRPr sz="2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1143000" indent="-228600" algn="l" defTabSz="914400" rtl="0" eaLnBrk="1" latinLnBrk="0" hangingPunct="1">
        <a:lnSpc>
          <a:spcPct val="150000"/>
        </a:lnSpc>
        <a:spcBef>
          <a:spcPts val="500"/>
        </a:spcBef>
        <a:buClr>
          <a:srgbClr val="C4CCD6"/>
        </a:buClr>
        <a:buFont typeface="Wingdings" pitchFamily="2" charset="2"/>
        <a:buChar char="§"/>
        <a:defRPr sz="18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600200" indent="-228600" algn="l" defTabSz="914400" rtl="0" eaLnBrk="1" latinLnBrk="0" hangingPunct="1">
        <a:lnSpc>
          <a:spcPct val="150000"/>
        </a:lnSpc>
        <a:spcBef>
          <a:spcPts val="500"/>
        </a:spcBef>
        <a:buClr>
          <a:srgbClr val="C4CCD6"/>
        </a:buClr>
        <a:buFont typeface="Wingdings" pitchFamily="2" charset="2"/>
        <a:buChar char="§"/>
        <a:defRPr sz="16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25">
          <p15:clr>
            <a:srgbClr val="F26B43"/>
          </p15:clr>
        </p15:guide>
        <p15:guide id="2" pos="7355">
          <p15:clr>
            <a:srgbClr val="F26B43"/>
          </p15:clr>
        </p15:guide>
        <p15:guide id="3" orient="horz" pos="346">
          <p15:clr>
            <a:srgbClr val="F26B43"/>
          </p15:clr>
        </p15:guide>
        <p15:guide id="4" orient="horz" pos="3974">
          <p15:clr>
            <a:srgbClr val="F26B43"/>
          </p15:clr>
        </p15:guide>
        <p15:guide id="5" pos="3840">
          <p15:clr>
            <a:srgbClr val="F26B43"/>
          </p15:clr>
        </p15:guide>
        <p15:guide id="6" orient="horz" pos="2160">
          <p15:clr>
            <a:srgbClr val="F26B43"/>
          </p15:clr>
        </p15:guide>
        <p15:guide id="7" orient="horz" pos="3861">
          <p15:clr>
            <a:srgbClr val="F26B43"/>
          </p15:clr>
        </p15:guide>
        <p15:guide id="8" orient="horz" pos="119">
          <p15:clr>
            <a:srgbClr val="F26B43"/>
          </p15:clr>
        </p15:guide>
        <p15:guide id="9" pos="61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C04C9-B501-5D48-A805-4935DC0BC047}"/>
              </a:ext>
            </a:extLst>
          </p:cNvPr>
          <p:cNvSpPr>
            <a:spLocks noGrp="1"/>
          </p:cNvSpPr>
          <p:nvPr>
            <p:ph type="title"/>
          </p:nvPr>
        </p:nvSpPr>
        <p:spPr>
          <a:xfrm>
            <a:off x="515938" y="1112693"/>
            <a:ext cx="10515600" cy="1325563"/>
          </a:xfrm>
          <a:prstGeom prst="rect">
            <a:avLst/>
          </a:prstGeom>
        </p:spPr>
        <p:txBody>
          <a:bodyPr vert="horz" lIns="91440" tIns="45720" rIns="91440" bIns="45720" rtlCol="0" anchor="ctr">
            <a:normAutofit/>
          </a:bodyPr>
          <a:lstStyle/>
          <a:p>
            <a:r>
              <a:rPr lang="en-US" smtClean="0"/>
              <a:t>Click to edit Master title style</a:t>
            </a:r>
            <a:endParaRPr lang="aa-ET" dirty="0"/>
          </a:p>
        </p:txBody>
      </p:sp>
      <p:sp>
        <p:nvSpPr>
          <p:cNvPr id="3" name="Text Placeholder 2">
            <a:extLst>
              <a:ext uri="{FF2B5EF4-FFF2-40B4-BE49-F238E27FC236}">
                <a16:creationId xmlns:a16="http://schemas.microsoft.com/office/drawing/2014/main" id="{4D1BC9A9-7B8B-8241-9B15-3E47EEDD02B3}"/>
              </a:ext>
            </a:extLst>
          </p:cNvPr>
          <p:cNvSpPr>
            <a:spLocks noGrp="1"/>
          </p:cNvSpPr>
          <p:nvPr>
            <p:ph type="body" idx="1"/>
          </p:nvPr>
        </p:nvSpPr>
        <p:spPr>
          <a:xfrm>
            <a:off x="515938" y="2438256"/>
            <a:ext cx="10515600" cy="369108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Footer Placeholder 4">
            <a:extLst>
              <a:ext uri="{FF2B5EF4-FFF2-40B4-BE49-F238E27FC236}">
                <a16:creationId xmlns:a16="http://schemas.microsoft.com/office/drawing/2014/main" id="{D91C20A6-FE70-C243-AE15-9AFDDCD8551A}"/>
              </a:ext>
            </a:extLst>
          </p:cNvPr>
          <p:cNvSpPr>
            <a:spLocks noGrp="1"/>
          </p:cNvSpPr>
          <p:nvPr>
            <p:ph type="ftr" sz="quarter" idx="3"/>
          </p:nvPr>
        </p:nvSpPr>
        <p:spPr>
          <a:xfrm>
            <a:off x="515938" y="6129339"/>
            <a:ext cx="4114800" cy="544512"/>
          </a:xfrm>
          <a:prstGeom prst="rect">
            <a:avLst/>
          </a:prstGeom>
        </p:spPr>
        <p:txBody>
          <a:bodyPr vert="horz" lIns="91440" tIns="45720" rIns="91440" bIns="45720" rtlCol="0" anchor="ctr"/>
          <a:lstStyle>
            <a:lvl1pPr algn="l">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r>
              <a:rPr lang="aa-ET"/>
              <a:t>NATO UNCLASSIFIED</a:t>
            </a:r>
            <a:endParaRPr lang="aa-ET" dirty="0"/>
          </a:p>
        </p:txBody>
      </p:sp>
      <p:sp>
        <p:nvSpPr>
          <p:cNvPr id="6" name="Slide Number Placeholder 5">
            <a:extLst>
              <a:ext uri="{FF2B5EF4-FFF2-40B4-BE49-F238E27FC236}">
                <a16:creationId xmlns:a16="http://schemas.microsoft.com/office/drawing/2014/main" id="{2D9DC6B1-4B05-8D4F-B57F-AF4A120D8E7D}"/>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327BB8"/>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aa-ET" smtClean="0"/>
              <a:pPr/>
              <a:t>07/15/2022</a:t>
            </a:fld>
            <a:r>
              <a:rPr lang="aa-ET"/>
              <a:t>  |  </a:t>
            </a:r>
            <a:r>
              <a:rPr lang="en-GB"/>
              <a:t>P</a:t>
            </a:r>
            <a:r>
              <a:rPr lang="aa-ET"/>
              <a:t>AGE </a:t>
            </a:r>
            <a:fld id="{3C66DE6B-CC4B-F74A-99D4-2DC8DD154D90}" type="slidenum">
              <a:rPr lang="aa-ET" smtClean="0"/>
              <a:pPr/>
              <a:t>‹#›</a:t>
            </a:fld>
            <a:endParaRPr lang="aa-ET" dirty="0"/>
          </a:p>
        </p:txBody>
      </p:sp>
      <p:sp>
        <p:nvSpPr>
          <p:cNvPr id="9" name="Content Placeholder 8">
            <a:extLst>
              <a:ext uri="{FF2B5EF4-FFF2-40B4-BE49-F238E27FC236}">
                <a16:creationId xmlns:a16="http://schemas.microsoft.com/office/drawing/2014/main" id="{03B6A470-1EA8-F746-9468-B69996E0DEAA}"/>
              </a:ext>
            </a:extLst>
          </p:cNvPr>
          <p:cNvSpPr txBox="1">
            <a:spLocks/>
          </p:cNvSpPr>
          <p:nvPr userDrawn="1"/>
        </p:nvSpPr>
        <p:spPr>
          <a:xfrm>
            <a:off x="1328602" y="225696"/>
            <a:ext cx="5400000" cy="54000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4572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9144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3716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1828800" indent="0" algn="l" defTabSz="914400" rtl="0" eaLnBrk="1" latinLnBrk="0" hangingPunct="1">
              <a:lnSpc>
                <a:spcPct val="150000"/>
              </a:lnSpc>
              <a:spcBef>
                <a:spcPts val="500"/>
              </a:spcBef>
              <a:buClr>
                <a:srgbClr val="AFD8ED"/>
              </a:buClr>
              <a:buFont typeface="Arial" panose="020B0604020202020204" pitchFamily="34" charset="0"/>
              <a:buNone/>
              <a:defRPr sz="1000" kern="1200">
                <a:solidFill>
                  <a:srgbClr val="383838"/>
                </a:solidFill>
                <a:latin typeface="Arial" panose="020B0604020202020204" pitchFamily="34"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dirty="0">
                <a:solidFill>
                  <a:srgbClr val="545454"/>
                </a:solidFill>
              </a:rPr>
              <a:t>ALLIED COMMAND TRANSFORMATION</a:t>
            </a:r>
          </a:p>
        </p:txBody>
      </p:sp>
      <p:pic>
        <p:nvPicPr>
          <p:cNvPr id="10" name="Picture 2" descr="ACT LOGO Updated 12-3-01"/>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48265" y="37361"/>
            <a:ext cx="1295207" cy="91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8745" y="677312"/>
            <a:ext cx="965956" cy="268875"/>
          </a:xfrm>
          <a:prstGeom prst="rect">
            <a:avLst/>
          </a:prstGeom>
          <a:solidFill>
            <a:srgbClr val="E5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20" y="697486"/>
            <a:ext cx="768159" cy="215444"/>
          </a:xfrm>
          <a:prstGeom prst="rect">
            <a:avLst/>
          </a:prstGeom>
          <a:noFill/>
        </p:spPr>
        <p:txBody>
          <a:bodyPr wrap="none" rtlCol="0">
            <a:spAutoFit/>
          </a:bodyPr>
          <a:lstStyle/>
          <a:p>
            <a:r>
              <a:rPr lang="en-US" sz="800" b="1" dirty="0" smtClean="0">
                <a:latin typeface="Arial" panose="020B0604020202020204" pitchFamily="34" charset="0"/>
                <a:cs typeface="Arial" panose="020B0604020202020204" pitchFamily="34" charset="0"/>
              </a:rPr>
              <a:t>SPP / CNDV</a:t>
            </a:r>
            <a:endParaRPr lang="en-GB"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5700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Lst>
  <p:hf hdr="0" dt="0"/>
  <p:txStyles>
    <p:titleStyle>
      <a:lvl1pPr algn="l" defTabSz="914400" rtl="0" eaLnBrk="1" latinLnBrk="0" hangingPunct="1">
        <a:lnSpc>
          <a:spcPct val="90000"/>
        </a:lnSpc>
        <a:spcBef>
          <a:spcPct val="0"/>
        </a:spcBef>
        <a:buNone/>
        <a:defRPr sz="4400" b="1" i="0" kern="1200">
          <a:solidFill>
            <a:srgbClr val="327BB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50000"/>
        </a:lnSpc>
        <a:spcBef>
          <a:spcPts val="1000"/>
        </a:spcBef>
        <a:buClr>
          <a:srgbClr val="C4CCD6"/>
        </a:buClr>
        <a:buFont typeface="Wingdings" pitchFamily="2" charset="2"/>
        <a:buChar char="§"/>
        <a:defRPr sz="24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685800" indent="-228600" algn="l" defTabSz="914400" rtl="0" eaLnBrk="1" latinLnBrk="0" hangingPunct="1">
        <a:lnSpc>
          <a:spcPct val="150000"/>
        </a:lnSpc>
        <a:spcBef>
          <a:spcPts val="500"/>
        </a:spcBef>
        <a:buClr>
          <a:srgbClr val="C4CCD6"/>
        </a:buClr>
        <a:buFont typeface="Wingdings" pitchFamily="2" charset="2"/>
        <a:buChar char="§"/>
        <a:defRPr sz="2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1143000" indent="-228600" algn="l" defTabSz="914400" rtl="0" eaLnBrk="1" latinLnBrk="0" hangingPunct="1">
        <a:lnSpc>
          <a:spcPct val="150000"/>
        </a:lnSpc>
        <a:spcBef>
          <a:spcPts val="500"/>
        </a:spcBef>
        <a:buClr>
          <a:srgbClr val="C4CCD6"/>
        </a:buClr>
        <a:buFont typeface="Wingdings" pitchFamily="2" charset="2"/>
        <a:buChar char="§"/>
        <a:defRPr sz="18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600200" indent="-228600" algn="l" defTabSz="914400" rtl="0" eaLnBrk="1" latinLnBrk="0" hangingPunct="1">
        <a:lnSpc>
          <a:spcPct val="150000"/>
        </a:lnSpc>
        <a:spcBef>
          <a:spcPts val="500"/>
        </a:spcBef>
        <a:buClr>
          <a:srgbClr val="C4CCD6"/>
        </a:buClr>
        <a:buFont typeface="Wingdings" pitchFamily="2" charset="2"/>
        <a:buChar char="§"/>
        <a:defRPr sz="16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25">
          <p15:clr>
            <a:srgbClr val="F26B43"/>
          </p15:clr>
        </p15:guide>
        <p15:guide id="2" pos="7355">
          <p15:clr>
            <a:srgbClr val="F26B43"/>
          </p15:clr>
        </p15:guide>
        <p15:guide id="3" orient="horz" pos="346">
          <p15:clr>
            <a:srgbClr val="F26B43"/>
          </p15:clr>
        </p15:guide>
        <p15:guide id="4" orient="horz" pos="3974">
          <p15:clr>
            <a:srgbClr val="F26B43"/>
          </p15:clr>
        </p15:guide>
        <p15:guide id="5" pos="3840">
          <p15:clr>
            <a:srgbClr val="F26B43"/>
          </p15:clr>
        </p15:guide>
        <p15:guide id="6" orient="horz" pos="2160">
          <p15:clr>
            <a:srgbClr val="F26B43"/>
          </p15:clr>
        </p15:guide>
        <p15:guide id="7" orient="horz" pos="3861">
          <p15:clr>
            <a:srgbClr val="F26B43"/>
          </p15:clr>
        </p15:guide>
        <p15:guide id="8" orient="horz" pos="119">
          <p15:clr>
            <a:srgbClr val="F26B43"/>
          </p15:clr>
        </p15:guide>
        <p15:guide id="9" pos="6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35.xml"/><Relationship Id="rId6" Type="http://schemas.openxmlformats.org/officeDocument/2006/relationships/image" Target="../media/image26.png"/><Relationship Id="rId5" Type="http://schemas.microsoft.com/office/2007/relationships/hdphoto" Target="../media/hdphoto3.wdp"/><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jpeg"/><Relationship Id="rId10" Type="http://schemas.openxmlformats.org/officeDocument/2006/relationships/image" Target="../media/image16.jpeg"/><Relationship Id="rId4" Type="http://schemas.openxmlformats.org/officeDocument/2006/relationships/image" Target="../media/image11.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23.pn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86587" y="4267200"/>
            <a:ext cx="6214413" cy="709373"/>
          </a:xfrm>
        </p:spPr>
        <p:txBody>
          <a:bodyPr/>
          <a:lstStyle/>
          <a:p>
            <a:r>
              <a:rPr lang="en-US" dirty="0" smtClean="0"/>
              <a:t>Achieving Analytical </a:t>
            </a:r>
            <a:r>
              <a:rPr lang="en-US" dirty="0" err="1" smtClean="0"/>
              <a:t>Rigour</a:t>
            </a:r>
            <a:r>
              <a:rPr lang="en-US" dirty="0" smtClean="0"/>
              <a:t> and Political Consensus</a:t>
            </a:r>
            <a:endParaRPr lang="en-GB" dirty="0"/>
          </a:p>
        </p:txBody>
      </p:sp>
      <p:sp>
        <p:nvSpPr>
          <p:cNvPr id="3" name="Text Placeholder 2"/>
          <p:cNvSpPr>
            <a:spLocks noGrp="1"/>
          </p:cNvSpPr>
          <p:nvPr>
            <p:ph type="body" sz="quarter" idx="13"/>
          </p:nvPr>
        </p:nvSpPr>
        <p:spPr>
          <a:xfrm>
            <a:off x="1792788" y="4868015"/>
            <a:ext cx="4042800" cy="821812"/>
          </a:xfrm>
        </p:spPr>
        <p:txBody>
          <a:bodyPr>
            <a:normAutofit lnSpcReduction="10000"/>
          </a:bodyPr>
          <a:lstStyle/>
          <a:p>
            <a:r>
              <a:rPr lang="en-US" b="1" dirty="0" smtClean="0"/>
              <a:t>Nick Rose</a:t>
            </a:r>
          </a:p>
          <a:p>
            <a:r>
              <a:rPr lang="en-US" b="1" dirty="0" smtClean="0"/>
              <a:t>HQ SACT CAPDEV / REQS / OA Branch</a:t>
            </a:r>
            <a:endParaRPr lang="en-GB" b="1" dirty="0"/>
          </a:p>
        </p:txBody>
      </p:sp>
      <p:sp>
        <p:nvSpPr>
          <p:cNvPr id="5" name="Title 4"/>
          <p:cNvSpPr>
            <a:spLocks noGrp="1"/>
          </p:cNvSpPr>
          <p:nvPr>
            <p:ph type="ctrTitle"/>
          </p:nvPr>
        </p:nvSpPr>
        <p:spPr>
          <a:xfrm>
            <a:off x="1070120" y="1923442"/>
            <a:ext cx="7388080" cy="2387600"/>
          </a:xfrm>
        </p:spPr>
        <p:txBody>
          <a:bodyPr>
            <a:normAutofit/>
          </a:bodyPr>
          <a:lstStyle/>
          <a:p>
            <a:r>
              <a:rPr lang="en-US" sz="4800" dirty="0" smtClean="0"/>
              <a:t>Soft OR in NATO Concept Development</a:t>
            </a:r>
            <a:endParaRPr lang="en-GB" sz="4800" dirty="0"/>
          </a:p>
        </p:txBody>
      </p:sp>
      <p:sp>
        <p:nvSpPr>
          <p:cNvPr id="6" name="Text Placeholder 5"/>
          <p:cNvSpPr>
            <a:spLocks noGrp="1"/>
          </p:cNvSpPr>
          <p:nvPr>
            <p:ph type="body" sz="quarter" idx="15"/>
          </p:nvPr>
        </p:nvSpPr>
        <p:spPr>
          <a:xfrm>
            <a:off x="1792788" y="5697998"/>
            <a:ext cx="4081462" cy="689410"/>
          </a:xfrm>
        </p:spPr>
        <p:txBody>
          <a:bodyPr>
            <a:noAutofit/>
          </a:bodyPr>
          <a:lstStyle/>
          <a:p>
            <a:r>
              <a:rPr lang="en-US" sz="1400" dirty="0" smtClean="0"/>
              <a:t>Overall Classification: NATO UNCLASSIFIED RELEASABLE TO FINLAND &amp; SWEDEN</a:t>
            </a:r>
            <a:br>
              <a:rPr lang="en-US" sz="1400" dirty="0" smtClean="0"/>
            </a:br>
            <a:endParaRPr lang="en-GB" sz="1400" dirty="0"/>
          </a:p>
        </p:txBody>
      </p:sp>
      <p:pic>
        <p:nvPicPr>
          <p:cNvPr id="7" name="Picture Placeholder 6">
            <a:extLst>
              <a:ext uri="{FF2B5EF4-FFF2-40B4-BE49-F238E27FC236}">
                <a16:creationId xmlns:a16="http://schemas.microsoft.com/office/drawing/2014/main" id="{8FD2736E-7EFA-44FE-AD25-39EC559FAA7C}"/>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t="16085" b="16085"/>
          <a:stretch>
            <a:fillRect/>
          </a:stretch>
        </p:blipFill>
        <p:spPr>
          <a:xfrm>
            <a:off x="3726440" y="0"/>
            <a:ext cx="8465560" cy="4306523"/>
          </a:xfrm>
        </p:spPr>
      </p:pic>
    </p:spTree>
    <p:extLst>
      <p:ext uri="{BB962C8B-B14F-4D97-AF65-F5344CB8AC3E}">
        <p14:creationId xmlns:p14="http://schemas.microsoft.com/office/powerpoint/2010/main" val="1575782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7550246" y="1257852"/>
            <a:ext cx="4373251" cy="2465124"/>
          </a:xfrm>
          <a:prstGeom prst="rect">
            <a:avLst/>
          </a:prstGeom>
          <a:ln>
            <a:solidFill>
              <a:schemeClr val="bg2">
                <a:lumMod val="50000"/>
              </a:schemeClr>
            </a:solidFill>
          </a:ln>
        </p:spPr>
      </p:pic>
      <p:pic>
        <p:nvPicPr>
          <p:cNvPr id="4" name="Picture 3"/>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7550246" y="3812270"/>
            <a:ext cx="4373251" cy="2459954"/>
          </a:xfrm>
          <a:prstGeom prst="rect">
            <a:avLst/>
          </a:prstGeom>
          <a:ln>
            <a:solidFill>
              <a:schemeClr val="bg2">
                <a:lumMod val="50000"/>
              </a:schemeClr>
            </a:solidFill>
          </a:ln>
        </p:spPr>
      </p:pic>
      <p:sp>
        <p:nvSpPr>
          <p:cNvPr id="2" name="Title 1"/>
          <p:cNvSpPr>
            <a:spLocks noGrp="1"/>
          </p:cNvSpPr>
          <p:nvPr>
            <p:ph type="title"/>
          </p:nvPr>
        </p:nvSpPr>
        <p:spPr>
          <a:xfrm>
            <a:off x="1676400" y="0"/>
            <a:ext cx="10515600" cy="990600"/>
          </a:xfrm>
        </p:spPr>
        <p:txBody>
          <a:bodyPr>
            <a:normAutofit/>
          </a:bodyPr>
          <a:lstStyle/>
          <a:p>
            <a:pPr algn="r"/>
            <a:r>
              <a:rPr lang="en-US" dirty="0" err="1" smtClean="0"/>
              <a:t>Starbursting</a:t>
            </a:r>
            <a:endParaRPr lang="en-GB" dirty="0"/>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10</a:t>
            </a:fld>
            <a:endParaRPr lang="aa-ET" dirty="0"/>
          </a:p>
        </p:txBody>
      </p:sp>
      <p:sp>
        <p:nvSpPr>
          <p:cNvPr id="15" name="TextBox 14"/>
          <p:cNvSpPr txBox="1"/>
          <p:nvPr/>
        </p:nvSpPr>
        <p:spPr bwMode="auto">
          <a:xfrm>
            <a:off x="172786" y="4910258"/>
            <a:ext cx="3657600"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nSpc>
                <a:spcPct val="130000"/>
              </a:lnSpc>
            </a:pPr>
            <a:r>
              <a:rPr lang="en-US" sz="1200" dirty="0">
                <a:solidFill>
                  <a:srgbClr val="545454"/>
                </a:solidFill>
                <a:latin typeface="Noto Sans" panose="020B0502040504020204" pitchFamily="34" charset="0"/>
                <a:ea typeface="Noto Sans" panose="020B0502040504020204" pitchFamily="34" charset="0"/>
                <a:cs typeface="Noto Sans" panose="020B0502040504020204" pitchFamily="34" charset="0"/>
              </a:rPr>
              <a:t>I Keep six honest serving-men</a:t>
            </a:r>
            <a:r>
              <a:rPr lang="en-US" sz="12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a:t>
            </a:r>
          </a:p>
          <a:p>
            <a:pPr>
              <a:lnSpc>
                <a:spcPct val="130000"/>
              </a:lnSpc>
            </a:pPr>
            <a:r>
              <a:rPr lang="en-US" sz="12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   </a:t>
            </a:r>
            <a:r>
              <a:rPr lang="en-US" sz="1200" dirty="0">
                <a:solidFill>
                  <a:srgbClr val="545454"/>
                </a:solidFill>
                <a:latin typeface="Noto Sans" panose="020B0502040504020204" pitchFamily="34" charset="0"/>
                <a:ea typeface="Noto Sans" panose="020B0502040504020204" pitchFamily="34" charset="0"/>
                <a:cs typeface="Noto Sans" panose="020B0502040504020204" pitchFamily="34" charset="0"/>
              </a:rPr>
              <a:t>(They taught me all I knew)</a:t>
            </a:r>
          </a:p>
          <a:p>
            <a:pPr>
              <a:lnSpc>
                <a:spcPct val="130000"/>
              </a:lnSpc>
            </a:pPr>
            <a:r>
              <a:rPr lang="en-US" sz="12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Their </a:t>
            </a:r>
            <a:r>
              <a:rPr lang="en-US" sz="1200" dirty="0">
                <a:solidFill>
                  <a:srgbClr val="545454"/>
                </a:solidFill>
                <a:latin typeface="Noto Sans" panose="020B0502040504020204" pitchFamily="34" charset="0"/>
                <a:ea typeface="Noto Sans" panose="020B0502040504020204" pitchFamily="34" charset="0"/>
                <a:cs typeface="Noto Sans" panose="020B0502040504020204" pitchFamily="34" charset="0"/>
              </a:rPr>
              <a:t>names are </a:t>
            </a:r>
            <a:r>
              <a:rPr lang="en-US" sz="1200" b="1" dirty="0">
                <a:solidFill>
                  <a:srgbClr val="545454"/>
                </a:solidFill>
                <a:latin typeface="Noto Sans" panose="020B0502040504020204" pitchFamily="34" charset="0"/>
                <a:ea typeface="Noto Sans" panose="020B0502040504020204" pitchFamily="34" charset="0"/>
                <a:cs typeface="Noto Sans" panose="020B0502040504020204" pitchFamily="34" charset="0"/>
              </a:rPr>
              <a:t>What</a:t>
            </a:r>
            <a:r>
              <a:rPr lang="en-US" sz="1200" dirty="0">
                <a:solidFill>
                  <a:srgbClr val="545454"/>
                </a:solidFill>
                <a:latin typeface="Noto Sans" panose="020B0502040504020204" pitchFamily="34" charset="0"/>
                <a:ea typeface="Noto Sans" panose="020B0502040504020204" pitchFamily="34" charset="0"/>
                <a:cs typeface="Noto Sans" panose="020B0502040504020204" pitchFamily="34" charset="0"/>
              </a:rPr>
              <a:t> and </a:t>
            </a:r>
            <a:r>
              <a:rPr lang="en-US" sz="1200" b="1" dirty="0">
                <a:solidFill>
                  <a:srgbClr val="545454"/>
                </a:solidFill>
                <a:latin typeface="Noto Sans" panose="020B0502040504020204" pitchFamily="34" charset="0"/>
                <a:ea typeface="Noto Sans" panose="020B0502040504020204" pitchFamily="34" charset="0"/>
                <a:cs typeface="Noto Sans" panose="020B0502040504020204" pitchFamily="34" charset="0"/>
              </a:rPr>
              <a:t>Where</a:t>
            </a:r>
            <a:r>
              <a:rPr lang="en-US" sz="1200" dirty="0">
                <a:solidFill>
                  <a:srgbClr val="545454"/>
                </a:solidFill>
                <a:latin typeface="Noto Sans" panose="020B0502040504020204" pitchFamily="34" charset="0"/>
                <a:ea typeface="Noto Sans" panose="020B0502040504020204" pitchFamily="34" charset="0"/>
                <a:cs typeface="Noto Sans" panose="020B0502040504020204" pitchFamily="34" charset="0"/>
              </a:rPr>
              <a:t> and </a:t>
            </a:r>
            <a:r>
              <a:rPr lang="en-US" sz="1200" b="1" dirty="0">
                <a:solidFill>
                  <a:srgbClr val="545454"/>
                </a:solidFill>
                <a:latin typeface="Noto Sans" panose="020B0502040504020204" pitchFamily="34" charset="0"/>
                <a:ea typeface="Noto Sans" panose="020B0502040504020204" pitchFamily="34" charset="0"/>
                <a:cs typeface="Noto Sans" panose="020B0502040504020204" pitchFamily="34" charset="0"/>
              </a:rPr>
              <a:t>When</a:t>
            </a:r>
          </a:p>
          <a:p>
            <a:pPr>
              <a:lnSpc>
                <a:spcPct val="130000"/>
              </a:lnSpc>
            </a:pPr>
            <a:r>
              <a:rPr lang="en-US" sz="12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   And </a:t>
            </a:r>
            <a:r>
              <a:rPr lang="en-US" sz="1200" b="1" dirty="0">
                <a:solidFill>
                  <a:srgbClr val="545454"/>
                </a:solidFill>
                <a:latin typeface="Noto Sans" panose="020B0502040504020204" pitchFamily="34" charset="0"/>
                <a:ea typeface="Noto Sans" panose="020B0502040504020204" pitchFamily="34" charset="0"/>
                <a:cs typeface="Noto Sans" panose="020B0502040504020204" pitchFamily="34" charset="0"/>
              </a:rPr>
              <a:t>How</a:t>
            </a:r>
            <a:r>
              <a:rPr lang="en-US" sz="1200" dirty="0">
                <a:solidFill>
                  <a:srgbClr val="545454"/>
                </a:solidFill>
                <a:latin typeface="Noto Sans" panose="020B0502040504020204" pitchFamily="34" charset="0"/>
                <a:ea typeface="Noto Sans" panose="020B0502040504020204" pitchFamily="34" charset="0"/>
                <a:cs typeface="Noto Sans" panose="020B0502040504020204" pitchFamily="34" charset="0"/>
              </a:rPr>
              <a:t> and </a:t>
            </a:r>
            <a:r>
              <a:rPr lang="en-US" sz="1200" b="1" dirty="0">
                <a:solidFill>
                  <a:srgbClr val="545454"/>
                </a:solidFill>
                <a:latin typeface="Noto Sans" panose="020B0502040504020204" pitchFamily="34" charset="0"/>
                <a:ea typeface="Noto Sans" panose="020B0502040504020204" pitchFamily="34" charset="0"/>
                <a:cs typeface="Noto Sans" panose="020B0502040504020204" pitchFamily="34" charset="0"/>
              </a:rPr>
              <a:t>Why</a:t>
            </a:r>
            <a:r>
              <a:rPr lang="en-US" sz="1200" dirty="0">
                <a:solidFill>
                  <a:srgbClr val="545454"/>
                </a:solidFill>
                <a:latin typeface="Noto Sans" panose="020B0502040504020204" pitchFamily="34" charset="0"/>
                <a:ea typeface="Noto Sans" panose="020B0502040504020204" pitchFamily="34" charset="0"/>
                <a:cs typeface="Noto Sans" panose="020B0502040504020204" pitchFamily="34" charset="0"/>
              </a:rPr>
              <a:t> and </a:t>
            </a:r>
            <a:r>
              <a:rPr lang="en-US" sz="1200" b="1" dirty="0">
                <a:solidFill>
                  <a:srgbClr val="545454"/>
                </a:solidFill>
                <a:latin typeface="Noto Sans" panose="020B0502040504020204" pitchFamily="34" charset="0"/>
                <a:ea typeface="Noto Sans" panose="020B0502040504020204" pitchFamily="34" charset="0"/>
                <a:cs typeface="Noto Sans" panose="020B0502040504020204" pitchFamily="34" charset="0"/>
              </a:rPr>
              <a:t>Who</a:t>
            </a:r>
            <a:r>
              <a:rPr lang="en-US" sz="12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a:t>
            </a:r>
          </a:p>
          <a:p>
            <a:pPr algn="r">
              <a:lnSpc>
                <a:spcPct val="130000"/>
              </a:lnSpc>
            </a:pPr>
            <a:r>
              <a:rPr lang="en-US" sz="1200" i="1"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Rudyard Kipling, The Elephant’s Child, 1902</a:t>
            </a:r>
            <a:endParaRPr lang="en-GB" sz="1200" i="1"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3786" y="1257852"/>
            <a:ext cx="2245227" cy="3546601"/>
          </a:xfrm>
          <a:prstGeom prst="rect">
            <a:avLst/>
          </a:prstGeom>
          <a:ln>
            <a:solidFill>
              <a:schemeClr val="bg2">
                <a:lumMod val="50000"/>
              </a:schemeClr>
            </a:solidFill>
          </a:ln>
        </p:spPr>
      </p:pic>
      <p:sp>
        <p:nvSpPr>
          <p:cNvPr id="21"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pic>
        <p:nvPicPr>
          <p:cNvPr id="6" name="Picture 5"/>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3612529" y="1257852"/>
            <a:ext cx="3124200" cy="3527551"/>
          </a:xfrm>
          <a:prstGeom prst="rect">
            <a:avLst/>
          </a:prstGeom>
          <a:ln>
            <a:solidFill>
              <a:schemeClr val="bg2">
                <a:lumMod val="50000"/>
              </a:schemeClr>
            </a:solidFill>
          </a:ln>
        </p:spPr>
      </p:pic>
    </p:spTree>
    <p:extLst>
      <p:ext uri="{BB962C8B-B14F-4D97-AF65-F5344CB8AC3E}">
        <p14:creationId xmlns:p14="http://schemas.microsoft.com/office/powerpoint/2010/main" val="120312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90600"/>
          </a:xfrm>
        </p:spPr>
        <p:txBody>
          <a:bodyPr>
            <a:normAutofit/>
          </a:bodyPr>
          <a:lstStyle/>
          <a:p>
            <a:pPr algn="r"/>
            <a:r>
              <a:rPr lang="en-US" dirty="0" smtClean="0"/>
              <a:t>6 Thinking Hats</a:t>
            </a:r>
            <a:endParaRPr lang="en-GB" dirty="0"/>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11</a:t>
            </a:fld>
            <a:endParaRPr lang="aa-ET" dirty="0"/>
          </a:p>
        </p:txBody>
      </p:sp>
      <p:sp>
        <p:nvSpPr>
          <p:cNvPr id="19" name="TextBox 18"/>
          <p:cNvSpPr txBox="1"/>
          <p:nvPr/>
        </p:nvSpPr>
        <p:spPr bwMode="auto">
          <a:xfrm>
            <a:off x="3902704" y="1495455"/>
            <a:ext cx="7146295"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Consider the problem from different perspectives: </a:t>
            </a:r>
          </a:p>
          <a:p>
            <a:pPr marL="342900" indent="-342900">
              <a:lnSpc>
                <a:spcPct val="130000"/>
              </a:lnSpc>
              <a:buFont typeface="Arial" panose="020B0604020202020204" pitchFamily="34" charset="0"/>
              <a:buChar char="•"/>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factual, emotional, </a:t>
            </a:r>
          </a:p>
          <a:p>
            <a:pPr marL="342900" indent="-342900">
              <a:lnSpc>
                <a:spcPct val="130000"/>
              </a:lnSpc>
              <a:buFont typeface="Arial" panose="020B0604020202020204" pitchFamily="34" charset="0"/>
              <a:buChar char="•"/>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creative, controlling, </a:t>
            </a:r>
          </a:p>
          <a:p>
            <a:pPr marL="342900" indent="-342900">
              <a:lnSpc>
                <a:spcPct val="130000"/>
              </a:lnSpc>
              <a:buFont typeface="Arial" panose="020B0604020202020204" pitchFamily="34" charset="0"/>
              <a:buChar char="•"/>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optimistic, judgmental.</a:t>
            </a:r>
          </a:p>
        </p:txBody>
      </p:sp>
      <p:pic>
        <p:nvPicPr>
          <p:cNvPr id="20" name="Picture 1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1143000"/>
            <a:ext cx="3124200" cy="4794950"/>
          </a:xfrm>
          <a:prstGeom prst="rect">
            <a:avLst/>
          </a:prstGeom>
          <a:ln>
            <a:solidFill>
              <a:schemeClr val="bg2">
                <a:lumMod val="50000"/>
              </a:schemeClr>
            </a:solidFill>
          </a:ln>
        </p:spPr>
      </p:pic>
      <p:sp>
        <p:nvSpPr>
          <p:cNvPr id="21"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sp>
        <p:nvSpPr>
          <p:cNvPr id="7" name="TextBox 6"/>
          <p:cNvSpPr txBox="1"/>
          <p:nvPr/>
        </p:nvSpPr>
        <p:spPr bwMode="auto">
          <a:xfrm>
            <a:off x="3902704" y="3707035"/>
            <a:ext cx="8020793"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t">
            <a:spAutoFit/>
          </a:bodyPr>
          <a:lstStyle/>
          <a:p>
            <a:pPr>
              <a:lnSpc>
                <a:spcPct val="130000"/>
              </a:lnSpc>
            </a:pPr>
            <a:r>
              <a:rPr lang="en-US" sz="2000" i="1" u="sng"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Permission</a:t>
            </a:r>
            <a:r>
              <a:rPr lang="en-US" sz="2000" u="sng"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 </a:t>
            </a:r>
            <a:r>
              <a:rPr lang="en-US" sz="2000" u="sng" dirty="0">
                <a:solidFill>
                  <a:srgbClr val="545454"/>
                </a:solidFill>
                <a:latin typeface="Noto Sans" panose="020B0502040504020204" pitchFamily="34" charset="0"/>
                <a:ea typeface="Noto Sans" panose="020B0502040504020204" pitchFamily="34" charset="0"/>
                <a:cs typeface="Noto Sans" panose="020B0502040504020204" pitchFamily="34" charset="0"/>
              </a:rPr>
              <a:t>to be negative</a:t>
            </a:r>
          </a:p>
          <a:p>
            <a:pPr marL="342900" indent="-342900">
              <a:lnSpc>
                <a:spcPct val="130000"/>
              </a:lnSpc>
              <a:buFont typeface="Arial" panose="020B0604020202020204" pitchFamily="34" charset="0"/>
              <a:buChar char="•"/>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“They are wrong and I have to tell them” – </a:t>
            </a:r>
            <a:r>
              <a:rPr lang="en-US" sz="2000" b="1" dirty="0" smtClean="0">
                <a:solidFill>
                  <a:srgbClr val="FF0000"/>
                </a:solidFill>
                <a:latin typeface="Noto Sans" panose="020B0502040504020204" pitchFamily="34" charset="0"/>
                <a:ea typeface="Noto Sans" panose="020B0502040504020204" pitchFamily="34" charset="0"/>
                <a:cs typeface="Noto Sans" panose="020B0502040504020204" pitchFamily="34" charset="0"/>
              </a:rPr>
              <a:t>adversarial</a:t>
            </a:r>
          </a:p>
          <a:p>
            <a:pPr marL="342900" indent="-342900">
              <a:lnSpc>
                <a:spcPct val="130000"/>
              </a:lnSpc>
              <a:buFont typeface="Arial" panose="020B0604020202020204" pitchFamily="34" charset="0"/>
              <a:buChar char="•"/>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“They are wrong, and want my help to change” – </a:t>
            </a:r>
            <a:r>
              <a:rPr lang="en-US" sz="2000" b="1" dirty="0" smtClean="0">
                <a:solidFill>
                  <a:srgbClr val="00B050"/>
                </a:solidFill>
                <a:latin typeface="Noto Sans" panose="020B0502040504020204" pitchFamily="34" charset="0"/>
                <a:ea typeface="Noto Sans" panose="020B0502040504020204" pitchFamily="34" charset="0"/>
                <a:cs typeface="Noto Sans" panose="020B0502040504020204" pitchFamily="34" charset="0"/>
              </a:rPr>
              <a:t>collegial</a:t>
            </a:r>
          </a:p>
        </p:txBody>
      </p:sp>
      <p:sp>
        <p:nvSpPr>
          <p:cNvPr id="8" name="TextBox 7"/>
          <p:cNvSpPr txBox="1"/>
          <p:nvPr/>
        </p:nvSpPr>
        <p:spPr bwMode="auto">
          <a:xfrm>
            <a:off x="0" y="5937138"/>
            <a:ext cx="3733800" cy="276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a:lnSpc>
                <a:spcPct val="130000"/>
              </a:lnSpc>
            </a:pPr>
            <a:r>
              <a:rPr lang="en-US" sz="1000" dirty="0"/>
              <a:t>De Bono, E. (1985). Six Thinking Hats. London: Penguin Books.</a:t>
            </a:r>
            <a:endParaRPr lang="en-GB" sz="400" b="1" i="0" dirty="0">
              <a:solidFill>
                <a:srgbClr val="FF0000"/>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091635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90600"/>
          </a:xfrm>
        </p:spPr>
        <p:txBody>
          <a:bodyPr>
            <a:normAutofit/>
          </a:bodyPr>
          <a:lstStyle/>
          <a:p>
            <a:pPr algn="r"/>
            <a:r>
              <a:rPr lang="en-US" dirty="0" err="1" smtClean="0"/>
              <a:t>MoSCoW</a:t>
            </a:r>
            <a:endParaRPr lang="en-GB" dirty="0"/>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12</a:t>
            </a:fld>
            <a:endParaRPr lang="aa-ET" dirty="0"/>
          </a:p>
        </p:txBody>
      </p:sp>
      <p:sp>
        <p:nvSpPr>
          <p:cNvPr id="15" name="TextBox 14"/>
          <p:cNvSpPr txBox="1"/>
          <p:nvPr/>
        </p:nvSpPr>
        <p:spPr bwMode="auto">
          <a:xfrm>
            <a:off x="533400" y="1304980"/>
            <a:ext cx="7467600" cy="4093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t">
            <a:spAutoFit/>
          </a:bodyPr>
          <a:lstStyle/>
          <a:p>
            <a:pPr eaLnBrk="1" hangingPunct="1">
              <a:lnSpc>
                <a:spcPct val="130000"/>
              </a:lnSpc>
            </a:pPr>
            <a:r>
              <a:rPr lang="en-US" sz="200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Prioritize requirements</a:t>
            </a:r>
            <a:r>
              <a:rPr lang="en-GB" sz="2000" dirty="0">
                <a:solidFill>
                  <a:srgbClr val="545454"/>
                </a:solidFill>
                <a:latin typeface="Noto Sans" panose="020B0502040504020204" pitchFamily="34" charset="0"/>
                <a:ea typeface="Noto Sans" panose="020B0502040504020204" pitchFamily="34" charset="0"/>
                <a:cs typeface="Noto Sans" panose="020B0502040504020204" pitchFamily="34" charset="0"/>
              </a:rPr>
              <a:t> </a:t>
            </a:r>
            <a:r>
              <a:rPr lang="en-GB"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for a specified task:</a:t>
            </a:r>
          </a:p>
          <a:p>
            <a:pPr marL="342900" indent="-342900">
              <a:lnSpc>
                <a:spcPct val="130000"/>
              </a:lnSpc>
              <a:buFont typeface="Arial" panose="020B0604020202020204" pitchFamily="34" charset="0"/>
              <a:buChar char="•"/>
            </a:pPr>
            <a:r>
              <a:rPr lang="en-US" sz="2000" b="1" dirty="0">
                <a:solidFill>
                  <a:srgbClr val="545454"/>
                </a:solidFill>
                <a:latin typeface="Noto Sans" panose="020B0502040504020204" pitchFamily="34" charset="0"/>
                <a:ea typeface="Noto Sans" panose="020B0502040504020204" pitchFamily="34" charset="0"/>
                <a:cs typeface="Noto Sans" panose="020B0502040504020204" pitchFamily="34" charset="0"/>
              </a:rPr>
              <a:t>M</a:t>
            </a:r>
            <a:r>
              <a:rPr lang="en-US" sz="2000" dirty="0">
                <a:solidFill>
                  <a:srgbClr val="545454"/>
                </a:solidFill>
                <a:latin typeface="Noto Sans" panose="020B0502040504020204" pitchFamily="34" charset="0"/>
                <a:ea typeface="Noto Sans" panose="020B0502040504020204" pitchFamily="34" charset="0"/>
                <a:cs typeface="Noto Sans" panose="020B0502040504020204" pitchFamily="34" charset="0"/>
              </a:rPr>
              <a:t>ust</a:t>
            </a:r>
          </a:p>
          <a:p>
            <a:pPr marL="342900" indent="-342900">
              <a:lnSpc>
                <a:spcPct val="130000"/>
              </a:lnSpc>
              <a:buFont typeface="Arial" panose="020B0604020202020204" pitchFamily="34" charset="0"/>
              <a:buChar char="•"/>
            </a:pPr>
            <a:r>
              <a:rPr lang="en-US" sz="2000" b="1" dirty="0">
                <a:solidFill>
                  <a:srgbClr val="545454"/>
                </a:solidFill>
                <a:latin typeface="Noto Sans" panose="020B0502040504020204" pitchFamily="34" charset="0"/>
                <a:ea typeface="Noto Sans" panose="020B0502040504020204" pitchFamily="34" charset="0"/>
                <a:cs typeface="Noto Sans" panose="020B0502040504020204" pitchFamily="34" charset="0"/>
              </a:rPr>
              <a:t>S</a:t>
            </a:r>
            <a:r>
              <a:rPr lang="en-US" sz="2000" dirty="0">
                <a:solidFill>
                  <a:srgbClr val="545454"/>
                </a:solidFill>
                <a:latin typeface="Noto Sans" panose="020B0502040504020204" pitchFamily="34" charset="0"/>
                <a:ea typeface="Noto Sans" panose="020B0502040504020204" pitchFamily="34" charset="0"/>
                <a:cs typeface="Noto Sans" panose="020B0502040504020204" pitchFamily="34" charset="0"/>
              </a:rPr>
              <a:t>hould</a:t>
            </a:r>
          </a:p>
          <a:p>
            <a:pPr marL="342900" indent="-342900">
              <a:lnSpc>
                <a:spcPct val="130000"/>
              </a:lnSpc>
              <a:buFont typeface="Arial" panose="020B0604020202020204" pitchFamily="34" charset="0"/>
              <a:buChar char="•"/>
            </a:pPr>
            <a:r>
              <a:rPr lang="en-US" sz="2000" b="1" dirty="0">
                <a:solidFill>
                  <a:srgbClr val="545454"/>
                </a:solidFill>
                <a:latin typeface="Noto Sans" panose="020B0502040504020204" pitchFamily="34" charset="0"/>
                <a:ea typeface="Noto Sans" panose="020B0502040504020204" pitchFamily="34" charset="0"/>
                <a:cs typeface="Noto Sans" panose="020B0502040504020204" pitchFamily="34" charset="0"/>
              </a:rPr>
              <a:t>C</a:t>
            </a:r>
            <a:r>
              <a:rPr lang="en-US" sz="2000" dirty="0">
                <a:solidFill>
                  <a:srgbClr val="545454"/>
                </a:solidFill>
                <a:latin typeface="Noto Sans" panose="020B0502040504020204" pitchFamily="34" charset="0"/>
                <a:ea typeface="Noto Sans" panose="020B0502040504020204" pitchFamily="34" charset="0"/>
                <a:cs typeface="Noto Sans" panose="020B0502040504020204" pitchFamily="34" charset="0"/>
              </a:rPr>
              <a:t>ould</a:t>
            </a:r>
          </a:p>
          <a:p>
            <a:pPr marL="342900" indent="-342900">
              <a:lnSpc>
                <a:spcPct val="130000"/>
              </a:lnSpc>
              <a:buFont typeface="Arial" panose="020B0604020202020204" pitchFamily="34" charset="0"/>
              <a:buChar char="•"/>
            </a:pPr>
            <a:r>
              <a:rPr lang="en-US" sz="2000" b="1"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W</a:t>
            </a: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on’t</a:t>
            </a:r>
          </a:p>
          <a:p>
            <a:pPr marL="342900" indent="-342900">
              <a:lnSpc>
                <a:spcPct val="130000"/>
              </a:lnSpc>
              <a:buFont typeface="Arial" panose="020B0604020202020204" pitchFamily="34" charset="0"/>
              <a:buChar char="•"/>
            </a:pPr>
            <a:endParaRPr lang="en-US" sz="200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a:p>
            <a:pPr>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Everyone sees &amp; understands each others’ priorities</a:t>
            </a:r>
          </a:p>
          <a:p>
            <a:pPr marL="342900" indent="-342900">
              <a:lnSpc>
                <a:spcPct val="130000"/>
              </a:lnSpc>
              <a:buFont typeface="Arial" panose="020B0604020202020204" pitchFamily="34" charset="0"/>
              <a:buChar char="•"/>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Clarity &amp; transparency</a:t>
            </a:r>
          </a:p>
          <a:p>
            <a:pPr marL="342900" indent="-342900">
              <a:lnSpc>
                <a:spcPct val="130000"/>
              </a:lnSpc>
              <a:buFont typeface="Arial" panose="020B0604020202020204" pitchFamily="34" charset="0"/>
              <a:buChar char="•"/>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Sincerity</a:t>
            </a:r>
          </a:p>
          <a:p>
            <a:pPr marL="342900" indent="-342900">
              <a:lnSpc>
                <a:spcPct val="130000"/>
              </a:lnSpc>
              <a:buFont typeface="Arial" panose="020B0604020202020204" pitchFamily="34" charset="0"/>
              <a:buChar char="•"/>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Setting expectations</a:t>
            </a:r>
            <a:endParaRPr lang="en-US" sz="200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921640" y="1059745"/>
            <a:ext cx="2806920" cy="4711901"/>
          </a:xfrm>
          <a:prstGeom prst="rect">
            <a:avLst/>
          </a:prstGeom>
          <a:ln>
            <a:solidFill>
              <a:schemeClr val="bg2">
                <a:lumMod val="50000"/>
              </a:schemeClr>
            </a:solidFill>
          </a:ln>
        </p:spPr>
      </p:pic>
      <p:sp>
        <p:nvSpPr>
          <p:cNvPr id="17" name="TextBox 16"/>
          <p:cNvSpPr txBox="1"/>
          <p:nvPr/>
        </p:nvSpPr>
        <p:spPr bwMode="auto">
          <a:xfrm>
            <a:off x="8458200" y="5773182"/>
            <a:ext cx="3733800" cy="43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a:lnSpc>
                <a:spcPct val="130000"/>
              </a:lnSpc>
            </a:pPr>
            <a:r>
              <a:rPr lang="en-US" sz="900" dirty="0"/>
              <a:t>By U.S. Department of State - Russia, Public Domain, https://commons.wikimedia.org/w/index.php?curid=105454511</a:t>
            </a:r>
            <a:endParaRPr lang="en-GB" sz="1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8"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spTree>
    <p:extLst>
      <p:ext uri="{BB962C8B-B14F-4D97-AF65-F5344CB8AC3E}">
        <p14:creationId xmlns:p14="http://schemas.microsoft.com/office/powerpoint/2010/main" val="218938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90600"/>
          </a:xfrm>
        </p:spPr>
        <p:txBody>
          <a:bodyPr>
            <a:normAutofit/>
          </a:bodyPr>
          <a:lstStyle/>
          <a:p>
            <a:pPr algn="r"/>
            <a:r>
              <a:rPr lang="en-US" dirty="0" smtClean="0"/>
              <a:t>The Analyst</a:t>
            </a:r>
            <a:endParaRPr lang="en-GB" dirty="0"/>
          </a:p>
        </p:txBody>
      </p:sp>
      <p:sp>
        <p:nvSpPr>
          <p:cNvPr id="3" name="Content Placeholder 2"/>
          <p:cNvSpPr>
            <a:spLocks noGrp="1"/>
          </p:cNvSpPr>
          <p:nvPr>
            <p:ph idx="1"/>
          </p:nvPr>
        </p:nvSpPr>
        <p:spPr>
          <a:xfrm>
            <a:off x="515938" y="1219200"/>
            <a:ext cx="11295062" cy="2819400"/>
          </a:xfrm>
        </p:spPr>
        <p:txBody>
          <a:bodyPr>
            <a:normAutofit/>
          </a:bodyPr>
          <a:lstStyle/>
          <a:p>
            <a:r>
              <a:rPr lang="en-US" dirty="0" smtClean="0"/>
              <a:t>One of the team</a:t>
            </a:r>
          </a:p>
          <a:p>
            <a:r>
              <a:rPr lang="en-US" dirty="0" smtClean="0"/>
              <a:t>SME advisor</a:t>
            </a:r>
          </a:p>
          <a:p>
            <a:r>
              <a:rPr lang="en-US" dirty="0" smtClean="0"/>
              <a:t>Mentor &amp; guide</a:t>
            </a:r>
          </a:p>
          <a:p>
            <a:r>
              <a:rPr lang="en-US" dirty="0" smtClean="0"/>
              <a:t>Facilitator</a:t>
            </a:r>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13</a:t>
            </a:fld>
            <a:endParaRPr lang="aa-ET" dirty="0"/>
          </a:p>
        </p:txBody>
      </p:sp>
      <p:sp>
        <p:nvSpPr>
          <p:cNvPr id="11"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spTree>
    <p:extLst>
      <p:ext uri="{BB962C8B-B14F-4D97-AF65-F5344CB8AC3E}">
        <p14:creationId xmlns:p14="http://schemas.microsoft.com/office/powerpoint/2010/main" val="897080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90600"/>
          </a:xfrm>
        </p:spPr>
        <p:txBody>
          <a:bodyPr>
            <a:normAutofit/>
          </a:bodyPr>
          <a:lstStyle/>
          <a:p>
            <a:pPr algn="r"/>
            <a:r>
              <a:rPr lang="en-US" dirty="0" smtClean="0"/>
              <a:t>Conclusions</a:t>
            </a:r>
            <a:endParaRPr lang="en-GB" dirty="0"/>
          </a:p>
        </p:txBody>
      </p:sp>
      <p:sp>
        <p:nvSpPr>
          <p:cNvPr id="3" name="Content Placeholder 2"/>
          <p:cNvSpPr>
            <a:spLocks noGrp="1"/>
          </p:cNvSpPr>
          <p:nvPr>
            <p:ph idx="1"/>
          </p:nvPr>
        </p:nvSpPr>
        <p:spPr>
          <a:xfrm>
            <a:off x="515938" y="1219200"/>
            <a:ext cx="11295062" cy="2819400"/>
          </a:xfrm>
        </p:spPr>
        <p:txBody>
          <a:bodyPr>
            <a:normAutofit/>
          </a:bodyPr>
          <a:lstStyle/>
          <a:p>
            <a:pPr marL="457200" indent="-457200">
              <a:buFont typeface="+mj-lt"/>
              <a:buAutoNum type="arabicPeriod"/>
            </a:pPr>
            <a:r>
              <a:rPr lang="en-US" dirty="0" smtClean="0"/>
              <a:t>Outcomes, not outputs</a:t>
            </a:r>
          </a:p>
          <a:p>
            <a:pPr marL="457200" indent="-457200">
              <a:buFont typeface="+mj-lt"/>
              <a:buAutoNum type="arabicPeriod"/>
            </a:pPr>
            <a:r>
              <a:rPr lang="en-US" dirty="0" smtClean="0"/>
              <a:t>Be political </a:t>
            </a:r>
            <a:r>
              <a:rPr lang="en-US" i="1" dirty="0" smtClean="0"/>
              <a:t>(when appropriate)</a:t>
            </a:r>
          </a:p>
          <a:p>
            <a:pPr marL="457200" indent="-457200">
              <a:buFont typeface="+mj-lt"/>
              <a:buAutoNum type="arabicPeriod"/>
            </a:pPr>
            <a:r>
              <a:rPr lang="en-US" dirty="0" smtClean="0"/>
              <a:t>Use named ‘techniques’</a:t>
            </a:r>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14</a:t>
            </a:fld>
            <a:endParaRPr lang="aa-ET" dirty="0"/>
          </a:p>
        </p:txBody>
      </p:sp>
      <p:sp>
        <p:nvSpPr>
          <p:cNvPr id="10" name="Content Placeholder 2"/>
          <p:cNvSpPr txBox="1">
            <a:spLocks/>
          </p:cNvSpPr>
          <p:nvPr/>
        </p:nvSpPr>
        <p:spPr>
          <a:xfrm>
            <a:off x="515938" y="4952999"/>
            <a:ext cx="11295062" cy="1135985"/>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Clr>
                <a:srgbClr val="C4CCD6"/>
              </a:buClr>
              <a:buFont typeface="Wingdings" pitchFamily="2" charset="2"/>
              <a:buChar char="§"/>
              <a:defRPr sz="24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685800" indent="-228600" algn="l" defTabSz="914400" rtl="0" eaLnBrk="1" latinLnBrk="0" hangingPunct="1">
              <a:lnSpc>
                <a:spcPct val="150000"/>
              </a:lnSpc>
              <a:spcBef>
                <a:spcPts val="500"/>
              </a:spcBef>
              <a:buClr>
                <a:srgbClr val="C4CCD6"/>
              </a:buClr>
              <a:buFont typeface="Wingdings" pitchFamily="2" charset="2"/>
              <a:buChar char="§"/>
              <a:defRPr sz="2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1143000" indent="-228600" algn="l" defTabSz="914400" rtl="0" eaLnBrk="1" latinLnBrk="0" hangingPunct="1">
              <a:lnSpc>
                <a:spcPct val="150000"/>
              </a:lnSpc>
              <a:spcBef>
                <a:spcPts val="500"/>
              </a:spcBef>
              <a:buClr>
                <a:srgbClr val="C4CCD6"/>
              </a:buClr>
              <a:buFont typeface="Wingdings" pitchFamily="2" charset="2"/>
              <a:buChar char="§"/>
              <a:defRPr sz="18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600200" indent="-228600" algn="l" defTabSz="914400" rtl="0" eaLnBrk="1" latinLnBrk="0" hangingPunct="1">
              <a:lnSpc>
                <a:spcPct val="150000"/>
              </a:lnSpc>
              <a:spcBef>
                <a:spcPts val="500"/>
              </a:spcBef>
              <a:buClr>
                <a:srgbClr val="C4CCD6"/>
              </a:buClr>
              <a:buFont typeface="Wingdings" pitchFamily="2" charset="2"/>
              <a:buChar char="§"/>
              <a:defRPr sz="16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t>Balance analytical </a:t>
            </a:r>
            <a:r>
              <a:rPr lang="en-US" sz="3600" dirty="0" err="1" smtClean="0"/>
              <a:t>rigo</a:t>
            </a:r>
            <a:r>
              <a:rPr lang="en-US" sz="3600" dirty="0" err="1"/>
              <a:t>ur</a:t>
            </a:r>
            <a:r>
              <a:rPr lang="en-US" sz="3600" dirty="0"/>
              <a:t> &amp; </a:t>
            </a:r>
            <a:r>
              <a:rPr lang="en-US" sz="3600" b="1" i="1" dirty="0"/>
              <a:t>managing persuasion</a:t>
            </a:r>
          </a:p>
        </p:txBody>
      </p:sp>
      <p:sp>
        <p:nvSpPr>
          <p:cNvPr id="11"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spTree>
    <p:extLst>
      <p:ext uri="{BB962C8B-B14F-4D97-AF65-F5344CB8AC3E}">
        <p14:creationId xmlns:p14="http://schemas.microsoft.com/office/powerpoint/2010/main" val="2441731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90600"/>
          </a:xfrm>
        </p:spPr>
        <p:txBody>
          <a:bodyPr>
            <a:normAutofit/>
          </a:bodyPr>
          <a:lstStyle/>
          <a:p>
            <a:pPr algn="r"/>
            <a:r>
              <a:rPr lang="en-US" dirty="0" smtClean="0"/>
              <a:t>Soft OR Resources in NATO</a:t>
            </a:r>
            <a:endParaRPr lang="en-GB" dirty="0"/>
          </a:p>
        </p:txBody>
      </p:sp>
      <p:sp>
        <p:nvSpPr>
          <p:cNvPr id="3" name="Content Placeholder 2"/>
          <p:cNvSpPr>
            <a:spLocks noGrp="1"/>
          </p:cNvSpPr>
          <p:nvPr>
            <p:ph idx="1"/>
          </p:nvPr>
        </p:nvSpPr>
        <p:spPr>
          <a:xfrm>
            <a:off x="515938" y="1219200"/>
            <a:ext cx="8551862" cy="5181600"/>
          </a:xfrm>
        </p:spPr>
        <p:txBody>
          <a:bodyPr>
            <a:normAutofit/>
          </a:bodyPr>
          <a:lstStyle/>
          <a:p>
            <a:r>
              <a:rPr lang="en-US" dirty="0" smtClean="0"/>
              <a:t>SAS-087 Code of Best Practice </a:t>
            </a:r>
            <a:r>
              <a:rPr lang="en-US" dirty="0"/>
              <a:t>Judgement-Based OA in </a:t>
            </a:r>
            <a:r>
              <a:rPr lang="en-US" dirty="0" err="1"/>
              <a:t>Defence</a:t>
            </a:r>
            <a:r>
              <a:rPr lang="en-US" dirty="0"/>
              <a:t> Decision </a:t>
            </a:r>
            <a:r>
              <a:rPr lang="en-US" dirty="0" smtClean="0"/>
              <a:t>Making</a:t>
            </a:r>
          </a:p>
          <a:p>
            <a:pPr lvl="1"/>
            <a:r>
              <a:rPr lang="en-US" dirty="0" smtClean="0"/>
              <a:t>COBP for analysts</a:t>
            </a:r>
          </a:p>
          <a:p>
            <a:pPr lvl="1"/>
            <a:r>
              <a:rPr lang="en-US" dirty="0" smtClean="0"/>
              <a:t>Guide </a:t>
            </a:r>
            <a:r>
              <a:rPr lang="en-US" dirty="0"/>
              <a:t>for </a:t>
            </a:r>
            <a:r>
              <a:rPr lang="en-US" dirty="0" smtClean="0"/>
              <a:t>clients / users</a:t>
            </a:r>
          </a:p>
          <a:p>
            <a:r>
              <a:rPr lang="en-US" dirty="0" smtClean="0"/>
              <a:t>NATO Alternative Analysis (</a:t>
            </a:r>
            <a:r>
              <a:rPr lang="en-US" dirty="0" err="1" smtClean="0"/>
              <a:t>AltA</a:t>
            </a:r>
            <a:r>
              <a:rPr lang="en-US" dirty="0" smtClean="0"/>
              <a:t>)</a:t>
            </a:r>
          </a:p>
          <a:p>
            <a:pPr lvl="1"/>
            <a:r>
              <a:rPr lang="en-US" dirty="0" smtClean="0"/>
              <a:t>21 ‘soft’ OA / OR techniques with detailed guidance</a:t>
            </a:r>
          </a:p>
          <a:p>
            <a:pPr lvl="1"/>
            <a:r>
              <a:rPr lang="en-US" dirty="0" smtClean="0"/>
              <a:t>Openly available (online) handbook</a:t>
            </a:r>
          </a:p>
          <a:p>
            <a:pPr lvl="1"/>
            <a:r>
              <a:rPr lang="en-US" dirty="0" smtClean="0"/>
              <a:t>Training courses for NATO MIL / CIV at NATO School Oberammergau</a:t>
            </a:r>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15</a:t>
            </a:fld>
            <a:endParaRPr lang="aa-ET" dirty="0"/>
          </a:p>
        </p:txBody>
      </p:sp>
      <p:sp>
        <p:nvSpPr>
          <p:cNvPr id="7"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86800" y="3753382"/>
            <a:ext cx="2424031" cy="2418818"/>
          </a:xfrm>
          <a:prstGeom prst="rect">
            <a:avLst/>
          </a:prstGeom>
          <a:ln>
            <a:solidFill>
              <a:schemeClr val="bg2">
                <a:lumMod val="50000"/>
              </a:schemeClr>
            </a:solidFill>
          </a:ln>
        </p:spPr>
      </p:pic>
    </p:spTree>
    <p:extLst>
      <p:ext uri="{BB962C8B-B14F-4D97-AF65-F5344CB8AC3E}">
        <p14:creationId xmlns:p14="http://schemas.microsoft.com/office/powerpoint/2010/main" val="3719399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a:p>
        </p:txBody>
      </p:sp>
      <p:sp>
        <p:nvSpPr>
          <p:cNvPr id="3" name="Title 2"/>
          <p:cNvSpPr>
            <a:spLocks noGrp="1"/>
          </p:cNvSpPr>
          <p:nvPr>
            <p:ph type="title"/>
          </p:nvPr>
        </p:nvSpPr>
        <p:spPr/>
        <p:txBody>
          <a:bodyPr/>
          <a:lstStyle/>
          <a:p>
            <a:r>
              <a:rPr lang="en-US" dirty="0" smtClean="0"/>
              <a:t>Questions?</a:t>
            </a:r>
            <a:endParaRPr lang="en-GB" dirty="0"/>
          </a:p>
        </p:txBody>
      </p:sp>
      <p:sp>
        <p:nvSpPr>
          <p:cNvPr id="5" name="Slide Number Placeholder 4"/>
          <p:cNvSpPr>
            <a:spLocks noGrp="1"/>
          </p:cNvSpPr>
          <p:nvPr>
            <p:ph type="sldNum" sz="quarter" idx="4"/>
          </p:nvPr>
        </p:nvSpPr>
        <p:spPr/>
        <p:txBody>
          <a:bodyPr/>
          <a:lstStyle/>
          <a:p>
            <a:fld id="{DAE00D34-C380-4E73-A847-46BF13097B23}" type="datetime1">
              <a:rPr lang="LID4096" smtClean="0"/>
              <a:pPr/>
              <a:t>07/15/2022</a:t>
            </a:fld>
            <a:r>
              <a:rPr lang="aa-ET" smtClean="0"/>
              <a:t>  |  </a:t>
            </a:r>
            <a:r>
              <a:rPr lang="en-GB" smtClean="0"/>
              <a:t>P</a:t>
            </a:r>
            <a:r>
              <a:rPr lang="aa-ET" smtClean="0"/>
              <a:t>AGE </a:t>
            </a:r>
            <a:fld id="{3C66DE6B-CC4B-F74A-99D4-2DC8DD154D90}" type="slidenum">
              <a:rPr lang="aa-ET" smtClean="0"/>
              <a:pPr/>
              <a:t>16</a:t>
            </a:fld>
            <a:endParaRPr lang="aa-ET" dirty="0"/>
          </a:p>
        </p:txBody>
      </p:sp>
      <p:sp>
        <p:nvSpPr>
          <p:cNvPr id="6"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spTree>
    <p:extLst>
      <p:ext uri="{BB962C8B-B14F-4D97-AF65-F5344CB8AC3E}">
        <p14:creationId xmlns:p14="http://schemas.microsoft.com/office/powerpoint/2010/main" val="2102581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a:p>
        </p:txBody>
      </p:sp>
      <p:sp>
        <p:nvSpPr>
          <p:cNvPr id="3" name="Title 2"/>
          <p:cNvSpPr>
            <a:spLocks noGrp="1"/>
          </p:cNvSpPr>
          <p:nvPr>
            <p:ph type="title"/>
          </p:nvPr>
        </p:nvSpPr>
        <p:spPr/>
        <p:txBody>
          <a:bodyPr/>
          <a:lstStyle/>
          <a:p>
            <a:r>
              <a:rPr lang="en-US" dirty="0" smtClean="0"/>
              <a:t>Backup Slides</a:t>
            </a:r>
            <a:endParaRPr lang="en-GB" dirty="0"/>
          </a:p>
        </p:txBody>
      </p:sp>
      <p:sp>
        <p:nvSpPr>
          <p:cNvPr id="4" name="Footer Placeholder 3"/>
          <p:cNvSpPr>
            <a:spLocks noGrp="1"/>
          </p:cNvSpPr>
          <p:nvPr>
            <p:ph type="ftr" sz="quarter" idx="3"/>
          </p:nvPr>
        </p:nvSpPr>
        <p:spPr/>
        <p:txBody>
          <a:bodyPr/>
          <a:lstStyle/>
          <a:p>
            <a:r>
              <a:rPr lang="en-US" smtClean="0"/>
              <a:t>NATO UNCLASSIFIED RELEASABLE TO FINLAND &amp; SWEDEN</a:t>
            </a:r>
            <a:endParaRPr lang="aa-ET" dirty="0"/>
          </a:p>
        </p:txBody>
      </p:sp>
      <p:sp>
        <p:nvSpPr>
          <p:cNvPr id="5" name="Slide Number Placeholder 4"/>
          <p:cNvSpPr>
            <a:spLocks noGrp="1"/>
          </p:cNvSpPr>
          <p:nvPr>
            <p:ph type="sldNum" sz="quarter" idx="4"/>
          </p:nvPr>
        </p:nvSpPr>
        <p:spPr/>
        <p:txBody>
          <a:bodyPr/>
          <a:lstStyle/>
          <a:p>
            <a:fld id="{EF025D3B-A429-470D-B144-41C35ADB6CDB}" type="datetime1">
              <a:rPr lang="LID4096" smtClean="0"/>
              <a:pPr/>
              <a:t>07/15/2022</a:t>
            </a:fld>
            <a:r>
              <a:rPr lang="aa-ET" smtClean="0"/>
              <a:t>  |  </a:t>
            </a:r>
            <a:r>
              <a:rPr lang="en-GB" smtClean="0"/>
              <a:t>P</a:t>
            </a:r>
            <a:r>
              <a:rPr lang="aa-ET" smtClean="0"/>
              <a:t>AGE </a:t>
            </a:r>
            <a:fld id="{3C66DE6B-CC4B-F74A-99D4-2DC8DD154D90}" type="slidenum">
              <a:rPr lang="aa-ET" smtClean="0"/>
              <a:pPr/>
              <a:t>17</a:t>
            </a:fld>
            <a:endParaRPr lang="aa-ET" dirty="0"/>
          </a:p>
        </p:txBody>
      </p:sp>
    </p:spTree>
    <p:extLst>
      <p:ext uri="{BB962C8B-B14F-4D97-AF65-F5344CB8AC3E}">
        <p14:creationId xmlns:p14="http://schemas.microsoft.com/office/powerpoint/2010/main" val="4119270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90600"/>
          </a:xfrm>
        </p:spPr>
        <p:txBody>
          <a:bodyPr>
            <a:normAutofit/>
          </a:bodyPr>
          <a:lstStyle/>
          <a:p>
            <a:pPr algn="r"/>
            <a:r>
              <a:rPr lang="en-US" dirty="0" smtClean="0"/>
              <a:t>Vignette Assessment</a:t>
            </a:r>
            <a:endParaRPr lang="en-GB" dirty="0"/>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18</a:t>
            </a:fld>
            <a:endParaRPr lang="aa-ET" dirty="0"/>
          </a:p>
        </p:txBody>
      </p:sp>
      <p:sp>
        <p:nvSpPr>
          <p:cNvPr id="11" name="Rectangle 10"/>
          <p:cNvSpPr/>
          <p:nvPr/>
        </p:nvSpPr>
        <p:spPr>
          <a:xfrm>
            <a:off x="304800" y="1600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What</a:t>
            </a:r>
          </a:p>
        </p:txBody>
      </p:sp>
      <p:sp>
        <p:nvSpPr>
          <p:cNvPr id="12" name="Rectangle 11"/>
          <p:cNvSpPr/>
          <p:nvPr/>
        </p:nvSpPr>
        <p:spPr>
          <a:xfrm>
            <a:off x="6172200" y="1600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When</a:t>
            </a:r>
          </a:p>
          <a:p>
            <a:endParaRPr lang="en-GB" dirty="0"/>
          </a:p>
        </p:txBody>
      </p:sp>
      <p:sp>
        <p:nvSpPr>
          <p:cNvPr id="13" name="Rectangle 12"/>
          <p:cNvSpPr/>
          <p:nvPr/>
        </p:nvSpPr>
        <p:spPr>
          <a:xfrm>
            <a:off x="304800" y="3886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Why</a:t>
            </a:r>
          </a:p>
          <a:p>
            <a:endParaRPr lang="en-GB" dirty="0"/>
          </a:p>
        </p:txBody>
      </p:sp>
      <p:sp>
        <p:nvSpPr>
          <p:cNvPr id="14" name="Rectangle 13"/>
          <p:cNvSpPr/>
          <p:nvPr/>
        </p:nvSpPr>
        <p:spPr>
          <a:xfrm>
            <a:off x="6172200" y="3886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Outcome</a:t>
            </a:r>
          </a:p>
          <a:p>
            <a:endParaRPr lang="en-GB" dirty="0"/>
          </a:p>
        </p:txBody>
      </p:sp>
      <p:sp>
        <p:nvSpPr>
          <p:cNvPr id="15" name="TextBox 14"/>
          <p:cNvSpPr txBox="1"/>
          <p:nvPr/>
        </p:nvSpPr>
        <p:spPr bwMode="auto">
          <a:xfrm>
            <a:off x="513608" y="2360105"/>
            <a:ext cx="5277592" cy="858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“I know it when I see it” – Justice Potter Stewart, 1964</a:t>
            </a:r>
          </a:p>
        </p:txBody>
      </p:sp>
      <p:sp>
        <p:nvSpPr>
          <p:cNvPr id="16" name="TextBox 15"/>
          <p:cNvSpPr txBox="1"/>
          <p:nvPr/>
        </p:nvSpPr>
        <p:spPr bwMode="auto">
          <a:xfrm>
            <a:off x="6400800" y="2487178"/>
            <a:ext cx="52578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Problem is intuitively known, but hard to describe</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7" name="TextBox 16"/>
          <p:cNvSpPr txBox="1"/>
          <p:nvPr/>
        </p:nvSpPr>
        <p:spPr bwMode="auto">
          <a:xfrm>
            <a:off x="6400800" y="4613089"/>
            <a:ext cx="52578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Anger, b</a:t>
            </a: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argaining, acceptance</a:t>
            </a:r>
          </a:p>
          <a:p>
            <a:pPr algn="ctr">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Discussions: similarities, differences, </a:t>
            </a:r>
            <a:r>
              <a:rPr lang="en-US" sz="2000" i="1"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why</a:t>
            </a:r>
            <a:endParaRPr lang="en-GB" sz="2000" b="0" i="1"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8" name="TextBox 17"/>
          <p:cNvSpPr txBox="1"/>
          <p:nvPr/>
        </p:nvSpPr>
        <p:spPr bwMode="auto">
          <a:xfrm>
            <a:off x="533400" y="4413034"/>
            <a:ext cx="5257800"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Stakeholder priorities</a:t>
            </a:r>
          </a:p>
          <a:p>
            <a:pPr algn="ctr" eaLnBrk="1" hangingPunct="1">
              <a:lnSpc>
                <a:spcPct val="130000"/>
              </a:lnSpc>
            </a:pP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Understand red lines</a:t>
            </a:r>
          </a:p>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Outsource analysis</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21"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spTree>
    <p:extLst>
      <p:ext uri="{BB962C8B-B14F-4D97-AF65-F5344CB8AC3E}">
        <p14:creationId xmlns:p14="http://schemas.microsoft.com/office/powerpoint/2010/main" val="2462712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90600"/>
          </a:xfrm>
        </p:spPr>
        <p:txBody>
          <a:bodyPr>
            <a:normAutofit/>
          </a:bodyPr>
          <a:lstStyle/>
          <a:p>
            <a:pPr algn="r"/>
            <a:r>
              <a:rPr lang="en-US" dirty="0" err="1" smtClean="0"/>
              <a:t>Starbursting</a:t>
            </a:r>
            <a:endParaRPr lang="en-GB" dirty="0"/>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19</a:t>
            </a:fld>
            <a:endParaRPr lang="aa-ET" dirty="0"/>
          </a:p>
        </p:txBody>
      </p:sp>
      <p:sp>
        <p:nvSpPr>
          <p:cNvPr id="11" name="Rectangle 10"/>
          <p:cNvSpPr/>
          <p:nvPr/>
        </p:nvSpPr>
        <p:spPr>
          <a:xfrm>
            <a:off x="304800" y="1600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What</a:t>
            </a:r>
          </a:p>
        </p:txBody>
      </p:sp>
      <p:sp>
        <p:nvSpPr>
          <p:cNvPr id="12" name="Rectangle 11"/>
          <p:cNvSpPr/>
          <p:nvPr/>
        </p:nvSpPr>
        <p:spPr>
          <a:xfrm>
            <a:off x="6172200" y="1600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When</a:t>
            </a:r>
          </a:p>
          <a:p>
            <a:endParaRPr lang="en-GB" dirty="0"/>
          </a:p>
        </p:txBody>
      </p:sp>
      <p:sp>
        <p:nvSpPr>
          <p:cNvPr id="13" name="Rectangle 12"/>
          <p:cNvSpPr/>
          <p:nvPr/>
        </p:nvSpPr>
        <p:spPr>
          <a:xfrm>
            <a:off x="304800" y="3886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Why</a:t>
            </a:r>
          </a:p>
          <a:p>
            <a:endParaRPr lang="en-GB" dirty="0"/>
          </a:p>
        </p:txBody>
      </p:sp>
      <p:sp>
        <p:nvSpPr>
          <p:cNvPr id="14" name="Rectangle 13"/>
          <p:cNvSpPr/>
          <p:nvPr/>
        </p:nvSpPr>
        <p:spPr>
          <a:xfrm>
            <a:off x="6172200" y="3886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Outcome</a:t>
            </a:r>
          </a:p>
          <a:p>
            <a:endParaRPr lang="en-GB" dirty="0"/>
          </a:p>
        </p:txBody>
      </p:sp>
      <p:sp>
        <p:nvSpPr>
          <p:cNvPr id="15" name="TextBox 14"/>
          <p:cNvSpPr txBox="1"/>
          <p:nvPr/>
        </p:nvSpPr>
        <p:spPr bwMode="auto">
          <a:xfrm>
            <a:off x="513608" y="1930012"/>
            <a:ext cx="5277592"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nSpc>
                <a:spcPct val="130000"/>
              </a:lnSpc>
            </a:pPr>
            <a:r>
              <a:rPr lang="en-US" sz="1600" dirty="0">
                <a:solidFill>
                  <a:srgbClr val="545454"/>
                </a:solidFill>
                <a:latin typeface="Noto Sans" panose="020B0502040504020204" pitchFamily="34" charset="0"/>
                <a:ea typeface="Noto Sans" panose="020B0502040504020204" pitchFamily="34" charset="0"/>
                <a:cs typeface="Noto Sans" panose="020B0502040504020204" pitchFamily="34" charset="0"/>
              </a:rPr>
              <a:t>I Keep six honest serving-men</a:t>
            </a:r>
            <a:r>
              <a:rPr lang="en-US" sz="16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a:t>
            </a:r>
          </a:p>
          <a:p>
            <a:pPr>
              <a:lnSpc>
                <a:spcPct val="130000"/>
              </a:lnSpc>
            </a:pPr>
            <a:r>
              <a:rPr lang="en-US" sz="16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   </a:t>
            </a:r>
            <a:r>
              <a:rPr lang="en-US" sz="1600" dirty="0">
                <a:solidFill>
                  <a:srgbClr val="545454"/>
                </a:solidFill>
                <a:latin typeface="Noto Sans" panose="020B0502040504020204" pitchFamily="34" charset="0"/>
                <a:ea typeface="Noto Sans" panose="020B0502040504020204" pitchFamily="34" charset="0"/>
                <a:cs typeface="Noto Sans" panose="020B0502040504020204" pitchFamily="34" charset="0"/>
              </a:rPr>
              <a:t>(They taught me all I knew)</a:t>
            </a:r>
          </a:p>
          <a:p>
            <a:pPr>
              <a:lnSpc>
                <a:spcPct val="130000"/>
              </a:lnSpc>
            </a:pPr>
            <a:r>
              <a:rPr lang="en-US" sz="16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Their </a:t>
            </a:r>
            <a:r>
              <a:rPr lang="en-US" sz="1600" dirty="0">
                <a:solidFill>
                  <a:srgbClr val="545454"/>
                </a:solidFill>
                <a:latin typeface="Noto Sans" panose="020B0502040504020204" pitchFamily="34" charset="0"/>
                <a:ea typeface="Noto Sans" panose="020B0502040504020204" pitchFamily="34" charset="0"/>
                <a:cs typeface="Noto Sans" panose="020B0502040504020204" pitchFamily="34" charset="0"/>
              </a:rPr>
              <a:t>names are </a:t>
            </a:r>
            <a:r>
              <a:rPr lang="en-US" sz="1600" b="1" dirty="0">
                <a:solidFill>
                  <a:srgbClr val="545454"/>
                </a:solidFill>
                <a:latin typeface="Noto Sans" panose="020B0502040504020204" pitchFamily="34" charset="0"/>
                <a:ea typeface="Noto Sans" panose="020B0502040504020204" pitchFamily="34" charset="0"/>
                <a:cs typeface="Noto Sans" panose="020B0502040504020204" pitchFamily="34" charset="0"/>
              </a:rPr>
              <a:t>What</a:t>
            </a:r>
            <a:r>
              <a:rPr lang="en-US" sz="1600" dirty="0">
                <a:solidFill>
                  <a:srgbClr val="545454"/>
                </a:solidFill>
                <a:latin typeface="Noto Sans" panose="020B0502040504020204" pitchFamily="34" charset="0"/>
                <a:ea typeface="Noto Sans" panose="020B0502040504020204" pitchFamily="34" charset="0"/>
                <a:cs typeface="Noto Sans" panose="020B0502040504020204" pitchFamily="34" charset="0"/>
              </a:rPr>
              <a:t> and </a:t>
            </a:r>
            <a:r>
              <a:rPr lang="en-US" sz="1600" b="1" dirty="0">
                <a:solidFill>
                  <a:srgbClr val="545454"/>
                </a:solidFill>
                <a:latin typeface="Noto Sans" panose="020B0502040504020204" pitchFamily="34" charset="0"/>
                <a:ea typeface="Noto Sans" panose="020B0502040504020204" pitchFamily="34" charset="0"/>
                <a:cs typeface="Noto Sans" panose="020B0502040504020204" pitchFamily="34" charset="0"/>
              </a:rPr>
              <a:t>Where</a:t>
            </a:r>
            <a:r>
              <a:rPr lang="en-US" sz="1600" dirty="0">
                <a:solidFill>
                  <a:srgbClr val="545454"/>
                </a:solidFill>
                <a:latin typeface="Noto Sans" panose="020B0502040504020204" pitchFamily="34" charset="0"/>
                <a:ea typeface="Noto Sans" panose="020B0502040504020204" pitchFamily="34" charset="0"/>
                <a:cs typeface="Noto Sans" panose="020B0502040504020204" pitchFamily="34" charset="0"/>
              </a:rPr>
              <a:t> and </a:t>
            </a:r>
            <a:r>
              <a:rPr lang="en-US" sz="1600" b="1" dirty="0">
                <a:solidFill>
                  <a:srgbClr val="545454"/>
                </a:solidFill>
                <a:latin typeface="Noto Sans" panose="020B0502040504020204" pitchFamily="34" charset="0"/>
                <a:ea typeface="Noto Sans" panose="020B0502040504020204" pitchFamily="34" charset="0"/>
                <a:cs typeface="Noto Sans" panose="020B0502040504020204" pitchFamily="34" charset="0"/>
              </a:rPr>
              <a:t>When</a:t>
            </a:r>
          </a:p>
          <a:p>
            <a:pPr>
              <a:lnSpc>
                <a:spcPct val="130000"/>
              </a:lnSpc>
            </a:pPr>
            <a:r>
              <a:rPr lang="en-US" sz="16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   And </a:t>
            </a:r>
            <a:r>
              <a:rPr lang="en-US" sz="1600" b="1" dirty="0">
                <a:solidFill>
                  <a:srgbClr val="545454"/>
                </a:solidFill>
                <a:latin typeface="Noto Sans" panose="020B0502040504020204" pitchFamily="34" charset="0"/>
                <a:ea typeface="Noto Sans" panose="020B0502040504020204" pitchFamily="34" charset="0"/>
                <a:cs typeface="Noto Sans" panose="020B0502040504020204" pitchFamily="34" charset="0"/>
              </a:rPr>
              <a:t>How</a:t>
            </a:r>
            <a:r>
              <a:rPr lang="en-US" sz="1600" dirty="0">
                <a:solidFill>
                  <a:srgbClr val="545454"/>
                </a:solidFill>
                <a:latin typeface="Noto Sans" panose="020B0502040504020204" pitchFamily="34" charset="0"/>
                <a:ea typeface="Noto Sans" panose="020B0502040504020204" pitchFamily="34" charset="0"/>
                <a:cs typeface="Noto Sans" panose="020B0502040504020204" pitchFamily="34" charset="0"/>
              </a:rPr>
              <a:t> and </a:t>
            </a:r>
            <a:r>
              <a:rPr lang="en-US" sz="1600" b="1" dirty="0">
                <a:solidFill>
                  <a:srgbClr val="545454"/>
                </a:solidFill>
                <a:latin typeface="Noto Sans" panose="020B0502040504020204" pitchFamily="34" charset="0"/>
                <a:ea typeface="Noto Sans" panose="020B0502040504020204" pitchFamily="34" charset="0"/>
                <a:cs typeface="Noto Sans" panose="020B0502040504020204" pitchFamily="34" charset="0"/>
              </a:rPr>
              <a:t>Why</a:t>
            </a:r>
            <a:r>
              <a:rPr lang="en-US" sz="1600" dirty="0">
                <a:solidFill>
                  <a:srgbClr val="545454"/>
                </a:solidFill>
                <a:latin typeface="Noto Sans" panose="020B0502040504020204" pitchFamily="34" charset="0"/>
                <a:ea typeface="Noto Sans" panose="020B0502040504020204" pitchFamily="34" charset="0"/>
                <a:cs typeface="Noto Sans" panose="020B0502040504020204" pitchFamily="34" charset="0"/>
              </a:rPr>
              <a:t> and </a:t>
            </a:r>
            <a:r>
              <a:rPr lang="en-US" sz="1600" b="1" dirty="0">
                <a:solidFill>
                  <a:srgbClr val="545454"/>
                </a:solidFill>
                <a:latin typeface="Noto Sans" panose="020B0502040504020204" pitchFamily="34" charset="0"/>
                <a:ea typeface="Noto Sans" panose="020B0502040504020204" pitchFamily="34" charset="0"/>
                <a:cs typeface="Noto Sans" panose="020B0502040504020204" pitchFamily="34" charset="0"/>
              </a:rPr>
              <a:t>Who</a:t>
            </a:r>
            <a:r>
              <a:rPr lang="en-US" sz="16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a:t>
            </a:r>
          </a:p>
          <a:p>
            <a:pPr algn="r">
              <a:lnSpc>
                <a:spcPct val="130000"/>
              </a:lnSpc>
            </a:pPr>
            <a:r>
              <a:rPr lang="en-US" sz="1600" i="1"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Rudyard Kipling, The Elephant’s Child, 1902</a:t>
            </a:r>
            <a:endParaRPr lang="en-GB" sz="1600" i="1"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6" name="TextBox 15"/>
          <p:cNvSpPr txBox="1"/>
          <p:nvPr/>
        </p:nvSpPr>
        <p:spPr bwMode="auto">
          <a:xfrm>
            <a:off x="6400800" y="2704128"/>
            <a:ext cx="5257800" cy="458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Early problem scoping</a:t>
            </a:r>
          </a:p>
        </p:txBody>
      </p:sp>
      <p:sp>
        <p:nvSpPr>
          <p:cNvPr id="17" name="TextBox 16"/>
          <p:cNvSpPr txBox="1"/>
          <p:nvPr/>
        </p:nvSpPr>
        <p:spPr bwMode="auto">
          <a:xfrm>
            <a:off x="6400800" y="4613088"/>
            <a:ext cx="52578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Lists of questions</a:t>
            </a:r>
          </a:p>
          <a:p>
            <a:pPr algn="ctr" eaLnBrk="1" hangingPunct="1">
              <a:lnSpc>
                <a:spcPct val="130000"/>
              </a:lnSpc>
            </a:pP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Themes</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8" name="TextBox 17"/>
          <p:cNvSpPr txBox="1"/>
          <p:nvPr/>
        </p:nvSpPr>
        <p:spPr bwMode="auto">
          <a:xfrm>
            <a:off x="533400" y="4413035"/>
            <a:ext cx="5257800"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Understanding stakeholder concerns</a:t>
            </a:r>
          </a:p>
          <a:p>
            <a:pPr algn="ctr" eaLnBrk="1" hangingPunct="1">
              <a:lnSpc>
                <a:spcPct val="130000"/>
              </a:lnSpc>
            </a:pP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Non-</a:t>
            </a:r>
            <a:r>
              <a:rPr lang="en-US" sz="2000" b="0" i="0" dirty="0" err="1" smtClean="0">
                <a:solidFill>
                  <a:srgbClr val="545454"/>
                </a:solidFill>
                <a:latin typeface="Noto Sans" panose="020B0502040504020204" pitchFamily="34" charset="0"/>
                <a:ea typeface="Noto Sans" panose="020B0502040504020204" pitchFamily="34" charset="0"/>
                <a:cs typeface="Noto Sans" panose="020B0502040504020204" pitchFamily="34" charset="0"/>
              </a:rPr>
              <a:t>judgemental</a:t>
            </a: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 space</a:t>
            </a:r>
          </a:p>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Success criteria!</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21"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spTree>
    <p:extLst>
      <p:ext uri="{BB962C8B-B14F-4D97-AF65-F5344CB8AC3E}">
        <p14:creationId xmlns:p14="http://schemas.microsoft.com/office/powerpoint/2010/main" val="2665645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14400"/>
          </a:xfrm>
        </p:spPr>
        <p:txBody>
          <a:bodyPr/>
          <a:lstStyle/>
          <a:p>
            <a:pPr algn="r"/>
            <a:r>
              <a:rPr lang="en-US" dirty="0" smtClean="0"/>
              <a:t>Summary</a:t>
            </a:r>
            <a:endParaRPr lang="en-GB" dirty="0"/>
          </a:p>
        </p:txBody>
      </p:sp>
      <p:sp>
        <p:nvSpPr>
          <p:cNvPr id="3" name="Content Placeholder 2"/>
          <p:cNvSpPr>
            <a:spLocks noGrp="1"/>
          </p:cNvSpPr>
          <p:nvPr>
            <p:ph idx="1"/>
          </p:nvPr>
        </p:nvSpPr>
        <p:spPr>
          <a:xfrm>
            <a:off x="515938" y="1219200"/>
            <a:ext cx="10515600" cy="4910138"/>
          </a:xfrm>
        </p:spPr>
        <p:txBody>
          <a:bodyPr>
            <a:normAutofit/>
          </a:bodyPr>
          <a:lstStyle/>
          <a:p>
            <a:r>
              <a:rPr lang="en-US" dirty="0" smtClean="0"/>
              <a:t>Who am I?</a:t>
            </a:r>
          </a:p>
          <a:p>
            <a:r>
              <a:rPr lang="en-US" dirty="0" smtClean="0"/>
              <a:t>NATO &amp; concept development</a:t>
            </a:r>
          </a:p>
          <a:p>
            <a:r>
              <a:rPr lang="en-US" dirty="0" smtClean="0"/>
              <a:t>What an analyst does</a:t>
            </a:r>
          </a:p>
          <a:p>
            <a:r>
              <a:rPr lang="en-US" dirty="0" smtClean="0"/>
              <a:t>Soft OR supporting the Concept Development process</a:t>
            </a:r>
          </a:p>
          <a:p>
            <a:endParaRPr lang="en-US" dirty="0" smtClean="0"/>
          </a:p>
          <a:p>
            <a:endParaRPr lang="en-US" dirty="0" smtClean="0"/>
          </a:p>
        </p:txBody>
      </p:sp>
      <p:sp>
        <p:nvSpPr>
          <p:cNvPr id="4" name="Footer Placeholder 3"/>
          <p:cNvSpPr>
            <a:spLocks noGrp="1"/>
          </p:cNvSpPr>
          <p:nvPr>
            <p:ph type="ftr" sz="quarter" idx="3"/>
          </p:nvPr>
        </p:nvSpPr>
        <p:spPr/>
        <p:txBody>
          <a:bodyPr/>
          <a:lstStyle/>
          <a:p>
            <a:r>
              <a:rPr lang="en-US" dirty="0"/>
              <a:t>NATO UNCLASSIFIED RELEASABLE TO FINLAND &amp; SWEDEN</a:t>
            </a:r>
            <a:endParaRPr lang="aa-ET" dirty="0">
              <a:solidFill>
                <a:srgbClr val="327BB8"/>
              </a:solidFill>
            </a:endParaRPr>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2</a:t>
            </a:fld>
            <a:endParaRPr lang="aa-ET" dirty="0"/>
          </a:p>
        </p:txBody>
      </p:sp>
    </p:spTree>
    <p:extLst>
      <p:ext uri="{BB962C8B-B14F-4D97-AF65-F5344CB8AC3E}">
        <p14:creationId xmlns:p14="http://schemas.microsoft.com/office/powerpoint/2010/main" val="1612862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90600"/>
          </a:xfrm>
        </p:spPr>
        <p:txBody>
          <a:bodyPr>
            <a:normAutofit/>
          </a:bodyPr>
          <a:lstStyle/>
          <a:p>
            <a:pPr algn="r"/>
            <a:r>
              <a:rPr lang="en-US" dirty="0" err="1" smtClean="0"/>
              <a:t>DLoD</a:t>
            </a:r>
            <a:r>
              <a:rPr lang="en-US" dirty="0" smtClean="0"/>
              <a:t> Gap Brainstorm</a:t>
            </a:r>
            <a:endParaRPr lang="en-GB" dirty="0"/>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20</a:t>
            </a:fld>
            <a:endParaRPr lang="aa-ET" dirty="0"/>
          </a:p>
        </p:txBody>
      </p:sp>
      <p:sp>
        <p:nvSpPr>
          <p:cNvPr id="11" name="Rectangle 10"/>
          <p:cNvSpPr/>
          <p:nvPr/>
        </p:nvSpPr>
        <p:spPr>
          <a:xfrm>
            <a:off x="304800" y="1600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What</a:t>
            </a:r>
          </a:p>
        </p:txBody>
      </p:sp>
      <p:sp>
        <p:nvSpPr>
          <p:cNvPr id="12" name="Rectangle 11"/>
          <p:cNvSpPr/>
          <p:nvPr/>
        </p:nvSpPr>
        <p:spPr>
          <a:xfrm>
            <a:off x="6172200" y="1600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When</a:t>
            </a:r>
          </a:p>
          <a:p>
            <a:endParaRPr lang="en-GB" dirty="0"/>
          </a:p>
        </p:txBody>
      </p:sp>
      <p:sp>
        <p:nvSpPr>
          <p:cNvPr id="13" name="Rectangle 12"/>
          <p:cNvSpPr/>
          <p:nvPr/>
        </p:nvSpPr>
        <p:spPr>
          <a:xfrm>
            <a:off x="304800" y="3886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Why</a:t>
            </a:r>
          </a:p>
          <a:p>
            <a:endParaRPr lang="en-GB" dirty="0"/>
          </a:p>
        </p:txBody>
      </p:sp>
      <p:sp>
        <p:nvSpPr>
          <p:cNvPr id="14" name="Rectangle 13"/>
          <p:cNvSpPr/>
          <p:nvPr/>
        </p:nvSpPr>
        <p:spPr>
          <a:xfrm>
            <a:off x="6172200" y="3886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Outcome</a:t>
            </a:r>
          </a:p>
          <a:p>
            <a:endParaRPr lang="en-GB" dirty="0"/>
          </a:p>
        </p:txBody>
      </p:sp>
      <p:sp>
        <p:nvSpPr>
          <p:cNvPr id="16" name="TextBox 15"/>
          <p:cNvSpPr txBox="1"/>
          <p:nvPr/>
        </p:nvSpPr>
        <p:spPr bwMode="auto">
          <a:xfrm>
            <a:off x="6400800" y="2287124"/>
            <a:ext cx="5257800"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Early in process: s</a:t>
            </a: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olution-focused thinking</a:t>
            </a:r>
          </a:p>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With “tame” stakeholders who understand current system</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7" name="TextBox 16"/>
          <p:cNvSpPr txBox="1"/>
          <p:nvPr/>
        </p:nvSpPr>
        <p:spPr bwMode="auto">
          <a:xfrm>
            <a:off x="6400800" y="4413034"/>
            <a:ext cx="5257800"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Many tactical change proposals</a:t>
            </a:r>
          </a:p>
          <a:p>
            <a:pPr algn="ctr" eaLnBrk="1" hangingPunct="1">
              <a:lnSpc>
                <a:spcPct val="130000"/>
              </a:lnSpc>
            </a:pP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Themes: current constraints &amp; changes needed</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8" name="TextBox 17"/>
          <p:cNvSpPr txBox="1"/>
          <p:nvPr/>
        </p:nvSpPr>
        <p:spPr bwMode="auto">
          <a:xfrm>
            <a:off x="533400" y="4413036"/>
            <a:ext cx="5257800"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Revealed preferences</a:t>
            </a:r>
          </a:p>
          <a:p>
            <a:pPr algn="ctr" eaLnBrk="1" hangingPunct="1">
              <a:lnSpc>
                <a:spcPct val="130000"/>
              </a:lnSpc>
            </a:pP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Some people </a:t>
            </a:r>
            <a:r>
              <a:rPr lang="en-US" sz="2000" b="0" i="0" dirty="0" err="1" smtClean="0">
                <a:solidFill>
                  <a:srgbClr val="545454"/>
                </a:solidFill>
                <a:latin typeface="Noto Sans" panose="020B0502040504020204" pitchFamily="34" charset="0"/>
                <a:ea typeface="Noto Sans" panose="020B0502040504020204" pitchFamily="34" charset="0"/>
                <a:cs typeface="Noto Sans" panose="020B0502040504020204" pitchFamily="34" charset="0"/>
              </a:rPr>
              <a:t>favour</a:t>
            </a: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 theory, others practical specifics</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9" name="TextBox 18"/>
          <p:cNvSpPr txBox="1"/>
          <p:nvPr/>
        </p:nvSpPr>
        <p:spPr bwMode="auto">
          <a:xfrm>
            <a:off x="513608" y="2143155"/>
            <a:ext cx="5277592"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Assess </a:t>
            </a:r>
            <a:r>
              <a:rPr lang="en-US" sz="2000" dirty="0" err="1" smtClean="0">
                <a:solidFill>
                  <a:srgbClr val="545454"/>
                </a:solidFill>
                <a:latin typeface="Noto Sans" panose="020B0502040504020204" pitchFamily="34" charset="0"/>
                <a:ea typeface="Noto Sans" panose="020B0502040504020204" pitchFamily="34" charset="0"/>
                <a:cs typeface="Noto Sans" panose="020B0502040504020204" pitchFamily="34" charset="0"/>
              </a:rPr>
              <a:t>DLoDs</a:t>
            </a: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 (TEPIDOIL / DOTMLPFI)</a:t>
            </a:r>
          </a:p>
          <a:p>
            <a:pP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Brainstorm necessary changes to achieve desired end state / vision</a:t>
            </a:r>
          </a:p>
        </p:txBody>
      </p:sp>
      <p:sp>
        <p:nvSpPr>
          <p:cNvPr id="21"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spTree>
    <p:extLst>
      <p:ext uri="{BB962C8B-B14F-4D97-AF65-F5344CB8AC3E}">
        <p14:creationId xmlns:p14="http://schemas.microsoft.com/office/powerpoint/2010/main" val="3588549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90600"/>
          </a:xfrm>
        </p:spPr>
        <p:txBody>
          <a:bodyPr>
            <a:normAutofit/>
          </a:bodyPr>
          <a:lstStyle/>
          <a:p>
            <a:pPr algn="r"/>
            <a:r>
              <a:rPr lang="en-US" dirty="0" smtClean="0"/>
              <a:t>6 Thinking Hats</a:t>
            </a:r>
            <a:endParaRPr lang="en-GB" dirty="0"/>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21</a:t>
            </a:fld>
            <a:endParaRPr lang="aa-ET" dirty="0"/>
          </a:p>
        </p:txBody>
      </p:sp>
      <p:sp>
        <p:nvSpPr>
          <p:cNvPr id="11" name="Rectangle 10"/>
          <p:cNvSpPr/>
          <p:nvPr/>
        </p:nvSpPr>
        <p:spPr>
          <a:xfrm>
            <a:off x="304800" y="1600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What</a:t>
            </a:r>
          </a:p>
        </p:txBody>
      </p:sp>
      <p:sp>
        <p:nvSpPr>
          <p:cNvPr id="12" name="Rectangle 11"/>
          <p:cNvSpPr/>
          <p:nvPr/>
        </p:nvSpPr>
        <p:spPr>
          <a:xfrm>
            <a:off x="6172200" y="1600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When</a:t>
            </a:r>
          </a:p>
          <a:p>
            <a:endParaRPr lang="en-GB" dirty="0"/>
          </a:p>
        </p:txBody>
      </p:sp>
      <p:sp>
        <p:nvSpPr>
          <p:cNvPr id="13" name="Rectangle 12"/>
          <p:cNvSpPr/>
          <p:nvPr/>
        </p:nvSpPr>
        <p:spPr>
          <a:xfrm>
            <a:off x="304800" y="3886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Why</a:t>
            </a:r>
          </a:p>
          <a:p>
            <a:endParaRPr lang="en-GB" dirty="0"/>
          </a:p>
        </p:txBody>
      </p:sp>
      <p:sp>
        <p:nvSpPr>
          <p:cNvPr id="14" name="Rectangle 13"/>
          <p:cNvSpPr/>
          <p:nvPr/>
        </p:nvSpPr>
        <p:spPr>
          <a:xfrm>
            <a:off x="6172200" y="3886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Outcome</a:t>
            </a:r>
          </a:p>
          <a:p>
            <a:endParaRPr lang="en-GB" dirty="0"/>
          </a:p>
        </p:txBody>
      </p:sp>
      <p:sp>
        <p:nvSpPr>
          <p:cNvPr id="16" name="TextBox 15"/>
          <p:cNvSpPr txBox="1"/>
          <p:nvPr/>
        </p:nvSpPr>
        <p:spPr bwMode="auto">
          <a:xfrm>
            <a:off x="6400800" y="2287124"/>
            <a:ext cx="5257800"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When group-think is likely OR v</a:t>
            </a: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ery divergent stakeholders</a:t>
            </a:r>
          </a:p>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Highly emotional views</a:t>
            </a:r>
          </a:p>
        </p:txBody>
      </p:sp>
      <p:sp>
        <p:nvSpPr>
          <p:cNvPr id="17" name="TextBox 16"/>
          <p:cNvSpPr txBox="1"/>
          <p:nvPr/>
        </p:nvSpPr>
        <p:spPr bwMode="auto">
          <a:xfrm>
            <a:off x="6400800" y="4613088"/>
            <a:ext cx="52578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Problem considerations</a:t>
            </a:r>
          </a:p>
          <a:p>
            <a:pPr algn="ctr" eaLnBrk="1" hangingPunct="1">
              <a:lnSpc>
                <a:spcPct val="130000"/>
              </a:lnSpc>
            </a:pP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Changed group dynamic</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8" name="TextBox 17"/>
          <p:cNvSpPr txBox="1"/>
          <p:nvPr/>
        </p:nvSpPr>
        <p:spPr bwMode="auto">
          <a:xfrm>
            <a:off x="533400" y="4613090"/>
            <a:ext cx="52578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a:lnSpc>
                <a:spcPct val="130000"/>
              </a:lnSpc>
            </a:pPr>
            <a:r>
              <a:rPr lang="en-US" sz="2000" dirty="0">
                <a:solidFill>
                  <a:srgbClr val="545454"/>
                </a:solidFill>
                <a:latin typeface="Noto Sans" panose="020B0502040504020204" pitchFamily="34" charset="0"/>
                <a:ea typeface="Noto Sans" panose="020B0502040504020204" pitchFamily="34" charset="0"/>
                <a:cs typeface="Noto Sans" panose="020B0502040504020204" pitchFamily="34" charset="0"/>
              </a:rPr>
              <a:t>Give </a:t>
            </a:r>
            <a:r>
              <a:rPr lang="en-US" sz="2000" u="sng" dirty="0">
                <a:solidFill>
                  <a:srgbClr val="545454"/>
                </a:solidFill>
                <a:latin typeface="Noto Sans" panose="020B0502040504020204" pitchFamily="34" charset="0"/>
                <a:ea typeface="Noto Sans" panose="020B0502040504020204" pitchFamily="34" charset="0"/>
                <a:cs typeface="Noto Sans" panose="020B0502040504020204" pitchFamily="34" charset="0"/>
              </a:rPr>
              <a:t>permission</a:t>
            </a:r>
            <a:r>
              <a:rPr lang="en-US" sz="2000" dirty="0">
                <a:solidFill>
                  <a:srgbClr val="545454"/>
                </a:solidFill>
                <a:latin typeface="Noto Sans" panose="020B0502040504020204" pitchFamily="34" charset="0"/>
                <a:ea typeface="Noto Sans" panose="020B0502040504020204" pitchFamily="34" charset="0"/>
                <a:cs typeface="Noto Sans" panose="020B0502040504020204" pitchFamily="34" charset="0"/>
              </a:rPr>
              <a:t> to have </a:t>
            </a: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feelings</a:t>
            </a:r>
          </a:p>
          <a:p>
            <a:pPr algn="ctr">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Consider opposing POVs</a:t>
            </a:r>
            <a:endParaRPr lang="en-US" sz="200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9" name="TextBox 18"/>
          <p:cNvSpPr txBox="1"/>
          <p:nvPr/>
        </p:nvSpPr>
        <p:spPr bwMode="auto">
          <a:xfrm>
            <a:off x="513608" y="2143157"/>
            <a:ext cx="5277592"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Consider the problem from different perspectives: factual, emotional, creative, controlling, optimistic, </a:t>
            </a:r>
            <a:r>
              <a:rPr lang="en-US" sz="2000" dirty="0" err="1">
                <a:solidFill>
                  <a:srgbClr val="545454"/>
                </a:solidFill>
                <a:latin typeface="Noto Sans" panose="020B0502040504020204" pitchFamily="34" charset="0"/>
                <a:ea typeface="Noto Sans" panose="020B0502040504020204" pitchFamily="34" charset="0"/>
                <a:cs typeface="Noto Sans" panose="020B0502040504020204" pitchFamily="34" charset="0"/>
              </a:rPr>
              <a:t>judgemental</a:t>
            </a:r>
            <a:endPar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21"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spTree>
    <p:extLst>
      <p:ext uri="{BB962C8B-B14F-4D97-AF65-F5344CB8AC3E}">
        <p14:creationId xmlns:p14="http://schemas.microsoft.com/office/powerpoint/2010/main" val="3528127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90600"/>
          </a:xfrm>
        </p:spPr>
        <p:txBody>
          <a:bodyPr>
            <a:normAutofit/>
          </a:bodyPr>
          <a:lstStyle/>
          <a:p>
            <a:pPr algn="r"/>
            <a:r>
              <a:rPr lang="en-US" dirty="0" smtClean="0"/>
              <a:t>SWOT Comparisons</a:t>
            </a:r>
            <a:endParaRPr lang="en-GB" dirty="0"/>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22</a:t>
            </a:fld>
            <a:endParaRPr lang="aa-ET" dirty="0"/>
          </a:p>
        </p:txBody>
      </p:sp>
      <p:sp>
        <p:nvSpPr>
          <p:cNvPr id="11" name="Rectangle 10"/>
          <p:cNvSpPr/>
          <p:nvPr/>
        </p:nvSpPr>
        <p:spPr>
          <a:xfrm>
            <a:off x="304800" y="1600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What</a:t>
            </a:r>
          </a:p>
        </p:txBody>
      </p:sp>
      <p:sp>
        <p:nvSpPr>
          <p:cNvPr id="12" name="Rectangle 11"/>
          <p:cNvSpPr/>
          <p:nvPr/>
        </p:nvSpPr>
        <p:spPr>
          <a:xfrm>
            <a:off x="6172200" y="1600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When</a:t>
            </a:r>
          </a:p>
          <a:p>
            <a:endParaRPr lang="en-GB" dirty="0"/>
          </a:p>
        </p:txBody>
      </p:sp>
      <p:sp>
        <p:nvSpPr>
          <p:cNvPr id="13" name="Rectangle 12"/>
          <p:cNvSpPr/>
          <p:nvPr/>
        </p:nvSpPr>
        <p:spPr>
          <a:xfrm>
            <a:off x="304800" y="3886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Why</a:t>
            </a:r>
          </a:p>
          <a:p>
            <a:endParaRPr lang="en-GB" dirty="0"/>
          </a:p>
        </p:txBody>
      </p:sp>
      <p:sp>
        <p:nvSpPr>
          <p:cNvPr id="14" name="Rectangle 13"/>
          <p:cNvSpPr/>
          <p:nvPr/>
        </p:nvSpPr>
        <p:spPr>
          <a:xfrm>
            <a:off x="6172200" y="3886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Outcome</a:t>
            </a:r>
          </a:p>
          <a:p>
            <a:endParaRPr lang="en-GB" dirty="0"/>
          </a:p>
        </p:txBody>
      </p:sp>
      <p:sp>
        <p:nvSpPr>
          <p:cNvPr id="16" name="TextBox 15"/>
          <p:cNvSpPr txBox="1"/>
          <p:nvPr/>
        </p:nvSpPr>
        <p:spPr bwMode="auto">
          <a:xfrm>
            <a:off x="6400800" y="2304017"/>
            <a:ext cx="5257800" cy="1258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Stakeholders understand the problem and potential solutions</a:t>
            </a:r>
          </a:p>
          <a:p>
            <a:pPr algn="ctr" eaLnBrk="1" hangingPunct="1">
              <a:lnSpc>
                <a:spcPct val="130000"/>
              </a:lnSpc>
            </a:pP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7" name="TextBox 16"/>
          <p:cNvSpPr txBox="1"/>
          <p:nvPr/>
        </p:nvSpPr>
        <p:spPr bwMode="auto">
          <a:xfrm>
            <a:off x="6400800" y="4830037"/>
            <a:ext cx="5257800" cy="458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Multiple prioritized requirements</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8" name="TextBox 17"/>
          <p:cNvSpPr txBox="1"/>
          <p:nvPr/>
        </p:nvSpPr>
        <p:spPr bwMode="auto">
          <a:xfrm>
            <a:off x="533400" y="4212982"/>
            <a:ext cx="5257800"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a:lnSpc>
                <a:spcPct val="130000"/>
              </a:lnSpc>
            </a:pPr>
            <a:r>
              <a:rPr lang="en-US" sz="2000" dirty="0">
                <a:solidFill>
                  <a:srgbClr val="545454"/>
                </a:solidFill>
                <a:latin typeface="Noto Sans" panose="020B0502040504020204" pitchFamily="34" charset="0"/>
                <a:ea typeface="Noto Sans" panose="020B0502040504020204" pitchFamily="34" charset="0"/>
                <a:cs typeface="Noto Sans" panose="020B0502040504020204" pitchFamily="34" charset="0"/>
              </a:rPr>
              <a:t>Outsource detailed analysis</a:t>
            </a:r>
          </a:p>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Structured space for expertise &amp; deep knowledge</a:t>
            </a:r>
          </a:p>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Integrate multiple POVs</a:t>
            </a:r>
          </a:p>
        </p:txBody>
      </p:sp>
      <p:sp>
        <p:nvSpPr>
          <p:cNvPr id="19" name="TextBox 18"/>
          <p:cNvSpPr txBox="1"/>
          <p:nvPr/>
        </p:nvSpPr>
        <p:spPr bwMode="auto">
          <a:xfrm>
            <a:off x="533400" y="2143156"/>
            <a:ext cx="5257800"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eaLnBrk="1" hangingPunct="1">
              <a:lnSpc>
                <a:spcPct val="130000"/>
              </a:lnSpc>
            </a:pPr>
            <a:r>
              <a:rPr lang="en-US" sz="200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Consider </a:t>
            </a:r>
            <a:r>
              <a:rPr lang="en-US" sz="2000" b="1"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S</a:t>
            </a:r>
            <a:r>
              <a:rPr lang="en-US" sz="200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trengths, </a:t>
            </a:r>
            <a:r>
              <a:rPr lang="en-US" sz="2000" b="1"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W</a:t>
            </a:r>
            <a:r>
              <a:rPr lang="en-US" sz="200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eaknesses, </a:t>
            </a:r>
            <a:r>
              <a:rPr lang="en-US" sz="2000" b="1"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O</a:t>
            </a:r>
            <a:r>
              <a:rPr lang="en-US" sz="200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pportunities &amp; </a:t>
            </a:r>
            <a:r>
              <a:rPr lang="en-US" sz="2000" b="1"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T</a:t>
            </a:r>
            <a:r>
              <a:rPr lang="en-US" sz="200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hreats</a:t>
            </a:r>
          </a:p>
          <a:p>
            <a:pP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 action p</a:t>
            </a:r>
            <a:r>
              <a:rPr lang="en-US" sz="200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lan for exploitation / mitigation]</a:t>
            </a:r>
            <a:endParaRPr lang="en-GB" sz="200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22"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spTree>
    <p:extLst>
      <p:ext uri="{BB962C8B-B14F-4D97-AF65-F5344CB8AC3E}">
        <p14:creationId xmlns:p14="http://schemas.microsoft.com/office/powerpoint/2010/main" val="2432889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90600"/>
          </a:xfrm>
        </p:spPr>
        <p:txBody>
          <a:bodyPr>
            <a:normAutofit/>
          </a:bodyPr>
          <a:lstStyle/>
          <a:p>
            <a:pPr algn="r"/>
            <a:r>
              <a:rPr lang="en-US" dirty="0" smtClean="0"/>
              <a:t>Structured Debate</a:t>
            </a:r>
            <a:endParaRPr lang="en-GB" dirty="0"/>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23</a:t>
            </a:fld>
            <a:endParaRPr lang="aa-ET" dirty="0"/>
          </a:p>
        </p:txBody>
      </p:sp>
      <p:sp>
        <p:nvSpPr>
          <p:cNvPr id="11" name="Rectangle 10"/>
          <p:cNvSpPr/>
          <p:nvPr/>
        </p:nvSpPr>
        <p:spPr>
          <a:xfrm>
            <a:off x="304800" y="1600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What</a:t>
            </a:r>
          </a:p>
        </p:txBody>
      </p:sp>
      <p:sp>
        <p:nvSpPr>
          <p:cNvPr id="12" name="Rectangle 11"/>
          <p:cNvSpPr/>
          <p:nvPr/>
        </p:nvSpPr>
        <p:spPr>
          <a:xfrm>
            <a:off x="6172200" y="1600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When</a:t>
            </a:r>
          </a:p>
          <a:p>
            <a:endParaRPr lang="en-GB" dirty="0"/>
          </a:p>
        </p:txBody>
      </p:sp>
      <p:sp>
        <p:nvSpPr>
          <p:cNvPr id="13" name="Rectangle 12"/>
          <p:cNvSpPr/>
          <p:nvPr/>
        </p:nvSpPr>
        <p:spPr>
          <a:xfrm>
            <a:off x="304800" y="3886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Why</a:t>
            </a:r>
          </a:p>
          <a:p>
            <a:endParaRPr lang="en-GB" dirty="0"/>
          </a:p>
        </p:txBody>
      </p:sp>
      <p:sp>
        <p:nvSpPr>
          <p:cNvPr id="14" name="Rectangle 13"/>
          <p:cNvSpPr/>
          <p:nvPr/>
        </p:nvSpPr>
        <p:spPr>
          <a:xfrm>
            <a:off x="6172200" y="3886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Outcome</a:t>
            </a:r>
          </a:p>
          <a:p>
            <a:endParaRPr lang="en-GB" dirty="0"/>
          </a:p>
        </p:txBody>
      </p:sp>
      <p:sp>
        <p:nvSpPr>
          <p:cNvPr id="15" name="TextBox 14"/>
          <p:cNvSpPr txBox="1"/>
          <p:nvPr/>
        </p:nvSpPr>
        <p:spPr bwMode="auto">
          <a:xfrm>
            <a:off x="533400" y="1943100"/>
            <a:ext cx="5257800"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eaLnBrk="1" hangingPunct="1">
              <a:lnSpc>
                <a:spcPct val="130000"/>
              </a:lnSpc>
            </a:pPr>
            <a:r>
              <a:rPr lang="en-US" sz="200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Debate club!</a:t>
            </a:r>
          </a:p>
          <a:p>
            <a:pP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For &amp; against motion: time to prepare, speak &amp; rebut</a:t>
            </a:r>
          </a:p>
          <a:p>
            <a:pPr eaLnBrk="1" hangingPunct="1">
              <a:lnSpc>
                <a:spcPct val="130000"/>
              </a:lnSpc>
            </a:pPr>
            <a:r>
              <a:rPr lang="en-US" sz="200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Judge / panel</a:t>
            </a:r>
            <a:endParaRPr lang="en-GB" sz="200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6" name="TextBox 15"/>
          <p:cNvSpPr txBox="1"/>
          <p:nvPr/>
        </p:nvSpPr>
        <p:spPr bwMode="auto">
          <a:xfrm>
            <a:off x="6400800" y="2167093"/>
            <a:ext cx="5257800" cy="1532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Common language</a:t>
            </a:r>
          </a:p>
          <a:p>
            <a:pPr algn="ctr" eaLnBrk="1" hangingPunct="1">
              <a:lnSpc>
                <a:spcPct val="130000"/>
              </a:lnSpc>
            </a:pPr>
            <a:r>
              <a:rPr lang="en-US"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Stakeholders have a good understanding of the problem</a:t>
            </a:r>
          </a:p>
          <a:p>
            <a:pPr algn="ctr" eaLnBrk="1" hangingPunct="1">
              <a:lnSpc>
                <a:spcPct val="130000"/>
              </a:lnSpc>
            </a:pPr>
            <a:r>
              <a:rPr lang="en-US"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Two strong camps who cannot compromise</a:t>
            </a:r>
            <a:endParaRPr lang="en-GB"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7" name="TextBox 16"/>
          <p:cNvSpPr txBox="1"/>
          <p:nvPr/>
        </p:nvSpPr>
        <p:spPr bwMode="auto">
          <a:xfrm>
            <a:off x="6400800" y="4830038"/>
            <a:ext cx="5257800" cy="458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Logical, evidenced arguments</a:t>
            </a:r>
          </a:p>
        </p:txBody>
      </p:sp>
      <p:sp>
        <p:nvSpPr>
          <p:cNvPr id="18" name="TextBox 17"/>
          <p:cNvSpPr txBox="1"/>
          <p:nvPr/>
        </p:nvSpPr>
        <p:spPr bwMode="auto">
          <a:xfrm>
            <a:off x="533400" y="4212981"/>
            <a:ext cx="5257800"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Give time &amp; space to prepare logical, evidenced arguments</a:t>
            </a:r>
          </a:p>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 Entertainment &amp; managing energy</a:t>
            </a:r>
          </a:p>
          <a:p>
            <a:pPr algn="ctr">
              <a:lnSpc>
                <a:spcPct val="130000"/>
              </a:lnSpc>
            </a:pPr>
            <a:r>
              <a:rPr lang="en-US" sz="2000" dirty="0">
                <a:solidFill>
                  <a:srgbClr val="545454"/>
                </a:solidFill>
                <a:latin typeface="Noto Sans" panose="020B0502040504020204" pitchFamily="34" charset="0"/>
                <a:ea typeface="Noto Sans" panose="020B0502040504020204" pitchFamily="34" charset="0"/>
                <a:cs typeface="Noto Sans" panose="020B0502040504020204" pitchFamily="34" charset="0"/>
              </a:rPr>
              <a:t>Prepare for external </a:t>
            </a: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challenges</a:t>
            </a:r>
            <a:endParaRPr lang="en-GB" sz="200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23"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spTree>
    <p:extLst>
      <p:ext uri="{BB962C8B-B14F-4D97-AF65-F5344CB8AC3E}">
        <p14:creationId xmlns:p14="http://schemas.microsoft.com/office/powerpoint/2010/main" val="4172391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90600"/>
          </a:xfrm>
        </p:spPr>
        <p:txBody>
          <a:bodyPr>
            <a:normAutofit/>
          </a:bodyPr>
          <a:lstStyle/>
          <a:p>
            <a:pPr algn="r"/>
            <a:r>
              <a:rPr lang="en-US" dirty="0" err="1" smtClean="0"/>
              <a:t>MoSCoW</a:t>
            </a:r>
            <a:endParaRPr lang="en-GB" dirty="0"/>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24</a:t>
            </a:fld>
            <a:endParaRPr lang="aa-ET" dirty="0"/>
          </a:p>
        </p:txBody>
      </p:sp>
      <p:sp>
        <p:nvSpPr>
          <p:cNvPr id="6" name="Rectangle 5"/>
          <p:cNvSpPr/>
          <p:nvPr/>
        </p:nvSpPr>
        <p:spPr>
          <a:xfrm>
            <a:off x="304800" y="1600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What</a:t>
            </a:r>
          </a:p>
        </p:txBody>
      </p:sp>
      <p:sp>
        <p:nvSpPr>
          <p:cNvPr id="7" name="Rectangle 6"/>
          <p:cNvSpPr/>
          <p:nvPr/>
        </p:nvSpPr>
        <p:spPr>
          <a:xfrm>
            <a:off x="6172200" y="1600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When</a:t>
            </a:r>
          </a:p>
          <a:p>
            <a:endParaRPr lang="en-GB" dirty="0"/>
          </a:p>
        </p:txBody>
      </p:sp>
      <p:sp>
        <p:nvSpPr>
          <p:cNvPr id="8" name="Rectangle 7"/>
          <p:cNvSpPr/>
          <p:nvPr/>
        </p:nvSpPr>
        <p:spPr>
          <a:xfrm>
            <a:off x="304800" y="3886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Why</a:t>
            </a:r>
          </a:p>
          <a:p>
            <a:endParaRPr lang="en-GB" dirty="0"/>
          </a:p>
        </p:txBody>
      </p:sp>
      <p:sp>
        <p:nvSpPr>
          <p:cNvPr id="9" name="Rectangle 8"/>
          <p:cNvSpPr/>
          <p:nvPr/>
        </p:nvSpPr>
        <p:spPr>
          <a:xfrm>
            <a:off x="6172200" y="3886200"/>
            <a:ext cx="5715000" cy="2209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t>Outcome</a:t>
            </a:r>
          </a:p>
          <a:p>
            <a:endParaRPr lang="en-GB" dirty="0"/>
          </a:p>
        </p:txBody>
      </p:sp>
      <p:sp>
        <p:nvSpPr>
          <p:cNvPr id="11" name="TextBox 10"/>
          <p:cNvSpPr txBox="1"/>
          <p:nvPr/>
        </p:nvSpPr>
        <p:spPr bwMode="auto">
          <a:xfrm>
            <a:off x="685800" y="1998425"/>
            <a:ext cx="1381496"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b="1"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M</a:t>
            </a: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ust</a:t>
            </a:r>
          </a:p>
          <a:p>
            <a:pPr algn="ctr" eaLnBrk="1" hangingPunct="1">
              <a:lnSpc>
                <a:spcPct val="130000"/>
              </a:lnSpc>
            </a:pPr>
            <a:r>
              <a:rPr lang="en-US" sz="2000" b="1"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S</a:t>
            </a: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hould</a:t>
            </a:r>
          </a:p>
          <a:p>
            <a:pPr algn="ctr" eaLnBrk="1" hangingPunct="1">
              <a:lnSpc>
                <a:spcPct val="130000"/>
              </a:lnSpc>
            </a:pPr>
            <a:r>
              <a:rPr lang="en-US" sz="2000" b="1"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C</a:t>
            </a: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ould</a:t>
            </a:r>
          </a:p>
          <a:p>
            <a:pPr algn="ctr" eaLnBrk="1" hangingPunct="1">
              <a:lnSpc>
                <a:spcPct val="130000"/>
              </a:lnSpc>
            </a:pPr>
            <a:r>
              <a:rPr lang="en-US" sz="2000" b="1"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W</a:t>
            </a: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on’t</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2" name="TextBox 11"/>
          <p:cNvSpPr txBox="1"/>
          <p:nvPr/>
        </p:nvSpPr>
        <p:spPr bwMode="auto">
          <a:xfrm>
            <a:off x="6400800" y="2287123"/>
            <a:ext cx="5257800"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Problem &amp; potential solutions are well-understood</a:t>
            </a:r>
          </a:p>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Well-bounded question</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3" name="TextBox 12"/>
          <p:cNvSpPr txBox="1"/>
          <p:nvPr/>
        </p:nvSpPr>
        <p:spPr bwMode="auto">
          <a:xfrm>
            <a:off x="6400800" y="4813142"/>
            <a:ext cx="5257800"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Set(s) of prioritized requirements</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4" name="TextBox 13"/>
          <p:cNvSpPr txBox="1"/>
          <p:nvPr/>
        </p:nvSpPr>
        <p:spPr bwMode="auto">
          <a:xfrm>
            <a:off x="533400" y="4413034"/>
            <a:ext cx="5257800"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Stakeholder priorities</a:t>
            </a:r>
          </a:p>
          <a:p>
            <a:pPr algn="ctr" eaLnBrk="1" hangingPunct="1">
              <a:lnSpc>
                <a:spcPct val="130000"/>
              </a:lnSpc>
            </a:pP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Understand red lines</a:t>
            </a:r>
          </a:p>
          <a:p>
            <a:pPr algn="ctr"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Outsource analysis</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5" name="TextBox 14"/>
          <p:cNvSpPr txBox="1"/>
          <p:nvPr/>
        </p:nvSpPr>
        <p:spPr bwMode="auto">
          <a:xfrm>
            <a:off x="2295896" y="2398536"/>
            <a:ext cx="3571504"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eaLnBrk="1" hangingPunct="1">
              <a:lnSpc>
                <a:spcPct val="130000"/>
              </a:lnSpc>
            </a:pPr>
            <a:r>
              <a:rPr lang="en-US" sz="200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Prioritize requirements</a:t>
            </a:r>
            <a:r>
              <a:rPr lang="en-GB" sz="2000" dirty="0">
                <a:solidFill>
                  <a:srgbClr val="545454"/>
                </a:solidFill>
                <a:latin typeface="Noto Sans" panose="020B0502040504020204" pitchFamily="34" charset="0"/>
                <a:ea typeface="Noto Sans" panose="020B0502040504020204" pitchFamily="34" charset="0"/>
                <a:cs typeface="Noto Sans" panose="020B0502040504020204" pitchFamily="34" charset="0"/>
              </a:rPr>
              <a:t> </a:t>
            </a:r>
            <a:r>
              <a:rPr lang="en-GB"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for a specified task</a:t>
            </a:r>
          </a:p>
        </p:txBody>
      </p:sp>
      <p:sp>
        <p:nvSpPr>
          <p:cNvPr id="18"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spTree>
    <p:extLst>
      <p:ext uri="{BB962C8B-B14F-4D97-AF65-F5344CB8AC3E}">
        <p14:creationId xmlns:p14="http://schemas.microsoft.com/office/powerpoint/2010/main" val="3925187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14400"/>
          </a:xfrm>
        </p:spPr>
        <p:txBody>
          <a:bodyPr/>
          <a:lstStyle/>
          <a:p>
            <a:pPr algn="r"/>
            <a:r>
              <a:rPr lang="en-US" dirty="0" smtClean="0"/>
              <a:t>Who am I?</a:t>
            </a:r>
            <a:endParaRPr lang="en-GB" dirty="0"/>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3</a:t>
            </a:fld>
            <a:endParaRPr lang="aa-ET" dirty="0"/>
          </a:p>
        </p:txBody>
      </p:sp>
      <p:pic>
        <p:nvPicPr>
          <p:cNvPr id="4098" name="Picture 2" descr="See the source imag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5800" y="1806415"/>
            <a:ext cx="3730625" cy="576024"/>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4100" name="Picture 4" descr="See the source im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336923" y="1087955"/>
            <a:ext cx="1194553" cy="557270"/>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4102" name="Picture 6" descr="See the source image"/>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058400" y="2702825"/>
            <a:ext cx="1533485" cy="861362"/>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4104" name="Picture 8" descr="See the source image"/>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6620186" y="2875946"/>
            <a:ext cx="1194554" cy="796369"/>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4106" name="Picture 10" descr="See the source imag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40295" y1="27215" x2="62658" y2="69409"/>
                        <a14:foregroundMark x1="96835" y1="60549" x2="96835" y2="60549"/>
                        <a14:foregroundMark x1="91350" y1="25527" x2="96624" y2="36076"/>
                        <a14:foregroundMark x1="96624" y1="36920" x2="98101" y2="55274"/>
                        <a14:foregroundMark x1="52532" y1="66034" x2="45148" y2="43038"/>
                        <a14:foregroundMark x1="98312" y1="55696" x2="93249" y2="72574"/>
                        <a14:foregroundMark x1="93249" y1="72574" x2="85865" y2="82700"/>
                        <a14:foregroundMark x1="85865" y1="82700" x2="76371" y2="90506"/>
                        <a14:foregroundMark x1="76371" y1="90506" x2="64557" y2="96414"/>
                        <a14:foregroundMark x1="64557" y1="96414" x2="43038" y2="97890"/>
                        <a14:foregroundMark x1="43038" y1="97890" x2="26582" y2="92616"/>
                        <a14:foregroundMark x1="26582" y1="92616" x2="12447" y2="80591"/>
                        <a14:foregroundMark x1="12447" y1="80591" x2="3376" y2="64979"/>
                        <a14:foregroundMark x1="3376" y1="64768" x2="1688" y2="48523"/>
                        <a14:foregroundMark x1="1688" y1="48523" x2="6118" y2="28692"/>
                        <a14:foregroundMark x1="6118" y1="28692" x2="18354" y2="12658"/>
                        <a14:foregroundMark x1="18354" y1="12658" x2="38186" y2="2743"/>
                        <a14:foregroundMark x1="38186" y1="2743" x2="58650" y2="2110"/>
                        <a14:foregroundMark x1="58650" y1="2110" x2="74262" y2="7806"/>
                        <a14:foregroundMark x1="74262" y1="7806" x2="84810" y2="16456"/>
                        <a14:foregroundMark x1="84810" y1="16456" x2="84810" y2="16456"/>
                      </a14:backgroundRemoval>
                    </a14:imgEffect>
                  </a14:imgLayer>
                </a14:imgProps>
              </a:ext>
              <a:ext uri="{28A0092B-C50C-407E-A947-70E740481C1C}">
                <a14:useLocalDpi xmlns:a14="http://schemas.microsoft.com/office/drawing/2010/main"/>
              </a:ext>
            </a:extLst>
          </a:blip>
          <a:srcRect/>
          <a:stretch>
            <a:fillRect/>
          </a:stretch>
        </p:blipFill>
        <p:spPr bwMode="auto">
          <a:xfrm>
            <a:off x="1616918" y="4099903"/>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See the source image"/>
          <p:cNvPicPr>
            <a:picLocks noChangeAspect="1" noChangeArrowheads="1"/>
          </p:cNvPicPr>
          <p:nvPr/>
        </p:nvPicPr>
        <p:blipFill rotWithShape="1">
          <a:blip r:embed="rId9">
            <a:extLst>
              <a:ext uri="{28A0092B-C50C-407E-A947-70E740481C1C}">
                <a14:useLocalDpi xmlns:a14="http://schemas.microsoft.com/office/drawing/2010/main"/>
              </a:ext>
            </a:extLst>
          </a:blip>
          <a:srcRect/>
          <a:stretch/>
        </p:blipFill>
        <p:spPr bwMode="auto">
          <a:xfrm>
            <a:off x="1213909" y="2878052"/>
            <a:ext cx="2678642" cy="750020"/>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953000" y="1219200"/>
            <a:ext cx="0" cy="5089525"/>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pic>
        <p:nvPicPr>
          <p:cNvPr id="16" name="Picture 2" descr="See the source image"/>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8208741" y="1414657"/>
            <a:ext cx="2784919" cy="430003"/>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4110" name="Picture 14" descr="Aircraft Carrier Alliance logo.sv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315608" y="1944578"/>
            <a:ext cx="1773121" cy="642756"/>
          </a:xfrm>
          <a:prstGeom prst="rect">
            <a:avLst/>
          </a:prstGeom>
          <a:solidFill>
            <a:schemeClr val="bg1"/>
          </a:solidFill>
          <a:ln>
            <a:solidFill>
              <a:schemeClr val="bg2">
                <a:lumMod val="50000"/>
              </a:schemeClr>
            </a:solidFill>
          </a:ln>
        </p:spPr>
      </p:pic>
      <p:sp>
        <p:nvSpPr>
          <p:cNvPr id="12" name="TextBox 11"/>
          <p:cNvSpPr txBox="1"/>
          <p:nvPr/>
        </p:nvSpPr>
        <p:spPr bwMode="auto">
          <a:xfrm>
            <a:off x="5236806" y="3886017"/>
            <a:ext cx="6607889" cy="2492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marL="171450" indent="-171450">
              <a:lnSpc>
                <a:spcPct val="130000"/>
              </a:lnSpc>
              <a:buFont typeface="Wingdings" panose="05000000000000000000" pitchFamily="2" charset="2"/>
              <a:buChar char="Ø"/>
            </a:pPr>
            <a:r>
              <a:rPr lang="en-US" sz="24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 Business cases &amp; approvals management</a:t>
            </a:r>
          </a:p>
          <a:p>
            <a:pPr marL="171450" indent="-171450">
              <a:lnSpc>
                <a:spcPct val="130000"/>
              </a:lnSpc>
              <a:buFont typeface="Wingdings" panose="05000000000000000000" pitchFamily="2" charset="2"/>
              <a:buChar char="Ø"/>
            </a:pPr>
            <a:r>
              <a:rPr lang="en-US" sz="2400" dirty="0">
                <a:solidFill>
                  <a:srgbClr val="545454"/>
                </a:solidFill>
                <a:latin typeface="Noto Sans" panose="020B0502040504020204" pitchFamily="34" charset="0"/>
                <a:ea typeface="Noto Sans" panose="020B0502040504020204" pitchFamily="34" charset="0"/>
                <a:cs typeface="Noto Sans" panose="020B0502040504020204" pitchFamily="34" charset="0"/>
              </a:rPr>
              <a:t> </a:t>
            </a:r>
            <a:r>
              <a:rPr lang="en-US" sz="24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Studies: modelling &amp; simulation, soft OR</a:t>
            </a:r>
            <a:endParaRPr lang="en-US" sz="24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endParaRPr>
          </a:p>
          <a:p>
            <a:pPr marL="171450" indent="-171450" algn="l" eaLnBrk="1" hangingPunct="1">
              <a:lnSpc>
                <a:spcPct val="130000"/>
              </a:lnSpc>
              <a:buFont typeface="Wingdings" panose="05000000000000000000" pitchFamily="2" charset="2"/>
              <a:buChar char="Ø"/>
            </a:pPr>
            <a:r>
              <a:rPr lang="en-US" sz="24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 Risk analysis &amp; management</a:t>
            </a:r>
          </a:p>
          <a:p>
            <a:pPr marL="171450" indent="-171450" algn="l" eaLnBrk="1" hangingPunct="1">
              <a:lnSpc>
                <a:spcPct val="130000"/>
              </a:lnSpc>
              <a:buFont typeface="Wingdings" panose="05000000000000000000" pitchFamily="2" charset="2"/>
              <a:buChar char="Ø"/>
            </a:pPr>
            <a:r>
              <a:rPr lang="en-US" sz="24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 Cost estimation &amp; analysis</a:t>
            </a:r>
          </a:p>
          <a:p>
            <a:pPr marL="171450" indent="-171450" algn="l" eaLnBrk="1" hangingPunct="1">
              <a:lnSpc>
                <a:spcPct val="130000"/>
              </a:lnSpc>
              <a:buFont typeface="Wingdings" panose="05000000000000000000" pitchFamily="2" charset="2"/>
              <a:buChar char="Ø"/>
            </a:pPr>
            <a:r>
              <a:rPr lang="en-US" sz="24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 Producing &amp; delivering training courses</a:t>
            </a:r>
          </a:p>
        </p:txBody>
      </p:sp>
      <p:pic>
        <p:nvPicPr>
          <p:cNvPr id="4112" name="Picture 16" descr="ISS-Logo.jpg"/>
          <p:cNvPicPr>
            <a:picLocks noChangeAspect="1" noChangeArrowheads="1"/>
          </p:cNvPicPr>
          <p:nvPr/>
        </p:nvPicPr>
        <p:blipFill rotWithShape="1">
          <a:blip r:embed="rId12">
            <a:extLst>
              <a:ext uri="{28A0092B-C50C-407E-A947-70E740481C1C}">
                <a14:useLocalDpi xmlns:a14="http://schemas.microsoft.com/office/drawing/2010/main"/>
              </a:ext>
            </a:extLst>
          </a:blip>
          <a:srcRect/>
          <a:stretch/>
        </p:blipFill>
        <p:spPr bwMode="auto">
          <a:xfrm>
            <a:off x="8271443" y="2180927"/>
            <a:ext cx="1253558" cy="910136"/>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a:xfrm flipH="1">
            <a:off x="381000" y="3886200"/>
            <a:ext cx="11430000" cy="0"/>
          </a:xfrm>
          <a:prstGeom prst="line">
            <a:avLst/>
          </a:prstGeom>
          <a:ln>
            <a:solidFill>
              <a:schemeClr val="tx1"/>
            </a:solidFill>
            <a:prstDash val="lgDashDotDot"/>
          </a:ln>
        </p:spPr>
        <p:style>
          <a:lnRef idx="1">
            <a:schemeClr val="accent4"/>
          </a:lnRef>
          <a:fillRef idx="0">
            <a:schemeClr val="accent4"/>
          </a:fillRef>
          <a:effectRef idx="0">
            <a:schemeClr val="accent4"/>
          </a:effectRef>
          <a:fontRef idx="minor">
            <a:schemeClr val="tx1"/>
          </a:fontRef>
        </p:style>
      </p:cxnSp>
      <p:sp>
        <p:nvSpPr>
          <p:cNvPr id="31"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spTree>
    <p:extLst>
      <p:ext uri="{BB962C8B-B14F-4D97-AF65-F5344CB8AC3E}">
        <p14:creationId xmlns:p14="http://schemas.microsoft.com/office/powerpoint/2010/main" val="307837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6354" y="1752600"/>
            <a:ext cx="4128924" cy="4116863"/>
          </a:xfrm>
          <a:prstGeom prst="rect">
            <a:avLst/>
          </a:prstGeom>
        </p:spPr>
      </p:pic>
      <p:sp>
        <p:nvSpPr>
          <p:cNvPr id="2" name="Title 1"/>
          <p:cNvSpPr>
            <a:spLocks noGrp="1"/>
          </p:cNvSpPr>
          <p:nvPr>
            <p:ph type="title"/>
          </p:nvPr>
        </p:nvSpPr>
        <p:spPr>
          <a:xfrm>
            <a:off x="1676400" y="0"/>
            <a:ext cx="10515600" cy="990600"/>
          </a:xfrm>
        </p:spPr>
        <p:txBody>
          <a:bodyPr/>
          <a:lstStyle/>
          <a:p>
            <a:pPr algn="r"/>
            <a:r>
              <a:rPr lang="en-US" dirty="0" smtClean="0"/>
              <a:t>NATO</a:t>
            </a:r>
            <a:endParaRPr lang="en-GB" dirty="0"/>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4</a:t>
            </a:fld>
            <a:endParaRPr lang="aa-ET" dirty="0"/>
          </a:p>
        </p:txBody>
      </p:sp>
      <p:cxnSp>
        <p:nvCxnSpPr>
          <p:cNvPr id="9" name="Straight Connector 8"/>
          <p:cNvCxnSpPr/>
          <p:nvPr/>
        </p:nvCxnSpPr>
        <p:spPr>
          <a:xfrm flipV="1">
            <a:off x="4122482" y="1981201"/>
            <a:ext cx="522796" cy="461432"/>
          </a:xfrm>
          <a:prstGeom prst="line">
            <a:avLst/>
          </a:prstGeom>
          <a:ln w="28575">
            <a:solidFill>
              <a:srgbClr val="001E68"/>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631154" y="1981200"/>
            <a:ext cx="609600" cy="0"/>
          </a:xfrm>
          <a:prstGeom prst="line">
            <a:avLst/>
          </a:prstGeom>
          <a:ln w="28575">
            <a:solidFill>
              <a:srgbClr val="001E68"/>
            </a:solidFill>
          </a:ln>
        </p:spPr>
        <p:style>
          <a:lnRef idx="1">
            <a:schemeClr val="dk1"/>
          </a:lnRef>
          <a:fillRef idx="0">
            <a:schemeClr val="dk1"/>
          </a:fillRef>
          <a:effectRef idx="0">
            <a:schemeClr val="dk1"/>
          </a:effectRef>
          <a:fontRef idx="minor">
            <a:schemeClr val="tx1"/>
          </a:fontRef>
        </p:style>
      </p:cxnSp>
      <p:sp>
        <p:nvSpPr>
          <p:cNvPr id="12" name="TextBox 11"/>
          <p:cNvSpPr txBox="1"/>
          <p:nvPr/>
        </p:nvSpPr>
        <p:spPr bwMode="auto">
          <a:xfrm>
            <a:off x="5316953" y="1534930"/>
            <a:ext cx="6774988"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l"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Defensive political-military a</a:t>
            </a: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lliance of 30 (soon 32) Nations</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cxnSp>
        <p:nvCxnSpPr>
          <p:cNvPr id="13" name="Straight Connector 12"/>
          <p:cNvCxnSpPr/>
          <p:nvPr/>
        </p:nvCxnSpPr>
        <p:spPr>
          <a:xfrm flipV="1">
            <a:off x="4516854" y="2974926"/>
            <a:ext cx="357024" cy="129677"/>
          </a:xfrm>
          <a:prstGeom prst="line">
            <a:avLst/>
          </a:prstGeom>
          <a:ln w="28575">
            <a:solidFill>
              <a:srgbClr val="001E68"/>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868221" y="2974921"/>
            <a:ext cx="753533" cy="0"/>
          </a:xfrm>
          <a:prstGeom prst="line">
            <a:avLst/>
          </a:prstGeom>
          <a:ln w="28575">
            <a:solidFill>
              <a:srgbClr val="001E68"/>
            </a:solidFill>
          </a:ln>
        </p:spPr>
        <p:style>
          <a:lnRef idx="1">
            <a:schemeClr val="dk1"/>
          </a:lnRef>
          <a:fillRef idx="0">
            <a:schemeClr val="dk1"/>
          </a:fillRef>
          <a:effectRef idx="0">
            <a:schemeClr val="dk1"/>
          </a:effectRef>
          <a:fontRef idx="minor">
            <a:schemeClr val="tx1"/>
          </a:fontRef>
        </p:style>
      </p:cxnSp>
      <p:sp>
        <p:nvSpPr>
          <p:cNvPr id="16" name="TextBox 15"/>
          <p:cNvSpPr txBox="1"/>
          <p:nvPr/>
        </p:nvSpPr>
        <p:spPr bwMode="auto">
          <a:xfrm>
            <a:off x="5734251" y="2701430"/>
            <a:ext cx="6457749"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l" eaLnBrk="1" hangingPunct="1">
              <a:lnSpc>
                <a:spcPct val="130000"/>
              </a:lnSpc>
            </a:pP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Formed in 1949</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cxnSp>
        <p:nvCxnSpPr>
          <p:cNvPr id="17" name="Straight Connector 16"/>
          <p:cNvCxnSpPr/>
          <p:nvPr/>
        </p:nvCxnSpPr>
        <p:spPr>
          <a:xfrm>
            <a:off x="4631154" y="4086133"/>
            <a:ext cx="242724" cy="32534"/>
          </a:xfrm>
          <a:prstGeom prst="line">
            <a:avLst/>
          </a:prstGeom>
          <a:ln w="28575">
            <a:solidFill>
              <a:srgbClr val="001E68"/>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4869279" y="4118666"/>
            <a:ext cx="752475" cy="0"/>
          </a:xfrm>
          <a:prstGeom prst="line">
            <a:avLst/>
          </a:prstGeom>
          <a:ln w="28575">
            <a:solidFill>
              <a:srgbClr val="001E68"/>
            </a:solidFill>
          </a:ln>
        </p:spPr>
        <p:style>
          <a:lnRef idx="1">
            <a:schemeClr val="dk1"/>
          </a:lnRef>
          <a:fillRef idx="0">
            <a:schemeClr val="dk1"/>
          </a:fillRef>
          <a:effectRef idx="0">
            <a:schemeClr val="dk1"/>
          </a:effectRef>
          <a:fontRef idx="minor">
            <a:schemeClr val="tx1"/>
          </a:fontRef>
        </p:style>
      </p:cxnSp>
      <p:sp>
        <p:nvSpPr>
          <p:cNvPr id="19" name="TextBox 18"/>
          <p:cNvSpPr txBox="1"/>
          <p:nvPr/>
        </p:nvSpPr>
        <p:spPr bwMode="auto">
          <a:xfrm>
            <a:off x="5734251" y="3645120"/>
            <a:ext cx="635769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l"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Organization(s) to f</a:t>
            </a: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acilitate &amp; deliver political &amp; military direction</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cxnSp>
        <p:nvCxnSpPr>
          <p:cNvPr id="35" name="Straight Connector 34"/>
          <p:cNvCxnSpPr/>
          <p:nvPr/>
        </p:nvCxnSpPr>
        <p:spPr>
          <a:xfrm>
            <a:off x="4131621" y="5167466"/>
            <a:ext cx="366019" cy="318935"/>
          </a:xfrm>
          <a:prstGeom prst="line">
            <a:avLst/>
          </a:prstGeom>
          <a:ln w="28575">
            <a:solidFill>
              <a:srgbClr val="001E68"/>
            </a:solidFil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4493041" y="5486400"/>
            <a:ext cx="752475" cy="0"/>
          </a:xfrm>
          <a:prstGeom prst="line">
            <a:avLst/>
          </a:prstGeom>
          <a:ln w="28575">
            <a:solidFill>
              <a:srgbClr val="001E68"/>
            </a:solidFill>
          </a:ln>
        </p:spPr>
        <p:style>
          <a:lnRef idx="1">
            <a:schemeClr val="dk1"/>
          </a:lnRef>
          <a:fillRef idx="0">
            <a:schemeClr val="dk1"/>
          </a:fillRef>
          <a:effectRef idx="0">
            <a:schemeClr val="dk1"/>
          </a:effectRef>
          <a:fontRef idx="minor">
            <a:schemeClr val="tx1"/>
          </a:fontRef>
        </p:style>
      </p:cxnSp>
      <p:sp>
        <p:nvSpPr>
          <p:cNvPr id="45" name="TextBox 44"/>
          <p:cNvSpPr txBox="1"/>
          <p:nvPr/>
        </p:nvSpPr>
        <p:spPr bwMode="auto">
          <a:xfrm>
            <a:off x="5316954" y="4840072"/>
            <a:ext cx="6774987"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gn="l"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Deterrence &amp; </a:t>
            </a:r>
            <a:r>
              <a:rPr lang="en-US" sz="2000" dirty="0" err="1" smtClean="0">
                <a:solidFill>
                  <a:srgbClr val="545454"/>
                </a:solidFill>
                <a:latin typeface="Noto Sans" panose="020B0502040504020204" pitchFamily="34" charset="0"/>
                <a:ea typeface="Noto Sans" panose="020B0502040504020204" pitchFamily="34" charset="0"/>
                <a:cs typeface="Noto Sans" panose="020B0502040504020204" pitchFamily="34" charset="0"/>
              </a:rPr>
              <a:t>defence</a:t>
            </a:r>
            <a:endPar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endParaRPr>
          </a:p>
          <a:p>
            <a:pPr algn="l"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Crisis prevention &amp; management</a:t>
            </a:r>
            <a:endParaRPr lang="en-US" sz="200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a:p>
            <a:pPr algn="l"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Collective </a:t>
            </a:r>
            <a:r>
              <a:rPr lang="en-US" sz="2000" dirty="0" err="1" smtClean="0">
                <a:solidFill>
                  <a:srgbClr val="545454"/>
                </a:solidFill>
                <a:latin typeface="Noto Sans" panose="020B0502040504020204" pitchFamily="34" charset="0"/>
                <a:ea typeface="Noto Sans" panose="020B0502040504020204" pitchFamily="34" charset="0"/>
                <a:cs typeface="Noto Sans" panose="020B0502040504020204" pitchFamily="34" charset="0"/>
              </a:rPr>
              <a:t>defence</a:t>
            </a: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 &amp; security</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54"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spTree>
    <p:extLst>
      <p:ext uri="{BB962C8B-B14F-4D97-AF65-F5344CB8AC3E}">
        <p14:creationId xmlns:p14="http://schemas.microsoft.com/office/powerpoint/2010/main" val="1291697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sp>
        <p:nvSpPr>
          <p:cNvPr id="2" name="Title 1"/>
          <p:cNvSpPr>
            <a:spLocks noGrp="1"/>
          </p:cNvSpPr>
          <p:nvPr>
            <p:ph type="title"/>
          </p:nvPr>
        </p:nvSpPr>
        <p:spPr>
          <a:xfrm>
            <a:off x="1676400" y="0"/>
            <a:ext cx="10515600" cy="990600"/>
          </a:xfrm>
        </p:spPr>
        <p:txBody>
          <a:bodyPr/>
          <a:lstStyle/>
          <a:p>
            <a:pPr algn="r"/>
            <a:r>
              <a:rPr lang="en-US" dirty="0" smtClean="0"/>
              <a:t>NATO Concept Development</a:t>
            </a:r>
            <a:endParaRPr lang="en-GB" dirty="0"/>
          </a:p>
        </p:txBody>
      </p:sp>
      <p:sp>
        <p:nvSpPr>
          <p:cNvPr id="3" name="Content Placeholder 2"/>
          <p:cNvSpPr>
            <a:spLocks noGrp="1"/>
          </p:cNvSpPr>
          <p:nvPr>
            <p:ph idx="1"/>
          </p:nvPr>
        </p:nvSpPr>
        <p:spPr>
          <a:xfrm>
            <a:off x="515938" y="1219200"/>
            <a:ext cx="10515600" cy="2743200"/>
          </a:xfrm>
        </p:spPr>
        <p:txBody>
          <a:bodyPr>
            <a:normAutofit/>
          </a:bodyPr>
          <a:lstStyle/>
          <a:p>
            <a:r>
              <a:rPr lang="en-US" dirty="0" smtClean="0"/>
              <a:t>A </a:t>
            </a:r>
            <a:r>
              <a:rPr lang="en-US" b="1" dirty="0" smtClean="0"/>
              <a:t>NATO concept </a:t>
            </a:r>
            <a:r>
              <a:rPr lang="en-US" dirty="0" smtClean="0"/>
              <a:t>is an “agreed </a:t>
            </a:r>
            <a:r>
              <a:rPr lang="en-US" dirty="0"/>
              <a:t>notion or idea </a:t>
            </a:r>
            <a:r>
              <a:rPr lang="en-US" dirty="0" smtClean="0"/>
              <a:t>(…) that </a:t>
            </a:r>
            <a:r>
              <a:rPr lang="en-US" dirty="0"/>
              <a:t>provides guidance for different working domains and which may lead to the development of a </a:t>
            </a:r>
            <a:r>
              <a:rPr lang="en-US" dirty="0" smtClean="0"/>
              <a:t>policy”</a:t>
            </a:r>
            <a:r>
              <a:rPr lang="en-US" baseline="30000" dirty="0" smtClean="0"/>
              <a:t>1</a:t>
            </a:r>
            <a:r>
              <a:rPr lang="en-US" dirty="0" smtClean="0"/>
              <a:t> </a:t>
            </a:r>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5</a:t>
            </a:fld>
            <a:endParaRPr lang="aa-ET" dirty="0"/>
          </a:p>
        </p:txBody>
      </p:sp>
      <p:sp>
        <p:nvSpPr>
          <p:cNvPr id="6" name="Content Placeholder 2"/>
          <p:cNvSpPr txBox="1">
            <a:spLocks/>
          </p:cNvSpPr>
          <p:nvPr/>
        </p:nvSpPr>
        <p:spPr>
          <a:xfrm>
            <a:off x="4343400" y="6308725"/>
            <a:ext cx="6019800" cy="387370"/>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Clr>
                <a:srgbClr val="C4CCD6"/>
              </a:buClr>
              <a:buFont typeface="Wingdings" pitchFamily="2" charset="2"/>
              <a:buChar char="§"/>
              <a:defRPr sz="24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685800" indent="-228600" algn="l" defTabSz="914400" rtl="0" eaLnBrk="1" latinLnBrk="0" hangingPunct="1">
              <a:lnSpc>
                <a:spcPct val="150000"/>
              </a:lnSpc>
              <a:spcBef>
                <a:spcPts val="500"/>
              </a:spcBef>
              <a:buClr>
                <a:srgbClr val="C4CCD6"/>
              </a:buClr>
              <a:buFont typeface="Wingdings" pitchFamily="2" charset="2"/>
              <a:buChar char="§"/>
              <a:defRPr sz="2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1143000" indent="-228600" algn="l" defTabSz="914400" rtl="0" eaLnBrk="1" latinLnBrk="0" hangingPunct="1">
              <a:lnSpc>
                <a:spcPct val="150000"/>
              </a:lnSpc>
              <a:spcBef>
                <a:spcPts val="500"/>
              </a:spcBef>
              <a:buClr>
                <a:srgbClr val="C4CCD6"/>
              </a:buClr>
              <a:buFont typeface="Wingdings" pitchFamily="2" charset="2"/>
              <a:buChar char="§"/>
              <a:defRPr sz="18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600200" indent="-228600" algn="l" defTabSz="914400" rtl="0" eaLnBrk="1" latinLnBrk="0" hangingPunct="1">
              <a:lnSpc>
                <a:spcPct val="150000"/>
              </a:lnSpc>
              <a:spcBef>
                <a:spcPts val="500"/>
              </a:spcBef>
              <a:buClr>
                <a:srgbClr val="C4CCD6"/>
              </a:buClr>
              <a:buFont typeface="Wingdings" pitchFamily="2" charset="2"/>
              <a:buChar char="§"/>
              <a:defRPr sz="16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t>1</a:t>
            </a:r>
            <a:r>
              <a:rPr lang="en-US" sz="1100" dirty="0" smtClean="0"/>
              <a:t> – AAP-6; 2 – MC 0583; </a:t>
            </a:r>
          </a:p>
        </p:txBody>
      </p:sp>
      <p:sp>
        <p:nvSpPr>
          <p:cNvPr id="7" name="Rectangle 6"/>
          <p:cNvSpPr/>
          <p:nvPr/>
        </p:nvSpPr>
        <p:spPr>
          <a:xfrm>
            <a:off x="685800" y="3981450"/>
            <a:ext cx="1447800" cy="21336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NATO Security Force Assistance Concept</a:t>
            </a:r>
            <a:endParaRPr lang="en-GB" dirty="0">
              <a:solidFill>
                <a:sysClr val="windowText" lastClr="000000"/>
              </a:solidFill>
            </a:endParaRPr>
          </a:p>
        </p:txBody>
      </p:sp>
      <p:sp>
        <p:nvSpPr>
          <p:cNvPr id="8" name="Rectangle 7"/>
          <p:cNvSpPr/>
          <p:nvPr/>
        </p:nvSpPr>
        <p:spPr>
          <a:xfrm>
            <a:off x="2512959" y="2895600"/>
            <a:ext cx="1447800" cy="21336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Protection of Civilians Concept</a:t>
            </a:r>
            <a:endParaRPr lang="en-GB" dirty="0">
              <a:solidFill>
                <a:sysClr val="windowText" lastClr="000000"/>
              </a:solidFill>
            </a:endParaRPr>
          </a:p>
        </p:txBody>
      </p:sp>
      <p:sp>
        <p:nvSpPr>
          <p:cNvPr id="9" name="Rectangle 8"/>
          <p:cNvSpPr/>
          <p:nvPr/>
        </p:nvSpPr>
        <p:spPr>
          <a:xfrm>
            <a:off x="4340118" y="3981450"/>
            <a:ext cx="1447800" cy="21336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Future Mission Network Concept</a:t>
            </a:r>
            <a:endParaRPr lang="en-GB" dirty="0">
              <a:solidFill>
                <a:sysClr val="windowText" lastClr="000000"/>
              </a:solidFill>
            </a:endParaRPr>
          </a:p>
        </p:txBody>
      </p:sp>
      <p:sp>
        <p:nvSpPr>
          <p:cNvPr id="10" name="Rectangle 9"/>
          <p:cNvSpPr/>
          <p:nvPr/>
        </p:nvSpPr>
        <p:spPr>
          <a:xfrm>
            <a:off x="6167277" y="2895600"/>
            <a:ext cx="1447800" cy="21336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Concept for Counter Terrorism</a:t>
            </a:r>
            <a:endParaRPr lang="en-GB" dirty="0">
              <a:solidFill>
                <a:sysClr val="windowText" lastClr="000000"/>
              </a:solidFill>
            </a:endParaRPr>
          </a:p>
        </p:txBody>
      </p:sp>
      <p:sp>
        <p:nvSpPr>
          <p:cNvPr id="11" name="Rectangle 10"/>
          <p:cNvSpPr/>
          <p:nvPr/>
        </p:nvSpPr>
        <p:spPr>
          <a:xfrm>
            <a:off x="7994436" y="3981450"/>
            <a:ext cx="1447800" cy="21336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Enabling Coherent Deterrence Concept</a:t>
            </a:r>
            <a:endParaRPr lang="en-GB" dirty="0">
              <a:solidFill>
                <a:sysClr val="windowText" lastClr="000000"/>
              </a:solidFill>
            </a:endParaRPr>
          </a:p>
        </p:txBody>
      </p:sp>
      <p:sp>
        <p:nvSpPr>
          <p:cNvPr id="12" name="Rectangle 11"/>
          <p:cNvSpPr/>
          <p:nvPr/>
        </p:nvSpPr>
        <p:spPr>
          <a:xfrm>
            <a:off x="9821023" y="2895600"/>
            <a:ext cx="1447800" cy="21336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Framework Nations Concept</a:t>
            </a:r>
            <a:endParaRPr lang="en-GB" dirty="0">
              <a:solidFill>
                <a:sysClr val="windowText" lastClr="000000"/>
              </a:solidFill>
            </a:endParaRPr>
          </a:p>
        </p:txBody>
      </p:sp>
    </p:spTree>
    <p:extLst>
      <p:ext uri="{BB962C8B-B14F-4D97-AF65-F5344CB8AC3E}">
        <p14:creationId xmlns:p14="http://schemas.microsoft.com/office/powerpoint/2010/main" val="3455836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90600"/>
          </a:xfrm>
        </p:spPr>
        <p:txBody>
          <a:bodyPr/>
          <a:lstStyle/>
          <a:p>
            <a:pPr algn="r"/>
            <a:r>
              <a:rPr lang="en-US" dirty="0" smtClean="0"/>
              <a:t>NATO Concept Development</a:t>
            </a:r>
            <a:endParaRPr lang="en-GB" dirty="0"/>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6</a:t>
            </a:fld>
            <a:endParaRPr lang="aa-ET"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6400" y="1137183"/>
            <a:ext cx="9148831" cy="5171542"/>
          </a:xfrm>
          <a:prstGeom prst="rect">
            <a:avLst/>
          </a:prstGeom>
          <a:ln>
            <a:solidFill>
              <a:schemeClr val="bg2">
                <a:lumMod val="50000"/>
              </a:schemeClr>
            </a:solidFill>
          </a:ln>
        </p:spPr>
      </p:pic>
      <p:sp>
        <p:nvSpPr>
          <p:cNvPr id="6"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spTree>
    <p:extLst>
      <p:ext uri="{BB962C8B-B14F-4D97-AF65-F5344CB8AC3E}">
        <p14:creationId xmlns:p14="http://schemas.microsoft.com/office/powerpoint/2010/main" val="2246044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8229600" cy="1219200"/>
          </a:xfrm>
        </p:spPr>
        <p:txBody>
          <a:bodyPr>
            <a:normAutofit fontScale="90000"/>
          </a:bodyPr>
          <a:lstStyle/>
          <a:p>
            <a:pPr algn="r"/>
            <a:r>
              <a:rPr lang="en-US" dirty="0" smtClean="0"/>
              <a:t>Concept Development Challenges</a:t>
            </a:r>
            <a:endParaRPr lang="en-GB" dirty="0"/>
          </a:p>
        </p:txBody>
      </p:sp>
      <p:sp>
        <p:nvSpPr>
          <p:cNvPr id="3" name="Content Placeholder 2"/>
          <p:cNvSpPr>
            <a:spLocks noGrp="1"/>
          </p:cNvSpPr>
          <p:nvPr>
            <p:ph idx="1"/>
          </p:nvPr>
        </p:nvSpPr>
        <p:spPr>
          <a:xfrm>
            <a:off x="0" y="5410201"/>
            <a:ext cx="12192000" cy="490538"/>
          </a:xfrm>
        </p:spPr>
        <p:txBody>
          <a:bodyPr>
            <a:noAutofit/>
          </a:bodyPr>
          <a:lstStyle/>
          <a:p>
            <a:pPr marL="0" indent="0" algn="ctr">
              <a:buNone/>
            </a:pPr>
            <a:r>
              <a:rPr lang="en-US" sz="2800" dirty="0" smtClean="0"/>
              <a:t>The </a:t>
            </a:r>
            <a:r>
              <a:rPr lang="en-US" sz="2800" b="1" i="1" dirty="0" smtClean="0"/>
              <a:t>right</a:t>
            </a:r>
            <a:r>
              <a:rPr lang="en-US" sz="2800" i="1" dirty="0" smtClean="0"/>
              <a:t> </a:t>
            </a:r>
            <a:r>
              <a:rPr lang="en-US" sz="2800" dirty="0" smtClean="0"/>
              <a:t>answer vs the </a:t>
            </a:r>
            <a:r>
              <a:rPr lang="en-US" sz="2800" b="1" i="1" dirty="0" smtClean="0"/>
              <a:t>acceptable</a:t>
            </a:r>
            <a:r>
              <a:rPr lang="en-US" sz="2800" i="1" dirty="0" smtClean="0"/>
              <a:t> </a:t>
            </a:r>
            <a:r>
              <a:rPr lang="en-US" sz="2800" dirty="0" smtClean="0"/>
              <a:t>answer</a:t>
            </a:r>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7</a:t>
            </a:fld>
            <a:endParaRPr lang="aa-ET" dirty="0"/>
          </a:p>
        </p:txBody>
      </p:sp>
      <p:graphicFrame>
        <p:nvGraphicFramePr>
          <p:cNvPr id="6" name="Diagram 5"/>
          <p:cNvGraphicFramePr/>
          <p:nvPr>
            <p:extLst>
              <p:ext uri="{D42A27DB-BD31-4B8C-83A1-F6EECF244321}">
                <p14:modId xmlns:p14="http://schemas.microsoft.com/office/powerpoint/2010/main" val="3759720015"/>
              </p:ext>
            </p:extLst>
          </p:nvPr>
        </p:nvGraphicFramePr>
        <p:xfrm>
          <a:off x="609600" y="1555089"/>
          <a:ext cx="10972800" cy="3855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spTree>
    <p:extLst>
      <p:ext uri="{BB962C8B-B14F-4D97-AF65-F5344CB8AC3E}">
        <p14:creationId xmlns:p14="http://schemas.microsoft.com/office/powerpoint/2010/main" val="2967843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90600"/>
          </a:xfrm>
        </p:spPr>
        <p:txBody>
          <a:bodyPr>
            <a:normAutofit/>
          </a:bodyPr>
          <a:lstStyle/>
          <a:p>
            <a:pPr algn="r"/>
            <a:r>
              <a:rPr lang="en-US" dirty="0" smtClean="0"/>
              <a:t>Analytical Support</a:t>
            </a:r>
            <a:endParaRPr lang="en-GB" dirty="0"/>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8</a:t>
            </a:fld>
            <a:endParaRPr lang="aa-ET" dirty="0"/>
          </a:p>
        </p:txBody>
      </p:sp>
      <p:sp>
        <p:nvSpPr>
          <p:cNvPr id="7" name="Oval 6"/>
          <p:cNvSpPr/>
          <p:nvPr/>
        </p:nvSpPr>
        <p:spPr>
          <a:xfrm>
            <a:off x="4223923" y="1600200"/>
            <a:ext cx="3145722" cy="3145722"/>
          </a:xfrm>
          <a:prstGeom prst="ellipse">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248400" y="1305211"/>
            <a:ext cx="2242490" cy="2242490"/>
          </a:xfrm>
          <a:prstGeom prst="ellipse">
            <a:avLst/>
          </a:prstGeom>
          <a:blipFill>
            <a:blip r:embed="rId3">
              <a:extLst>
                <a:ext uri="{28A0092B-C50C-407E-A947-70E740481C1C}">
                  <a14:useLocalDpi xmlns:a14="http://schemas.microsoft.com/office/drawing/2010/main"/>
                </a:ext>
              </a:extLst>
            </a:blip>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091510" y="1252279"/>
            <a:ext cx="2242490" cy="2242490"/>
          </a:xfrm>
          <a:prstGeom prst="ellipse">
            <a:avLst/>
          </a:prstGeom>
          <a:blipFill>
            <a:blip r:embed="rId4" cstate="print">
              <a:extLst>
                <a:ext uri="{28A0092B-C50C-407E-A947-70E740481C1C}">
                  <a14:useLocalDpi xmlns:a14="http://schemas.microsoft.com/office/drawing/2010/main"/>
                </a:ext>
              </a:extLst>
            </a:blip>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p:cNvSpPr>
            <a:spLocks noGrp="1"/>
          </p:cNvSpPr>
          <p:nvPr>
            <p:ph idx="1"/>
          </p:nvPr>
        </p:nvSpPr>
        <p:spPr>
          <a:xfrm>
            <a:off x="990600" y="1765368"/>
            <a:ext cx="1981200" cy="1217756"/>
          </a:xfrm>
        </p:spPr>
        <p:txBody>
          <a:bodyPr>
            <a:normAutofit/>
          </a:bodyPr>
          <a:lstStyle/>
          <a:p>
            <a:pPr marL="0" indent="0" algn="r">
              <a:buNone/>
            </a:pPr>
            <a:r>
              <a:rPr lang="en-US" dirty="0"/>
              <a:t>Planning &amp; execution</a:t>
            </a:r>
          </a:p>
        </p:txBody>
      </p:sp>
      <p:sp>
        <p:nvSpPr>
          <p:cNvPr id="15" name="Content Placeholder 2"/>
          <p:cNvSpPr txBox="1">
            <a:spLocks/>
          </p:cNvSpPr>
          <p:nvPr/>
        </p:nvSpPr>
        <p:spPr>
          <a:xfrm>
            <a:off x="8610600" y="1763924"/>
            <a:ext cx="3411910" cy="1219200"/>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Clr>
                <a:srgbClr val="C4CCD6"/>
              </a:buClr>
              <a:buFont typeface="Wingdings" pitchFamily="2" charset="2"/>
              <a:buChar char="§"/>
              <a:defRPr sz="24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685800" indent="-228600" algn="l" defTabSz="914400" rtl="0" eaLnBrk="1" latinLnBrk="0" hangingPunct="1">
              <a:lnSpc>
                <a:spcPct val="150000"/>
              </a:lnSpc>
              <a:spcBef>
                <a:spcPts val="500"/>
              </a:spcBef>
              <a:buClr>
                <a:srgbClr val="C4CCD6"/>
              </a:buClr>
              <a:buFont typeface="Wingdings" pitchFamily="2" charset="2"/>
              <a:buChar char="§"/>
              <a:defRPr sz="2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1143000" indent="-228600" algn="l" defTabSz="914400" rtl="0" eaLnBrk="1" latinLnBrk="0" hangingPunct="1">
              <a:lnSpc>
                <a:spcPct val="150000"/>
              </a:lnSpc>
              <a:spcBef>
                <a:spcPts val="500"/>
              </a:spcBef>
              <a:buClr>
                <a:srgbClr val="C4CCD6"/>
              </a:buClr>
              <a:buFont typeface="Wingdings" pitchFamily="2" charset="2"/>
              <a:buChar char="§"/>
              <a:defRPr sz="18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600200" indent="-228600" algn="l" defTabSz="914400" rtl="0" eaLnBrk="1" latinLnBrk="0" hangingPunct="1">
              <a:lnSpc>
                <a:spcPct val="150000"/>
              </a:lnSpc>
              <a:spcBef>
                <a:spcPts val="500"/>
              </a:spcBef>
              <a:buClr>
                <a:srgbClr val="C4CCD6"/>
              </a:buClr>
              <a:buFont typeface="Wingdings" pitchFamily="2" charset="2"/>
              <a:buChar char="§"/>
              <a:defRPr sz="16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Knowledge gathering, synthesis, exploitation</a:t>
            </a:r>
          </a:p>
        </p:txBody>
      </p:sp>
      <p:sp>
        <p:nvSpPr>
          <p:cNvPr id="16" name="Content Placeholder 2"/>
          <p:cNvSpPr txBox="1">
            <a:spLocks/>
          </p:cNvSpPr>
          <p:nvPr/>
        </p:nvSpPr>
        <p:spPr>
          <a:xfrm>
            <a:off x="6553200" y="4543955"/>
            <a:ext cx="3148050" cy="124317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Clr>
                <a:srgbClr val="C4CCD6"/>
              </a:buClr>
              <a:buFont typeface="Wingdings" pitchFamily="2" charset="2"/>
              <a:buChar char="§"/>
              <a:defRPr sz="24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685800" indent="-228600" algn="l" defTabSz="914400" rtl="0" eaLnBrk="1" latinLnBrk="0" hangingPunct="1">
              <a:lnSpc>
                <a:spcPct val="150000"/>
              </a:lnSpc>
              <a:spcBef>
                <a:spcPts val="500"/>
              </a:spcBef>
              <a:buClr>
                <a:srgbClr val="C4CCD6"/>
              </a:buClr>
              <a:buFont typeface="Wingdings" pitchFamily="2" charset="2"/>
              <a:buChar char="§"/>
              <a:defRPr sz="2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1143000" indent="-228600" algn="l" defTabSz="914400" rtl="0" eaLnBrk="1" latinLnBrk="0" hangingPunct="1">
              <a:lnSpc>
                <a:spcPct val="150000"/>
              </a:lnSpc>
              <a:spcBef>
                <a:spcPts val="500"/>
              </a:spcBef>
              <a:buClr>
                <a:srgbClr val="C4CCD6"/>
              </a:buClr>
              <a:buFont typeface="Wingdings" pitchFamily="2" charset="2"/>
              <a:buChar char="§"/>
              <a:defRPr sz="18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600200" indent="-228600" algn="l" defTabSz="914400" rtl="0" eaLnBrk="1" latinLnBrk="0" hangingPunct="1">
              <a:lnSpc>
                <a:spcPct val="150000"/>
              </a:lnSpc>
              <a:spcBef>
                <a:spcPts val="500"/>
              </a:spcBef>
              <a:buClr>
                <a:srgbClr val="C4CCD6"/>
              </a:buClr>
              <a:buFont typeface="Wingdings" pitchFamily="2" charset="2"/>
              <a:buChar char="§"/>
              <a:defRPr sz="16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Supporting the political process</a:t>
            </a:r>
          </a:p>
        </p:txBody>
      </p:sp>
      <p:sp>
        <p:nvSpPr>
          <p:cNvPr id="56" name="Oval 55"/>
          <p:cNvSpPr/>
          <p:nvPr/>
        </p:nvSpPr>
        <p:spPr>
          <a:xfrm>
            <a:off x="4676547" y="3739617"/>
            <a:ext cx="2236586" cy="2236586"/>
          </a:xfrm>
          <a:prstGeom prst="ellipse">
            <a:avLst/>
          </a:prstGeom>
          <a:blipFill>
            <a:blip r:embed="rId5">
              <a:extLst>
                <a:ext uri="{28A0092B-C50C-407E-A947-70E740481C1C}">
                  <a14:useLocalDpi xmlns:a14="http://schemas.microsoft.com/office/drawing/2010/main"/>
                </a:ext>
              </a:extLst>
            </a:blip>
            <a:srcRect/>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spTree>
    <p:extLst>
      <p:ext uri="{BB962C8B-B14F-4D97-AF65-F5344CB8AC3E}">
        <p14:creationId xmlns:p14="http://schemas.microsoft.com/office/powerpoint/2010/main" val="704508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90600"/>
          </a:xfrm>
        </p:spPr>
        <p:txBody>
          <a:bodyPr>
            <a:normAutofit/>
          </a:bodyPr>
          <a:lstStyle/>
          <a:p>
            <a:pPr algn="r"/>
            <a:r>
              <a:rPr lang="en-US" dirty="0" smtClean="0"/>
              <a:t>Example Soft OR Techniques</a:t>
            </a:r>
            <a:endParaRPr lang="en-GB" dirty="0"/>
          </a:p>
        </p:txBody>
      </p:sp>
      <p:sp>
        <p:nvSpPr>
          <p:cNvPr id="5" name="Slide Number Placeholder 4"/>
          <p:cNvSpPr>
            <a:spLocks noGrp="1"/>
          </p:cNvSpPr>
          <p:nvPr>
            <p:ph type="sldNum" sz="quarter" idx="4"/>
          </p:nvPr>
        </p:nvSpPr>
        <p:spPr/>
        <p:txBody>
          <a:bodyPr/>
          <a:lstStyle/>
          <a:p>
            <a:fld id="{C83C35ED-690B-4AD6-9A51-1D1AA2F02244}" type="datetime1">
              <a:rPr lang="LID4096" smtClean="0"/>
              <a:pPr/>
              <a:t>07/15/2022</a:t>
            </a:fld>
            <a:r>
              <a:rPr lang="aa-ET" dirty="0" smtClean="0"/>
              <a:t>  |  </a:t>
            </a:r>
            <a:r>
              <a:rPr lang="en-GB" dirty="0" smtClean="0"/>
              <a:t>P</a:t>
            </a:r>
            <a:r>
              <a:rPr lang="aa-ET" dirty="0" smtClean="0"/>
              <a:t>AGE </a:t>
            </a:r>
            <a:fld id="{3C66DE6B-CC4B-F74A-99D4-2DC8DD154D90}" type="slidenum">
              <a:rPr lang="aa-ET" smtClean="0"/>
              <a:pPr/>
              <a:t>9</a:t>
            </a:fld>
            <a:endParaRPr lang="aa-ET" dirty="0"/>
          </a:p>
        </p:txBody>
      </p:sp>
      <p:sp>
        <p:nvSpPr>
          <p:cNvPr id="6" name="Footer Placeholder 3"/>
          <p:cNvSpPr>
            <a:spLocks noGrp="1"/>
          </p:cNvSpPr>
          <p:nvPr>
            <p:ph type="ftr" sz="quarter" idx="3"/>
          </p:nvPr>
        </p:nvSpPr>
        <p:spPr>
          <a:xfrm>
            <a:off x="188696" y="6308725"/>
            <a:ext cx="4114800" cy="365125"/>
          </a:xfrm>
        </p:spPr>
        <p:txBody>
          <a:bodyPr/>
          <a:lstStyle/>
          <a:p>
            <a:r>
              <a:rPr lang="en-US" dirty="0"/>
              <a:t>NATO UNCLASSIFIED RELEASABLE TO FINLAND &amp; SWEDEN</a:t>
            </a:r>
            <a:endParaRPr lang="aa-ET" dirty="0">
              <a:solidFill>
                <a:srgbClr val="327BB8"/>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33869194"/>
              </p:ext>
            </p:extLst>
          </p:nvPr>
        </p:nvGraphicFramePr>
        <p:xfrm>
          <a:off x="515938" y="1371601"/>
          <a:ext cx="11142663" cy="3921772"/>
        </p:xfrm>
        <a:graphic>
          <a:graphicData uri="http://schemas.openxmlformats.org/drawingml/2006/table">
            <a:tbl>
              <a:tblPr firstRow="1" bandRow="1">
                <a:tableStyleId>{7DF18680-E054-41AD-8BC1-D1AEF772440D}</a:tableStyleId>
              </a:tblPr>
              <a:tblGrid>
                <a:gridCol w="1591809">
                  <a:extLst>
                    <a:ext uri="{9D8B030D-6E8A-4147-A177-3AD203B41FA5}">
                      <a16:colId xmlns:a16="http://schemas.microsoft.com/office/drawing/2014/main" val="3721876929"/>
                    </a:ext>
                  </a:extLst>
                </a:gridCol>
                <a:gridCol w="1591809">
                  <a:extLst>
                    <a:ext uri="{9D8B030D-6E8A-4147-A177-3AD203B41FA5}">
                      <a16:colId xmlns:a16="http://schemas.microsoft.com/office/drawing/2014/main" val="4135678300"/>
                    </a:ext>
                  </a:extLst>
                </a:gridCol>
                <a:gridCol w="1591809">
                  <a:extLst>
                    <a:ext uri="{9D8B030D-6E8A-4147-A177-3AD203B41FA5}">
                      <a16:colId xmlns:a16="http://schemas.microsoft.com/office/drawing/2014/main" val="2843721656"/>
                    </a:ext>
                  </a:extLst>
                </a:gridCol>
                <a:gridCol w="1591809">
                  <a:extLst>
                    <a:ext uri="{9D8B030D-6E8A-4147-A177-3AD203B41FA5}">
                      <a16:colId xmlns:a16="http://schemas.microsoft.com/office/drawing/2014/main" val="220706691"/>
                    </a:ext>
                  </a:extLst>
                </a:gridCol>
                <a:gridCol w="1591809">
                  <a:extLst>
                    <a:ext uri="{9D8B030D-6E8A-4147-A177-3AD203B41FA5}">
                      <a16:colId xmlns:a16="http://schemas.microsoft.com/office/drawing/2014/main" val="2908544038"/>
                    </a:ext>
                  </a:extLst>
                </a:gridCol>
                <a:gridCol w="1591809">
                  <a:extLst>
                    <a:ext uri="{9D8B030D-6E8A-4147-A177-3AD203B41FA5}">
                      <a16:colId xmlns:a16="http://schemas.microsoft.com/office/drawing/2014/main" val="2942828486"/>
                    </a:ext>
                  </a:extLst>
                </a:gridCol>
                <a:gridCol w="1591809">
                  <a:extLst>
                    <a:ext uri="{9D8B030D-6E8A-4147-A177-3AD203B41FA5}">
                      <a16:colId xmlns:a16="http://schemas.microsoft.com/office/drawing/2014/main" val="4091729422"/>
                    </a:ext>
                  </a:extLst>
                </a:gridCol>
              </a:tblGrid>
              <a:tr h="761999">
                <a:tc>
                  <a:txBody>
                    <a:bodyPr/>
                    <a:lstStyle/>
                    <a:p>
                      <a:pPr algn="ctr"/>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err="1" smtClean="0"/>
                        <a:t>Starbursting</a:t>
                      </a:r>
                      <a:endParaRPr lang="en-GB" dirty="0"/>
                    </a:p>
                  </a:txBody>
                  <a:tcPr/>
                </a:tc>
                <a:tc>
                  <a:txBody>
                    <a:bodyPr/>
                    <a:lstStyle/>
                    <a:p>
                      <a:pPr algn="ctr"/>
                      <a:r>
                        <a:rPr lang="en-US" dirty="0" err="1" smtClean="0"/>
                        <a:t>DLoD</a:t>
                      </a:r>
                      <a:r>
                        <a:rPr lang="en-US" dirty="0" smtClean="0"/>
                        <a:t> Gap Brainstorm</a:t>
                      </a:r>
                      <a:endParaRPr lang="en-GB" dirty="0"/>
                    </a:p>
                  </a:txBody>
                  <a:tcPr/>
                </a:tc>
                <a:tc>
                  <a:txBody>
                    <a:bodyPr/>
                    <a:lstStyle/>
                    <a:p>
                      <a:pPr algn="ctr"/>
                      <a:r>
                        <a:rPr lang="en-US" dirty="0" smtClean="0"/>
                        <a:t>6 Thinking Hats</a:t>
                      </a:r>
                      <a:endParaRPr lang="en-GB" dirty="0"/>
                    </a:p>
                  </a:txBody>
                  <a:tcPr/>
                </a:tc>
                <a:tc>
                  <a:txBody>
                    <a:bodyPr/>
                    <a:lstStyle/>
                    <a:p>
                      <a:pPr algn="ctr"/>
                      <a:r>
                        <a:rPr lang="en-US" dirty="0" smtClean="0"/>
                        <a:t>SWOT</a:t>
                      </a:r>
                      <a:r>
                        <a:rPr lang="en-US" baseline="0" dirty="0" smtClean="0"/>
                        <a:t> Brainstorming</a:t>
                      </a:r>
                      <a:endParaRPr lang="en-GB" dirty="0"/>
                    </a:p>
                  </a:txBody>
                  <a:tcPr/>
                </a:tc>
                <a:tc>
                  <a:txBody>
                    <a:bodyPr/>
                    <a:lstStyle/>
                    <a:p>
                      <a:pPr algn="ctr"/>
                      <a:r>
                        <a:rPr lang="en-US" dirty="0" smtClean="0"/>
                        <a:t>Debate</a:t>
                      </a:r>
                      <a:endParaRPr lang="en-GB" dirty="0"/>
                    </a:p>
                  </a:txBody>
                  <a:tcPr/>
                </a:tc>
                <a:tc>
                  <a:txBody>
                    <a:bodyPr/>
                    <a:lstStyle/>
                    <a:p>
                      <a:pPr algn="ctr"/>
                      <a:r>
                        <a:rPr lang="en-US" dirty="0" err="1" smtClean="0"/>
                        <a:t>MoSCoW</a:t>
                      </a:r>
                      <a:endParaRPr lang="en-GB" dirty="0"/>
                    </a:p>
                  </a:txBody>
                  <a:tcPr/>
                </a:tc>
                <a:extLst>
                  <a:ext uri="{0D108BD9-81ED-4DB2-BD59-A6C34878D82A}">
                    <a16:rowId xmlns:a16="http://schemas.microsoft.com/office/drawing/2014/main" val="3752289243"/>
                  </a:ext>
                </a:extLst>
              </a:tr>
              <a:tr h="937344">
                <a:tc>
                  <a:txBody>
                    <a:bodyPr/>
                    <a:lstStyle/>
                    <a:p>
                      <a:r>
                        <a:rPr lang="en-US" sz="1800" dirty="0" smtClean="0">
                          <a:solidFill>
                            <a:schemeClr val="bg1"/>
                          </a:solidFill>
                        </a:rPr>
                        <a:t>Description</a:t>
                      </a:r>
                      <a:endParaRPr lang="en-GB" sz="1800" dirty="0">
                        <a:solidFill>
                          <a:schemeClr val="bg1"/>
                        </a:solidFill>
                      </a:endParaRPr>
                    </a:p>
                  </a:txBody>
                  <a:tcPr>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rgbClr val="2C6CA0"/>
                    </a:solidFill>
                  </a:tcPr>
                </a:tc>
                <a:tc>
                  <a:txBody>
                    <a:bodyPr/>
                    <a:lstStyle/>
                    <a:p>
                      <a:pPr indent="-182880"/>
                      <a:r>
                        <a:rPr lang="en-US" sz="1600" dirty="0" smtClean="0"/>
                        <a:t>Generate questions</a:t>
                      </a:r>
                      <a:endParaRPr lang="en-GB" sz="1600" dirty="0"/>
                    </a:p>
                  </a:txBody>
                  <a:tcPr>
                    <a:lnL w="38100" cap="flat" cmpd="sng" algn="ctr">
                      <a:solidFill>
                        <a:schemeClr val="bg1"/>
                      </a:solidFill>
                      <a:prstDash val="solid"/>
                      <a:round/>
                      <a:headEnd type="none" w="med" len="med"/>
                      <a:tailEnd type="none" w="med" len="med"/>
                    </a:lnL>
                  </a:tcPr>
                </a:tc>
                <a:tc>
                  <a:txBody>
                    <a:bodyPr/>
                    <a:lstStyle/>
                    <a:p>
                      <a:pPr indent="-182880"/>
                      <a:r>
                        <a:rPr lang="en-US" sz="1600" dirty="0" smtClean="0"/>
                        <a:t>Identify</a:t>
                      </a:r>
                      <a:r>
                        <a:rPr lang="en-US" sz="1600" baseline="0" dirty="0" smtClean="0"/>
                        <a:t> changes needed</a:t>
                      </a:r>
                      <a:endParaRPr lang="en-GB" sz="1600" dirty="0"/>
                    </a:p>
                  </a:txBody>
                  <a:tcPr/>
                </a:tc>
                <a:tc>
                  <a:txBody>
                    <a:bodyPr/>
                    <a:lstStyle/>
                    <a:p>
                      <a:pPr indent="-182880"/>
                      <a:r>
                        <a:rPr lang="en-US" sz="1600" dirty="0" smtClean="0"/>
                        <a:t>Consider different perspectives</a:t>
                      </a:r>
                      <a:endParaRPr lang="en-GB" sz="1600" dirty="0"/>
                    </a:p>
                  </a:txBody>
                  <a:tcPr/>
                </a:tc>
                <a:tc>
                  <a:txBody>
                    <a:bodyPr/>
                    <a:lstStyle/>
                    <a:p>
                      <a:pPr indent="-182880"/>
                      <a:r>
                        <a:rPr lang="en-US" sz="1600" dirty="0" smtClean="0"/>
                        <a:t>Assessment</a:t>
                      </a:r>
                      <a:r>
                        <a:rPr lang="en-US" sz="1600" baseline="0" dirty="0" smtClean="0"/>
                        <a:t> of options</a:t>
                      </a:r>
                      <a:endParaRPr lang="en-GB" sz="1600" dirty="0"/>
                    </a:p>
                  </a:txBody>
                  <a:tcPr/>
                </a:tc>
                <a:tc>
                  <a:txBody>
                    <a:bodyPr/>
                    <a:lstStyle/>
                    <a:p>
                      <a:pPr indent="-182880"/>
                      <a:r>
                        <a:rPr lang="en-US" sz="1600" dirty="0" smtClean="0"/>
                        <a:t>The classic</a:t>
                      </a:r>
                      <a:r>
                        <a:rPr lang="en-US" sz="1600" baseline="0" dirty="0" smtClean="0"/>
                        <a:t>: for &amp; against the motion</a:t>
                      </a:r>
                      <a:endParaRPr lang="en-GB" sz="1600" dirty="0"/>
                    </a:p>
                  </a:txBody>
                  <a:tcPr/>
                </a:tc>
                <a:tc>
                  <a:txBody>
                    <a:bodyPr/>
                    <a:lstStyle/>
                    <a:p>
                      <a:pPr indent="-182880"/>
                      <a:r>
                        <a:rPr lang="en-US" sz="1600" dirty="0" smtClean="0"/>
                        <a:t>Prioritization: </a:t>
                      </a:r>
                      <a:r>
                        <a:rPr lang="en-US" sz="1600" b="1" dirty="0" smtClean="0"/>
                        <a:t>M</a:t>
                      </a:r>
                      <a:r>
                        <a:rPr lang="en-US" sz="1600" dirty="0" smtClean="0"/>
                        <a:t>ust, </a:t>
                      </a:r>
                      <a:r>
                        <a:rPr lang="en-US" sz="1600" b="1" dirty="0" smtClean="0"/>
                        <a:t>S</a:t>
                      </a:r>
                      <a:r>
                        <a:rPr lang="en-US" sz="1600" dirty="0" smtClean="0"/>
                        <a:t>hould,</a:t>
                      </a:r>
                      <a:r>
                        <a:rPr lang="en-US" sz="1600" baseline="0" dirty="0" smtClean="0"/>
                        <a:t> </a:t>
                      </a:r>
                      <a:r>
                        <a:rPr lang="en-US" sz="1600" b="1" baseline="0" dirty="0" smtClean="0"/>
                        <a:t>C</a:t>
                      </a:r>
                      <a:r>
                        <a:rPr lang="en-US" sz="1600" baseline="0" dirty="0" smtClean="0"/>
                        <a:t>ould, </a:t>
                      </a:r>
                      <a:r>
                        <a:rPr lang="en-US" sz="1600" b="1" baseline="0" dirty="0" smtClean="0"/>
                        <a:t>W</a:t>
                      </a:r>
                      <a:r>
                        <a:rPr lang="en-US" sz="1600" baseline="0" dirty="0" smtClean="0"/>
                        <a:t>on’t</a:t>
                      </a:r>
                      <a:endParaRPr lang="en-GB" sz="1600" dirty="0"/>
                    </a:p>
                  </a:txBody>
                  <a:tcPr/>
                </a:tc>
                <a:extLst>
                  <a:ext uri="{0D108BD9-81ED-4DB2-BD59-A6C34878D82A}">
                    <a16:rowId xmlns:a16="http://schemas.microsoft.com/office/drawing/2014/main" val="3465470016"/>
                  </a:ext>
                </a:extLst>
              </a:tr>
              <a:tr h="1155629">
                <a:tc>
                  <a:txBody>
                    <a:bodyPr/>
                    <a:lstStyle/>
                    <a:p>
                      <a:r>
                        <a:rPr lang="en-US" sz="1800" dirty="0" smtClean="0">
                          <a:solidFill>
                            <a:schemeClr val="bg1"/>
                          </a:solidFill>
                        </a:rPr>
                        <a:t>Analytical</a:t>
                      </a:r>
                      <a:r>
                        <a:rPr lang="en-US" sz="1800" baseline="0" dirty="0" smtClean="0">
                          <a:solidFill>
                            <a:schemeClr val="bg1"/>
                          </a:solidFill>
                        </a:rPr>
                        <a:t> benefit</a:t>
                      </a:r>
                      <a:endParaRPr lang="en-GB" sz="1800" dirty="0">
                        <a:solidFill>
                          <a:schemeClr val="bg1"/>
                        </a:solidFill>
                      </a:endParaRPr>
                    </a:p>
                  </a:txBody>
                  <a:tcPr>
                    <a:lnR w="38100" cap="flat" cmpd="sng" algn="ctr">
                      <a:solidFill>
                        <a:schemeClr val="bg1"/>
                      </a:solidFill>
                      <a:prstDash val="solid"/>
                      <a:round/>
                      <a:headEnd type="none" w="med" len="med"/>
                      <a:tailEnd type="none" w="med" len="med"/>
                    </a:lnR>
                    <a:solidFill>
                      <a:srgbClr val="2C6CA0"/>
                    </a:solidFill>
                  </a:tcPr>
                </a:tc>
                <a:tc>
                  <a:txBody>
                    <a:bodyPr/>
                    <a:lstStyle/>
                    <a:p>
                      <a:pPr indent="-182880"/>
                      <a:r>
                        <a:rPr lang="en-US" sz="1600" i="1" dirty="0" smtClean="0"/>
                        <a:t>Divergence</a:t>
                      </a:r>
                    </a:p>
                    <a:p>
                      <a:pPr indent="-182880"/>
                      <a:r>
                        <a:rPr lang="en-US" sz="1600" dirty="0" smtClean="0"/>
                        <a:t>Success</a:t>
                      </a:r>
                      <a:r>
                        <a:rPr lang="en-US" sz="1600" baseline="0" dirty="0" smtClean="0"/>
                        <a:t> criteria!</a:t>
                      </a:r>
                      <a:endParaRPr lang="en-GB" sz="1600" dirty="0"/>
                    </a:p>
                  </a:txBody>
                  <a:tcPr>
                    <a:lnL w="38100" cap="flat" cmpd="sng" algn="ctr">
                      <a:solidFill>
                        <a:schemeClr val="bg1"/>
                      </a:solidFill>
                      <a:prstDash val="solid"/>
                      <a:round/>
                      <a:headEnd type="none" w="med" len="med"/>
                      <a:tailEnd type="none" w="med" len="med"/>
                    </a:lnL>
                  </a:tcPr>
                </a:tc>
                <a:tc>
                  <a:txBody>
                    <a:bodyPr/>
                    <a:lstStyle/>
                    <a:p>
                      <a:pPr indent="-182880"/>
                      <a:r>
                        <a:rPr lang="en-US" sz="1600" i="1" dirty="0" smtClean="0"/>
                        <a:t>Divergence</a:t>
                      </a:r>
                    </a:p>
                    <a:p>
                      <a:pPr indent="-182880"/>
                      <a:r>
                        <a:rPr lang="en-US" sz="1600" dirty="0" smtClean="0"/>
                        <a:t>Solution</a:t>
                      </a:r>
                      <a:r>
                        <a:rPr lang="en-US" sz="1600" baseline="0" dirty="0" smtClean="0"/>
                        <a:t> options</a:t>
                      </a:r>
                      <a:endParaRPr lang="en-US" sz="1600" dirty="0" smtClean="0"/>
                    </a:p>
                    <a:p>
                      <a:pPr indent="-182880"/>
                      <a:r>
                        <a:rPr lang="en-US" sz="1600" dirty="0" smtClean="0"/>
                        <a:t>Bottom-up</a:t>
                      </a:r>
                      <a:r>
                        <a:rPr lang="en-US" sz="1600" baseline="0" dirty="0" smtClean="0"/>
                        <a:t> assessment</a:t>
                      </a:r>
                      <a:endParaRPr lang="en-GB" sz="1600" dirty="0"/>
                    </a:p>
                  </a:txBody>
                  <a:tcPr/>
                </a:tc>
                <a:tc>
                  <a:txBody>
                    <a:bodyPr/>
                    <a:lstStyle/>
                    <a:p>
                      <a:pPr indent="-182880"/>
                      <a:r>
                        <a:rPr lang="en-US" sz="1600" i="1" dirty="0" smtClean="0"/>
                        <a:t>Divergence</a:t>
                      </a:r>
                    </a:p>
                    <a:p>
                      <a:pPr indent="-182880"/>
                      <a:r>
                        <a:rPr lang="en-US" sz="1600" dirty="0" smtClean="0"/>
                        <a:t>Reducing groupthink</a:t>
                      </a:r>
                    </a:p>
                  </a:txBody>
                  <a:tcPr/>
                </a:tc>
                <a:tc>
                  <a: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en-US" sz="1600" i="1" dirty="0" smtClean="0"/>
                        <a:t>Divergent-convergent</a:t>
                      </a:r>
                    </a:p>
                    <a:p>
                      <a:pPr indent="-182880"/>
                      <a:r>
                        <a:rPr lang="en-US" sz="1600" dirty="0" smtClean="0"/>
                        <a:t>Refining analysis</a:t>
                      </a:r>
                    </a:p>
                  </a:txBody>
                  <a:tcPr/>
                </a:tc>
                <a:tc>
                  <a:txBody>
                    <a:bodyPr/>
                    <a:lstStyle/>
                    <a:p>
                      <a:pPr indent="-182880"/>
                      <a:r>
                        <a:rPr lang="en-US" sz="1600" i="1" dirty="0" smtClean="0"/>
                        <a:t>Convergence</a:t>
                      </a:r>
                    </a:p>
                    <a:p>
                      <a:pPr indent="-182880"/>
                      <a:r>
                        <a:rPr lang="en-US" sz="1600" dirty="0" smtClean="0"/>
                        <a:t>Structured</a:t>
                      </a:r>
                      <a:r>
                        <a:rPr lang="en-US" sz="1600" baseline="0" dirty="0" smtClean="0"/>
                        <a:t> l</a:t>
                      </a:r>
                      <a:r>
                        <a:rPr lang="en-US" sz="1600" dirty="0" smtClean="0"/>
                        <a:t>ogical</a:t>
                      </a:r>
                      <a:r>
                        <a:rPr lang="en-US" sz="1600" baseline="0" dirty="0" smtClean="0"/>
                        <a:t> </a:t>
                      </a:r>
                      <a:r>
                        <a:rPr lang="en-US" sz="1600" dirty="0" smtClean="0"/>
                        <a:t>arguments</a:t>
                      </a:r>
                      <a:endParaRPr lang="en-GB" sz="1600" dirty="0"/>
                    </a:p>
                  </a:txBody>
                  <a:tcPr/>
                </a:tc>
                <a:tc>
                  <a:txBody>
                    <a:bodyPr/>
                    <a:lstStyle/>
                    <a:p>
                      <a:pPr indent="-182880"/>
                      <a:r>
                        <a:rPr lang="en-US" sz="1600" i="1" dirty="0" smtClean="0"/>
                        <a:t>Convergence</a:t>
                      </a:r>
                    </a:p>
                    <a:p>
                      <a:pPr indent="-182880"/>
                      <a:r>
                        <a:rPr lang="en-US" sz="1600" dirty="0" smtClean="0"/>
                        <a:t>Lists</a:t>
                      </a:r>
                      <a:r>
                        <a:rPr lang="en-US" sz="1600" baseline="0" dirty="0" smtClean="0"/>
                        <a:t> of priorities</a:t>
                      </a:r>
                      <a:endParaRPr lang="en-GB" sz="1600" dirty="0"/>
                    </a:p>
                  </a:txBody>
                  <a:tcPr/>
                </a:tc>
                <a:extLst>
                  <a:ext uri="{0D108BD9-81ED-4DB2-BD59-A6C34878D82A}">
                    <a16:rowId xmlns:a16="http://schemas.microsoft.com/office/drawing/2014/main" val="3437042251"/>
                  </a:ext>
                </a:extLst>
              </a:tr>
              <a:tr h="937344">
                <a:tc>
                  <a:txBody>
                    <a:bodyPr/>
                    <a:lstStyle/>
                    <a:p>
                      <a:r>
                        <a:rPr lang="en-US" sz="1800" dirty="0" smtClean="0">
                          <a:solidFill>
                            <a:schemeClr val="bg1"/>
                          </a:solidFill>
                        </a:rPr>
                        <a:t>Human benefit</a:t>
                      </a:r>
                      <a:endParaRPr lang="en-GB" sz="1800" dirty="0">
                        <a:solidFill>
                          <a:schemeClr val="bg1"/>
                        </a:solidFill>
                      </a:endParaRPr>
                    </a:p>
                  </a:txBody>
                  <a:tcPr>
                    <a:lnR w="38100" cap="flat" cmpd="sng" algn="ctr">
                      <a:solidFill>
                        <a:schemeClr val="bg1"/>
                      </a:solidFill>
                      <a:prstDash val="solid"/>
                      <a:round/>
                      <a:headEnd type="none" w="med" len="med"/>
                      <a:tailEnd type="none" w="med" len="med"/>
                    </a:lnR>
                    <a:solidFill>
                      <a:srgbClr val="2C6CA0"/>
                    </a:solidFill>
                  </a:tcPr>
                </a:tc>
                <a:tc>
                  <a:txBody>
                    <a:bodyPr/>
                    <a:lstStyle/>
                    <a:p>
                      <a:pPr indent="-182880"/>
                      <a:r>
                        <a:rPr lang="en-US" sz="1600" u="sng" dirty="0" smtClean="0"/>
                        <a:t>Expose worries</a:t>
                      </a:r>
                      <a:endParaRPr lang="en-GB" sz="1600" u="sng" dirty="0"/>
                    </a:p>
                  </a:txBody>
                  <a:tcPr>
                    <a:lnL w="38100" cap="flat" cmpd="sng" algn="ctr">
                      <a:solidFill>
                        <a:schemeClr val="bg1"/>
                      </a:solidFill>
                      <a:prstDash val="solid"/>
                      <a:round/>
                      <a:headEnd type="none" w="med" len="med"/>
                      <a:tailEnd type="none" w="med" len="med"/>
                    </a:lnL>
                  </a:tcPr>
                </a:tc>
                <a:tc>
                  <a:txBody>
                    <a:bodyPr/>
                    <a:lstStyle/>
                    <a:p>
                      <a:pPr indent="-182880"/>
                      <a:r>
                        <a:rPr lang="en-US" sz="1600" dirty="0" smtClean="0"/>
                        <a:t>Build enthusiasm</a:t>
                      </a:r>
                      <a:r>
                        <a:rPr lang="en-US" sz="1600" baseline="0" dirty="0" smtClean="0"/>
                        <a:t> for</a:t>
                      </a:r>
                      <a:r>
                        <a:rPr lang="en-US" sz="1600" dirty="0" smtClean="0"/>
                        <a:t> tangible change</a:t>
                      </a:r>
                      <a:endParaRPr lang="en-GB" sz="1600" dirty="0"/>
                    </a:p>
                  </a:txBody>
                  <a:tcPr/>
                </a:tc>
                <a:tc>
                  <a:txBody>
                    <a:bodyPr/>
                    <a:lstStyle/>
                    <a:p>
                      <a:pPr indent="-182880"/>
                      <a:r>
                        <a:rPr lang="en-US" sz="1600" dirty="0" smtClean="0"/>
                        <a:t>Appreciating others’ POVs</a:t>
                      </a:r>
                    </a:p>
                    <a:p>
                      <a:pPr indent="-182880"/>
                      <a:r>
                        <a:rPr lang="en-US" sz="1600" u="sng" dirty="0" smtClean="0"/>
                        <a:t>Permission to be negative</a:t>
                      </a:r>
                      <a:endParaRPr lang="en-GB" sz="1600" u="sng" dirty="0"/>
                    </a:p>
                  </a:txBody>
                  <a:tcPr/>
                </a:tc>
                <a:tc>
                  <a:txBody>
                    <a:bodyPr/>
                    <a:lstStyle/>
                    <a:p>
                      <a:pPr indent="-182880"/>
                      <a:r>
                        <a:rPr lang="en-US" sz="1600" dirty="0" smtClean="0"/>
                        <a:t>Appreciating</a:t>
                      </a:r>
                      <a:r>
                        <a:rPr lang="en-US" sz="1600" baseline="0" dirty="0" smtClean="0"/>
                        <a:t> others’ POVs</a:t>
                      </a:r>
                    </a:p>
                    <a:p>
                      <a:pPr indent="-182880"/>
                      <a:r>
                        <a:rPr lang="en-US" sz="1600" baseline="0" dirty="0" smtClean="0"/>
                        <a:t>Require objectivity</a:t>
                      </a:r>
                      <a:endParaRPr lang="en-GB" sz="1600" dirty="0"/>
                    </a:p>
                  </a:txBody>
                  <a:tcPr/>
                </a:tc>
                <a:tc>
                  <a:txBody>
                    <a:bodyPr/>
                    <a:lstStyle/>
                    <a:p>
                      <a:pPr indent="-182880"/>
                      <a:r>
                        <a:rPr lang="en-US" sz="1600" dirty="0" smtClean="0"/>
                        <a:t>Appreciating others’ POVs</a:t>
                      </a:r>
                    </a:p>
                    <a:p>
                      <a:pPr indent="-182880"/>
                      <a:r>
                        <a:rPr lang="en-US" sz="1600" u="none" dirty="0" smtClean="0"/>
                        <a:t>Explore </a:t>
                      </a:r>
                      <a:r>
                        <a:rPr lang="en-US" sz="1600" i="1" u="none" dirty="0" smtClean="0"/>
                        <a:t>true </a:t>
                      </a:r>
                      <a:r>
                        <a:rPr lang="en-US" sz="1600" u="none" dirty="0" smtClean="0"/>
                        <a:t>vs </a:t>
                      </a:r>
                      <a:r>
                        <a:rPr lang="en-US" sz="1600" i="1" u="none" dirty="0" smtClean="0"/>
                        <a:t>convincing</a:t>
                      </a:r>
                      <a:endParaRPr lang="en-GB" sz="1600" i="1" u="none" dirty="0"/>
                    </a:p>
                  </a:txBody>
                  <a:tcPr/>
                </a:tc>
                <a:tc>
                  <a:txBody>
                    <a:bodyPr/>
                    <a:lstStyle/>
                    <a:p>
                      <a:pPr indent="-182880"/>
                      <a:r>
                        <a:rPr lang="en-US" sz="1600" dirty="0" smtClean="0"/>
                        <a:t>Compare &amp; contrast</a:t>
                      </a:r>
                    </a:p>
                    <a:p>
                      <a:pPr indent="-182880"/>
                      <a:r>
                        <a:rPr lang="en-US" sz="1600" u="sng" dirty="0" smtClean="0"/>
                        <a:t>Basis for compromise</a:t>
                      </a:r>
                      <a:endParaRPr lang="en-GB" sz="1600" u="sng" dirty="0"/>
                    </a:p>
                  </a:txBody>
                  <a:tcPr/>
                </a:tc>
                <a:extLst>
                  <a:ext uri="{0D108BD9-81ED-4DB2-BD59-A6C34878D82A}">
                    <a16:rowId xmlns:a16="http://schemas.microsoft.com/office/drawing/2014/main" val="844644103"/>
                  </a:ext>
                </a:extLst>
              </a:tr>
            </a:tbl>
          </a:graphicData>
        </a:graphic>
      </p:graphicFrame>
    </p:spTree>
    <p:extLst>
      <p:ext uri="{BB962C8B-B14F-4D97-AF65-F5344CB8AC3E}">
        <p14:creationId xmlns:p14="http://schemas.microsoft.com/office/powerpoint/2010/main" val="3329153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O Presentation template">
  <a:themeElements>
    <a:clrScheme name="Allied Command Transformation">
      <a:dk1>
        <a:srgbClr val="001D38"/>
      </a:dk1>
      <a:lt1>
        <a:srgbClr val="FFFFFF"/>
      </a:lt1>
      <a:dk2>
        <a:srgbClr val="44546A"/>
      </a:dk2>
      <a:lt2>
        <a:srgbClr val="E7E6E6"/>
      </a:lt2>
      <a:accent1>
        <a:srgbClr val="E1E5EA"/>
      </a:accent1>
      <a:accent2>
        <a:srgbClr val="C3CCD6"/>
      </a:accent2>
      <a:accent3>
        <a:srgbClr val="327BB8"/>
      </a:accent3>
      <a:accent4>
        <a:srgbClr val="ABB6C3"/>
      </a:accent4>
      <a:accent5>
        <a:srgbClr val="2C6CA0"/>
      </a:accent5>
      <a:accent6>
        <a:srgbClr val="4F95CF"/>
      </a:accent6>
      <a:hlink>
        <a:srgbClr val="00499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xtLst>
          <a:ext uri="{909E8E84-426E-40dd-AFC4-6F175D3DCCD1}">
            <a14:hiddenFill xmlns:r="http://schemas.openxmlformats.org/officeDocument/2006/relationships" xmlns:p="http://schemas.openxmlformats.org/presentationml/2006/main" xmlns:a14="http://schemas.microsoft.com/office/drawing/2010/main" xmlns="">
              <a:solidFill>
                <a:srgbClr val="FFFFFF"/>
              </a:solidFill>
            </a14:hiddenFill>
          </a:ext>
          <a:ext uri="{91240B29-F687-4f45-9708-019B960494DF}">
            <a14:hiddenLine xmlns:r="http://schemas.openxmlformats.org/officeDocument/2006/relationships" xmlns:p="http://schemas.openxmlformats.org/presentationml/2006/main" xmlns:a14="http://schemas.microsoft.com/office/drawing/2010/main" xmlns="" w="9525">
              <a:solidFill>
                <a:srgbClr val="000000"/>
              </a:solidFill>
              <a:miter lim="800000"/>
              <a:headEnd/>
              <a:tailEnd/>
            </a14:hiddenLine>
          </a:ext>
        </a:extLst>
      </a:spPr>
      <a:bodyPr anchor="ctr">
        <a:spAutoFit/>
      </a:bodyPr>
      <a:lstStyle>
        <a:defPPr algn="l" eaLnBrk="1" hangingPunct="1">
          <a:lnSpc>
            <a:spcPct val="130000"/>
          </a:lnSpc>
          <a:defRPr sz="1000" b="0" i="0" dirty="0">
            <a:solidFill>
              <a:srgbClr val="545454"/>
            </a:solidFill>
            <a:latin typeface="Noto Sans" panose="020B0502040504020204" pitchFamily="34" charset="0"/>
            <a:ea typeface="Noto Sans" panose="020B0502040504020204" pitchFamily="34" charset="0"/>
            <a:cs typeface="Noto Sans" panose="020B0502040504020204" pitchFamily="34" charset="0"/>
          </a:defRPr>
        </a:defPPr>
      </a:lstStyle>
    </a:txDef>
  </a:objectDefaults>
  <a:extraClrSchemeLst/>
  <a:extLst>
    <a:ext uri="{05A4C25C-085E-4340-85A3-A5531E510DB2}">
      <thm15:themeFamily xmlns:thm15="http://schemas.microsoft.com/office/thememl/2012/main" name="ppt template HQ SACT according to NATO rebranding" id="{9942799C-666C-4F50-8397-200269CE8A2C}" vid="{364AC338-857E-416B-80C6-532798956B13}"/>
    </a:ext>
  </a:extLst>
</a:theme>
</file>

<file path=ppt/theme/theme2.xml><?xml version="1.0" encoding="utf-8"?>
<a:theme xmlns:a="http://schemas.openxmlformats.org/drawingml/2006/main" name="1_NATO Presentation template">
  <a:themeElements>
    <a:clrScheme name="Allied Command Transformation">
      <a:dk1>
        <a:srgbClr val="001D38"/>
      </a:dk1>
      <a:lt1>
        <a:srgbClr val="FFFFFF"/>
      </a:lt1>
      <a:dk2>
        <a:srgbClr val="44546A"/>
      </a:dk2>
      <a:lt2>
        <a:srgbClr val="E7E6E6"/>
      </a:lt2>
      <a:accent1>
        <a:srgbClr val="E1E5EA"/>
      </a:accent1>
      <a:accent2>
        <a:srgbClr val="C3CCD6"/>
      </a:accent2>
      <a:accent3>
        <a:srgbClr val="327BB8"/>
      </a:accent3>
      <a:accent4>
        <a:srgbClr val="ABB6C3"/>
      </a:accent4>
      <a:accent5>
        <a:srgbClr val="2C6CA0"/>
      </a:accent5>
      <a:accent6>
        <a:srgbClr val="4F95CF"/>
      </a:accent6>
      <a:hlink>
        <a:srgbClr val="00499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xtLst>
          <a:ext uri="{909E8E84-426E-40dd-AFC4-6F175D3DCCD1}">
            <a14:hiddenFill xmlns="" xmlns:a14="http://schemas.microsoft.com/office/drawing/2010/main" xmlns:p="http://schemas.openxmlformats.org/presentationml/2006/main" xmlns:r="http://schemas.openxmlformats.org/officeDocument/2006/relationships">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w="9525">
              <a:solidFill>
                <a:srgbClr val="000000"/>
              </a:solidFill>
              <a:miter lim="800000"/>
              <a:headEnd/>
              <a:tailEnd/>
            </a14:hiddenLine>
          </a:ext>
        </a:extLst>
      </a:spPr>
      <a:bodyPr anchor="ctr">
        <a:spAutoFit/>
      </a:bodyPr>
      <a:lstStyle>
        <a:defPPr algn="l" eaLnBrk="1" hangingPunct="1">
          <a:lnSpc>
            <a:spcPct val="130000"/>
          </a:lnSpc>
          <a:defRPr sz="1000" b="0" i="0" dirty="0">
            <a:solidFill>
              <a:srgbClr val="545454"/>
            </a:solidFill>
            <a:latin typeface="Noto Sans" panose="020B0502040504020204" pitchFamily="34" charset="0"/>
            <a:ea typeface="Noto Sans" panose="020B0502040504020204" pitchFamily="34" charset="0"/>
            <a:cs typeface="Noto Sans" panose="020B0502040504020204" pitchFamily="34" charset="0"/>
          </a:defRPr>
        </a:defPPr>
      </a:lstStyle>
    </a:txDef>
  </a:objectDefaults>
  <a:extraClrSchemeLst/>
  <a:extLst>
    <a:ext uri="{05A4C25C-085E-4340-85A3-A5531E510DB2}">
      <thm15:themeFamily xmlns:thm15="http://schemas.microsoft.com/office/thememl/2012/main" name="ppt template HQ SACT according to NATO rebranding" id="{9942799C-666C-4F50-8397-200269CE8A2C}" vid="{364AC338-857E-416B-80C6-532798956B13}"/>
    </a:ext>
  </a:extLst>
</a:theme>
</file>

<file path=ppt/theme/theme3.xml><?xml version="1.0" encoding="utf-8"?>
<a:theme xmlns:a="http://schemas.openxmlformats.org/drawingml/2006/main" name="1_NATO Presentation template">
  <a:themeElements>
    <a:clrScheme name="Allied Command Transformation">
      <a:dk1>
        <a:srgbClr val="001D38"/>
      </a:dk1>
      <a:lt1>
        <a:srgbClr val="FFFFFF"/>
      </a:lt1>
      <a:dk2>
        <a:srgbClr val="44546A"/>
      </a:dk2>
      <a:lt2>
        <a:srgbClr val="E7E6E6"/>
      </a:lt2>
      <a:accent1>
        <a:srgbClr val="E1E5EA"/>
      </a:accent1>
      <a:accent2>
        <a:srgbClr val="C3CCD6"/>
      </a:accent2>
      <a:accent3>
        <a:srgbClr val="327BB8"/>
      </a:accent3>
      <a:accent4>
        <a:srgbClr val="ABB6C3"/>
      </a:accent4>
      <a:accent5>
        <a:srgbClr val="2C6CA0"/>
      </a:accent5>
      <a:accent6>
        <a:srgbClr val="4F95CF"/>
      </a:accent6>
      <a:hlink>
        <a:srgbClr val="00499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xtLst>
          <a:ext uri="{909E8E84-426E-40dd-AFC4-6F175D3DCCD1}">
            <a14:hiddenFill xmlns:r="http://schemas.openxmlformats.org/officeDocument/2006/relationships" xmlns:p="http://schemas.openxmlformats.org/presentationml/2006/main" xmlns:a14="http://schemas.microsoft.com/office/drawing/2010/main" xmlns="">
              <a:solidFill>
                <a:srgbClr val="FFFFFF"/>
              </a:solidFill>
            </a14:hiddenFill>
          </a:ext>
          <a:ext uri="{91240B29-F687-4f45-9708-019B960494DF}">
            <a14:hiddenLine xmlns:r="http://schemas.openxmlformats.org/officeDocument/2006/relationships" xmlns:p="http://schemas.openxmlformats.org/presentationml/2006/main" xmlns:a14="http://schemas.microsoft.com/office/drawing/2010/main" xmlns="" w="9525">
              <a:solidFill>
                <a:srgbClr val="000000"/>
              </a:solidFill>
              <a:miter lim="800000"/>
              <a:headEnd/>
              <a:tailEnd/>
            </a14:hiddenLine>
          </a:ext>
        </a:extLst>
      </a:spPr>
      <a:bodyPr anchor="ctr">
        <a:spAutoFit/>
      </a:bodyPr>
      <a:lstStyle>
        <a:defPPr algn="l" eaLnBrk="1" hangingPunct="1">
          <a:lnSpc>
            <a:spcPct val="130000"/>
          </a:lnSpc>
          <a:defRPr sz="1000" b="0" i="0" dirty="0">
            <a:solidFill>
              <a:srgbClr val="545454"/>
            </a:solidFill>
            <a:latin typeface="Noto Sans" panose="020B0502040504020204" pitchFamily="34" charset="0"/>
            <a:ea typeface="Noto Sans" panose="020B0502040504020204" pitchFamily="34" charset="0"/>
            <a:cs typeface="Noto Sans" panose="020B0502040504020204" pitchFamily="34" charset="0"/>
          </a:defRPr>
        </a:defPPr>
      </a:lstStyle>
    </a:txDef>
  </a:objectDefaults>
  <a:extraClrSchemeLst/>
  <a:extLst>
    <a:ext uri="{05A4C25C-085E-4340-85A3-A5531E510DB2}">
      <thm15:themeFamily xmlns:thm15="http://schemas.microsoft.com/office/thememl/2012/main" name="ppt template HQ SACT according to NATO rebranding (002) [Read-Only]" id="{9C21B075-5D53-4CCD-B994-814C9568987B}" vid="{030DD8B3-2798-4620-A701-96194202F49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CT Shared Documents" ma:contentTypeID="0x0101001D766D1B8B218B4EA9C3ACFFAA1D7EF40066123FA4A928E7469B5511B3AB264656" ma:contentTypeVersion="3" ma:contentTypeDescription="Supports ACT managed Metadata across all document libraries" ma:contentTypeScope="" ma:versionID="f1904d2e0b2ab460887f0a08511b3295">
  <xsd:schema xmlns:xsd="http://www.w3.org/2001/XMLSchema" xmlns:xs="http://www.w3.org/2001/XMLSchema" xmlns:p="http://schemas.microsoft.com/office/2006/metadata/properties" xmlns:ns1="http://schemas.microsoft.com/sharepoint/v3" xmlns:ns2="3f3ceed7-8816-402d-bde0-dd6ced68f30d" targetNamespace="http://schemas.microsoft.com/office/2006/metadata/properties" ma:root="true" ma:fieldsID="30dc731f83f149967275950f7bdf6512" ns1:_="" ns2:_="">
    <xsd:import namespace="http://schemas.microsoft.com/sharepoint/v3"/>
    <xsd:import namespace="3f3ceed7-8816-402d-bde0-dd6ced68f30d"/>
    <xsd:element name="properties">
      <xsd:complexType>
        <xsd:sequence>
          <xsd:element name="documentManagement">
            <xsd:complexType>
              <xsd:all>
                <xsd:element ref="ns2:Area" minOccurs="0"/>
                <xsd:element ref="ns2:Sub_x0020_Area" minOccurs="0"/>
                <xsd:element ref="ns2:Expiry_x0020_Date" minOccurs="0"/>
                <xsd:element ref="ns2:Authority_x0020_Date" minOccurs="0"/>
                <xsd:element ref="ns2:General_x0020_Description" minOccurs="0"/>
                <xsd:element ref="ns2:Creation_x0020_Date" minOccurs="0"/>
                <xsd:element ref="ns2:File_x0020_Reference_x0020_Number" minOccurs="0"/>
                <xsd:element ref="ns2:Tasker_x0020_Link" minOccurs="0"/>
                <xsd:element ref="ns2:Registry_x0020_Comments" minOccurs="0"/>
                <xsd:element ref="ns1:AverageRating" minOccurs="0"/>
                <xsd:element ref="ns1:RatingCount" minOccurs="0"/>
                <xsd:element ref="ns2:j71862a9b9264869a7ab9605da0306ae" minOccurs="0"/>
                <xsd:element ref="ns2:TaxCatchAllLabel" minOccurs="0"/>
                <xsd:element ref="ns2:nbe7c526a8f54c1895711db7b0054f83" minOccurs="0"/>
                <xsd:element ref="ns2:o9cf8e8d4b7d49e2918af732b1344f9e" minOccurs="0"/>
                <xsd:element ref="ns2:p87698141a1d4f4d86fd86a84a0b3bc8" minOccurs="0"/>
                <xsd:element ref="ns2:d882dbf9da0d4af68e113bb4bae7625e" minOccurs="0"/>
                <xsd:element ref="ns2:ca377beef912494ea4759b73b9d157a6" minOccurs="0"/>
                <xsd:element ref="ns2:h6b2efe390ce470298b821f1d362d449" minOccurs="0"/>
                <xsd:element ref="ns2:b86b9e1454e04c5186029f0131c01269" minOccurs="0"/>
                <xsd:element ref="ns2:l36ab492ebc94e599029b875e2ca2408" minOccurs="0"/>
                <xsd:element ref="ns2:TaxKeywordTaxHTField" minOccurs="0"/>
                <xsd:element ref="ns2:l36dd5b4104d40edb409c825bcc7c7c3" minOccurs="0"/>
                <xsd:element ref="ns2:md9375f487c14dbe8113570fd70b51b5" minOccurs="0"/>
                <xsd:element ref="ns2:b5a684d3241c4d74b266adbb926064c6" minOccurs="0"/>
                <xsd:element ref="ns2:TaxCatchAll" minOccurs="0"/>
                <xsd:element ref="ns2:hd6c700047094039b97b0d269e5a1c69" minOccurs="0"/>
                <xsd:element ref="ns2:mbd57fac5ae04a4ca0dd43dd2ca207e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24" nillable="true" ma:displayName="Rating (0-5)" ma:decimals="2" ma:description="Average value of all the ratings that have been submitted" ma:hidden="true" ma:internalName="AverageRating" ma:readOnly="false">
      <xsd:simpleType>
        <xsd:restriction base="dms:Number"/>
      </xsd:simpleType>
    </xsd:element>
    <xsd:element name="RatingCount" ma:index="25"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3f3ceed7-8816-402d-bde0-dd6ced68f30d" elementFormDefault="qualified">
    <xsd:import namespace="http://schemas.microsoft.com/office/2006/documentManagement/types"/>
    <xsd:import namespace="http://schemas.microsoft.com/office/infopath/2007/PartnerControls"/>
    <xsd:element name="Area" ma:index="7" nillable="true" ma:displayName="Area" ma:internalName="Area">
      <xsd:simpleType>
        <xsd:restriction base="dms:Text">
          <xsd:maxLength value="255"/>
        </xsd:restriction>
      </xsd:simpleType>
    </xsd:element>
    <xsd:element name="Sub_x0020_Area" ma:index="8" nillable="true" ma:displayName="Sub-Area" ma:internalName="Sub_x0020_Area">
      <xsd:simpleType>
        <xsd:restriction base="dms:Text">
          <xsd:maxLength value="255"/>
        </xsd:restriction>
      </xsd:simpleType>
    </xsd:element>
    <xsd:element name="Expiry_x0020_Date" ma:index="9" nillable="true" ma:displayName="Disposition Date" ma:description="Date in which this document should be reviewed for either archiving, destruction or retention in its current state (1 year is the norm)." ma:format="DateOnly" ma:internalName="Expiry_x0020_Date" ma:readOnly="false">
      <xsd:simpleType>
        <xsd:restriction base="dms:DateTime"/>
      </xsd:simpleType>
    </xsd:element>
    <xsd:element name="Authority_x0020_Date" ma:index="10" nillable="true" ma:displayName="Authority Date" ma:format="DateOnly" ma:internalName="Authority_x0020_Date">
      <xsd:simpleType>
        <xsd:restriction base="dms:DateTime"/>
      </xsd:simpleType>
    </xsd:element>
    <xsd:element name="General_x0020_Description" ma:index="16" nillable="true" ma:displayName="General Description" ma:description="Provide a summary of subject matter of the document or any other pertinent supporting information." ma:hidden="true" ma:internalName="General_x0020_Description" ma:readOnly="false">
      <xsd:simpleType>
        <xsd:restriction base="dms:Note"/>
      </xsd:simpleType>
    </xsd:element>
    <xsd:element name="Creation_x0020_Date" ma:index="17" nillable="true" ma:displayName="Creation Date" ma:default="[today]" ma:description="Date in which this document was created" ma:format="DateOnly" ma:hidden="true" ma:internalName="Creation_x0020_Date" ma:readOnly="false">
      <xsd:simpleType>
        <xsd:restriction base="dms:DateTime"/>
      </xsd:simpleType>
    </xsd:element>
    <xsd:element name="File_x0020_Reference_x0020_Number" ma:index="19" nillable="true" ma:displayName="File Reference Number" ma:description="Serialization Number for Incoming/Outgoing Documents" ma:hidden="true" ma:internalName="File_x0020_Reference_x0020_Number" ma:readOnly="false">
      <xsd:simpleType>
        <xsd:restriction base="dms:Text">
          <xsd:maxLength value="255"/>
        </xsd:restriction>
      </xsd:simpleType>
    </xsd:element>
    <xsd:element name="Tasker_x0020_Link" ma:index="20" nillable="true" ma:displayName="Tasker Link" ma:description="Corresponding Tasker Tracker Serial Number and Hyperlink to the Tasker." ma:hidden="true" ma:internalName="Tasker_x0020_Link" ma:readOnly="false">
      <xsd:simpleType>
        <xsd:restriction base="dms:Unknown"/>
      </xsd:simpleType>
    </xsd:element>
    <xsd:element name="Registry_x0020_Comments" ma:index="21" nillable="true" ma:displayName="Registry Comments" ma:description="Special Instruction for the Registry from User and/or Registry Notes." ma:hidden="true" ma:internalName="Registry_x0020_Comments" ma:readOnly="false">
      <xsd:simpleType>
        <xsd:restriction base="dms:Note"/>
      </xsd:simpleType>
    </xsd:element>
    <xsd:element name="j71862a9b9264869a7ab9605da0306ae" ma:index="26" nillable="true" ma:taxonomy="true" ma:internalName="j71862a9b9264869a7ab9605da0306ae" ma:taxonomyFieldName="Signatory_x0020_or_x0020_Authority" ma:displayName="Signatory or Authority" ma:readOnly="false" ma:default="" ma:fieldId="{371862a9-b926-4869-a7ab-9605da0306ae}" ma:sspId="0cee19a4-f8b5-4c96-a092-51b7b7f23e13" ma:termSetId="3897b944-f565-4fcb-9e9c-f2200dd81bd8" ma:anchorId="00000000-0000-0000-0000-000000000000" ma:open="false" ma:isKeyword="false">
      <xsd:complexType>
        <xsd:sequence>
          <xsd:element ref="pc:Terms" minOccurs="0" maxOccurs="1"/>
        </xsd:sequence>
      </xsd:complexType>
    </xsd:element>
    <xsd:element name="TaxCatchAllLabel" ma:index="27" nillable="true" ma:displayName="Taxonomy Catch All Column1" ma:hidden="true" ma:list="{f3e545b5-f00a-4ee3-a576-ddbb05710cc5}" ma:internalName="TaxCatchAllLabel" ma:readOnly="true" ma:showField="CatchAllDataLabel" ma:web="964eb9f1-ebb3-4c6b-9397-003c6025dc19">
      <xsd:complexType>
        <xsd:complexContent>
          <xsd:extension base="dms:MultiChoiceLookup">
            <xsd:sequence>
              <xsd:element name="Value" type="dms:Lookup" maxOccurs="unbounded" minOccurs="0" nillable="true"/>
            </xsd:sequence>
          </xsd:extension>
        </xsd:complexContent>
      </xsd:complexType>
    </xsd:element>
    <xsd:element name="nbe7c526a8f54c1895711db7b0054f83" ma:index="29" nillable="true" ma:taxonomy="true" ma:internalName="nbe7c526a8f54c1895711db7b0054f83" ma:taxonomyFieldName="Document_x0020_Type" ma:displayName="Document Type" ma:readOnly="false" ma:default="" ma:fieldId="{7be7c526-a8f5-4c18-9571-1db7b0054f83}" ma:taxonomyMulti="true" ma:sspId="0cee19a4-f8b5-4c96-a092-51b7b7f23e13" ma:termSetId="9fad5939-695b-484a-9caf-bc0611f4e4a9" ma:anchorId="00000000-0000-0000-0000-000000000000" ma:open="false" ma:isKeyword="false">
      <xsd:complexType>
        <xsd:sequence>
          <xsd:element ref="pc:Terms" minOccurs="0" maxOccurs="1"/>
        </xsd:sequence>
      </xsd:complexType>
    </xsd:element>
    <xsd:element name="o9cf8e8d4b7d49e2918af732b1344f9e" ma:index="30" nillable="true" ma:taxonomy="true" ma:internalName="o9cf8e8d4b7d49e2918af732b1344f9e" ma:taxonomyFieldName="Releasability_x0020_Marking" ma:displayName="Releasability Marking" ma:readOnly="false" ma:default="2;#None|a306af5e-4ee1-48d2-ab86-f5f8ec1aa529" ma:fieldId="{89cf8e8d-4b7d-49e2-918a-f732b1344f9e}" ma:taxonomyMulti="true" ma:sspId="0cee19a4-f8b5-4c96-a092-51b7b7f23e13" ma:termSetId="12a00014-02be-473f-b233-d663b6c6afba" ma:anchorId="00000000-0000-0000-0000-000000000000" ma:open="false" ma:isKeyword="false">
      <xsd:complexType>
        <xsd:sequence>
          <xsd:element ref="pc:Terms" minOccurs="0" maxOccurs="1"/>
        </xsd:sequence>
      </xsd:complexType>
    </xsd:element>
    <xsd:element name="p87698141a1d4f4d86fd86a84a0b3bc8" ma:index="31" nillable="true" ma:taxonomy="true" ma:internalName="p87698141a1d4f4d86fd86a84a0b3bc8" ma:taxonomyFieldName="NATO_x0020_Language" ma:displayName="NATO Language" ma:readOnly="false" ma:fieldId="{98769814-1a1d-4f4d-86fd-86a84a0b3bc8}" ma:sspId="0cee19a4-f8b5-4c96-a092-51b7b7f23e13" ma:termSetId="b878f63c-238c-4576-98b6-f55869ec31fd" ma:anchorId="00000000-0000-0000-0000-000000000000" ma:open="false" ma:isKeyword="false">
      <xsd:complexType>
        <xsd:sequence>
          <xsd:element ref="pc:Terms" minOccurs="0" maxOccurs="1"/>
        </xsd:sequence>
      </xsd:complexType>
    </xsd:element>
    <xsd:element name="d882dbf9da0d4af68e113bb4bae7625e" ma:index="33" nillable="true" ma:taxonomy="true" ma:internalName="d882dbf9da0d4af68e113bb4bae7625e" ma:taxonomyFieldName="Caveat" ma:displayName="Caveat" ma:default="" ma:fieldId="{d882dbf9-da0d-4af6-8e11-3bb4bae7625e}" ma:sspId="0cee19a4-f8b5-4c96-a092-51b7b7f23e13" ma:termSetId="5f554ff4-9467-45dc-8bb2-482965212166" ma:anchorId="00000000-0000-0000-0000-000000000000" ma:open="false" ma:isKeyword="false">
      <xsd:complexType>
        <xsd:sequence>
          <xsd:element ref="pc:Terms" minOccurs="0" maxOccurs="1"/>
        </xsd:sequence>
      </xsd:complexType>
    </xsd:element>
    <xsd:element name="ca377beef912494ea4759b73b9d157a6" ma:index="35" ma:taxonomy="true" ma:internalName="ca377beef912494ea4759b73b9d157a6" ma:taxonomyFieldName="Command" ma:displayName="Command" ma:default="" ma:fieldId="{ca377bee-f912-494e-a475-9b73b9d157a6}" ma:sspId="0cee19a4-f8b5-4c96-a092-51b7b7f23e13" ma:termSetId="3cb76344-ae8a-4fb4-a142-679accd2b3a0" ma:anchorId="00000000-0000-0000-0000-000000000000" ma:open="false" ma:isKeyword="false">
      <xsd:complexType>
        <xsd:sequence>
          <xsd:element ref="pc:Terms" minOccurs="0" maxOccurs="1"/>
        </xsd:sequence>
      </xsd:complexType>
    </xsd:element>
    <xsd:element name="h6b2efe390ce470298b821f1d362d449" ma:index="36" nillable="true" ma:taxonomy="true" ma:internalName="h6b2efe390ce470298b821f1d362d449" ma:taxonomyFieldName="Data_x0020_Label" ma:displayName="Data Label" ma:readOnly="false" ma:default="" ma:fieldId="{16b2efe3-90ce-4702-98b8-21f1d362d449}" ma:taxonomyMulti="true" ma:sspId="0cee19a4-f8b5-4c96-a092-51b7b7f23e13" ma:termSetId="e98eaf6b-7761-4451-a052-3a527b691269" ma:anchorId="00000000-0000-0000-0000-000000000000" ma:open="false" ma:isKeyword="false">
      <xsd:complexType>
        <xsd:sequence>
          <xsd:element ref="pc:Terms" minOccurs="0" maxOccurs="1"/>
        </xsd:sequence>
      </xsd:complexType>
    </xsd:element>
    <xsd:element name="b86b9e1454e04c5186029f0131c01269" ma:index="38" nillable="true" ma:taxonomy="true" ma:internalName="b86b9e1454e04c5186029f0131c01269" ma:taxonomyFieldName="Country" ma:displayName="Related place(s)" ma:default="" ma:fieldId="{b86b9e14-54e0-4c51-8602-9f0131c01269}" ma:taxonomyMulti="true" ma:sspId="0cee19a4-f8b5-4c96-a092-51b7b7f23e13" ma:termSetId="477ff45d-bf84-4d40-b286-37b8f06700c9" ma:anchorId="00000000-0000-0000-0000-000000000000" ma:open="false" ma:isKeyword="false">
      <xsd:complexType>
        <xsd:sequence>
          <xsd:element ref="pc:Terms" minOccurs="0" maxOccurs="1"/>
        </xsd:sequence>
      </xsd:complexType>
    </xsd:element>
    <xsd:element name="l36ab492ebc94e599029b875e2ca2408" ma:index="39" nillable="true" ma:taxonomy="true" ma:internalName="l36ab492ebc94e599029b875e2ca2408" ma:taxonomyFieldName="Controlling_x0020_Office" ma:displayName="Controlling Office" ma:readOnly="false" ma:default="" ma:fieldId="{536ab492-ebc9-4e59-9029-b875e2ca2408}" ma:taxonomyMulti="true" ma:sspId="0cee19a4-f8b5-4c96-a092-51b7b7f23e13" ma:termSetId="2bb49175-a71f-41dd-b793-bebd52d22bc1" ma:anchorId="00000000-0000-0000-0000-000000000000" ma:open="false" ma:isKeyword="false">
      <xsd:complexType>
        <xsd:sequence>
          <xsd:element ref="pc:Terms" minOccurs="0" maxOccurs="1"/>
        </xsd:sequence>
      </xsd:complexType>
    </xsd:element>
    <xsd:element name="TaxKeywordTaxHTField" ma:index="40" nillable="true" ma:taxonomy="true" ma:internalName="TaxKeywordTaxHTField" ma:taxonomyFieldName="TaxKeyword" ma:displayName="Enterprise Keywords" ma:readOnly="false" ma:fieldId="{23f27201-bee3-471e-b2e7-b64fd8b7ca38}" ma:taxonomyMulti="true" ma:sspId="0cee19a4-f8b5-4c96-a092-51b7b7f23e13" ma:termSetId="00000000-0000-0000-0000-000000000000" ma:anchorId="00000000-0000-0000-0000-000000000000" ma:open="true" ma:isKeyword="true">
      <xsd:complexType>
        <xsd:sequence>
          <xsd:element ref="pc:Terms" minOccurs="0" maxOccurs="1"/>
        </xsd:sequence>
      </xsd:complexType>
    </xsd:element>
    <xsd:element name="l36dd5b4104d40edb409c825bcc7c7c3" ma:index="43" nillable="true" ma:taxonomy="true" ma:internalName="l36dd5b4104d40edb409c825bcc7c7c3" ma:taxonomyFieldName="Disposal_x0020_Recommendations" ma:displayName="Disposal Recommendations" ma:readOnly="false" ma:fieldId="{536dd5b4-104d-40ed-b409-c825bcc7c7c3}" ma:sspId="0cee19a4-f8b5-4c96-a092-51b7b7f23e13" ma:termSetId="63a4a0b0-bfa4-452d-b73c-bf1f6d9b44ad" ma:anchorId="00000000-0000-0000-0000-000000000000" ma:open="false" ma:isKeyword="false">
      <xsd:complexType>
        <xsd:sequence>
          <xsd:element ref="pc:Terms" minOccurs="0" maxOccurs="1"/>
        </xsd:sequence>
      </xsd:complexType>
    </xsd:element>
    <xsd:element name="md9375f487c14dbe8113570fd70b51b5" ma:index="44" ma:taxonomy="true" ma:internalName="md9375f487c14dbe8113570fd70b51b5" ma:taxonomyFieldName="Security_x0020_Classification" ma:displayName="Security Classification" ma:readOnly="false" ma:default="1;#UNCLASSIFIED|343824c0-f466-4346-9642-038c35f3218b" ma:fieldId="{6d9375f4-87c1-4dbe-8113-570fd70b51b5}" ma:sspId="0cee19a4-f8b5-4c96-a092-51b7b7f23e13" ma:termSetId="5f554ff4-9467-45dc-8bb2-482965212166" ma:anchorId="00000000-0000-0000-0000-000000000000" ma:open="false" ma:isKeyword="false">
      <xsd:complexType>
        <xsd:sequence>
          <xsd:element ref="pc:Terms" minOccurs="0" maxOccurs="1"/>
        </xsd:sequence>
      </xsd:complexType>
    </xsd:element>
    <xsd:element name="b5a684d3241c4d74b266adbb926064c6" ma:index="45" nillable="true" ma:taxonomy="true" ma:internalName="b5a684d3241c4d74b266adbb926064c6" ma:taxonomyFieldName="Administrative_x0020_Marking" ma:displayName="Administrative Marking" ma:default="" ma:fieldId="{b5a684d3-241c-4d74-b266-adbb926064c6}" ma:sspId="0cee19a4-f8b5-4c96-a092-51b7b7f23e13" ma:termSetId="0376835f-50c4-4428-aeba-10847997bee6" ma:anchorId="00000000-0000-0000-0000-000000000000" ma:open="false" ma:isKeyword="false">
      <xsd:complexType>
        <xsd:sequence>
          <xsd:element ref="pc:Terms" minOccurs="0" maxOccurs="1"/>
        </xsd:sequence>
      </xsd:complexType>
    </xsd:element>
    <xsd:element name="TaxCatchAll" ma:index="46" nillable="true" ma:displayName="Taxonomy Catch All Column" ma:hidden="true" ma:list="{f3e545b5-f00a-4ee3-a576-ddbb05710cc5}" ma:internalName="TaxCatchAll" ma:showField="CatchAllData" ma:web="964eb9f1-ebb3-4c6b-9397-003c6025dc19">
      <xsd:complexType>
        <xsd:complexContent>
          <xsd:extension base="dms:MultiChoiceLookup">
            <xsd:sequence>
              <xsd:element name="Value" type="dms:Lookup" maxOccurs="unbounded" minOccurs="0" nillable="true"/>
            </xsd:sequence>
          </xsd:extension>
        </xsd:complexContent>
      </xsd:complexType>
    </xsd:element>
    <xsd:element name="hd6c700047094039b97b0d269e5a1c69" ma:index="47" nillable="true" ma:taxonomy="true" ma:internalName="hd6c700047094039b97b0d269e5a1c69" ma:taxonomyFieldName="Originating_x0020_Office" ma:displayName="Originating Office" ma:default="" ma:fieldId="{1d6c7000-4709-4039-b97b-0d269e5a1c69}" ma:sspId="0cee19a4-f8b5-4c96-a092-51b7b7f23e13" ma:termSetId="46733e67-e349-436a-9d9e-fa25ad4bed5c" ma:anchorId="00000000-0000-0000-0000-000000000000" ma:open="false" ma:isKeyword="false">
      <xsd:complexType>
        <xsd:sequence>
          <xsd:element ref="pc:Terms" minOccurs="0" maxOccurs="1"/>
        </xsd:sequence>
      </xsd:complexType>
    </xsd:element>
    <xsd:element name="mbd57fac5ae04a4ca0dd43dd2ca207ee" ma:index="49" nillable="true" ma:taxonomy="true" ma:internalName="mbd57fac5ae04a4ca0dd43dd2ca207ee" ma:taxonomyFieldName="Topic_x0028_s_x0029_" ma:displayName="Topic(s)" ma:default="" ma:fieldId="{6bd57fac-5ae0-4a4c-a0dd-43dd2ca207ee}" ma:taxonomyMulti="true" ma:sspId="0cee19a4-f8b5-4c96-a092-51b7b7f23e13" ma:termSetId="ec161b17-b44d-42a1-9cd2-229c506fbef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xpiry_x0020_Date xmlns="3f3ceed7-8816-402d-bde0-dd6ced68f30d">2023-02-07T05:00:00+00:00</Expiry_x0020_Date>
    <TaxKeywordTaxHTField xmlns="3f3ceed7-8816-402d-bde0-dd6ced68f30d">
      <Terms xmlns="http://schemas.microsoft.com/office/infopath/2007/PartnerControls">
        <TermInfo xmlns="http://schemas.microsoft.com/office/infopath/2007/PartnerControls">
          <TermName xmlns="http://schemas.microsoft.com/office/infopath/2007/PartnerControls">concept</TermName>
          <TermId xmlns="http://schemas.microsoft.com/office/infopath/2007/PartnerControls">c6ee53c1-3185-4f16-a47a-fa51954601e9</TermId>
        </TermInfo>
        <TermInfo xmlns="http://schemas.microsoft.com/office/infopath/2007/PartnerControls">
          <TermName xmlns="http://schemas.microsoft.com/office/infopath/2007/PartnerControls">project</TermName>
          <TermId xmlns="http://schemas.microsoft.com/office/infopath/2007/PartnerControls">d506e49c-2f38-40ff-8ce6-563c4178987b</TermId>
        </TermInfo>
      </Terms>
    </TaxKeywordTaxHTField>
    <TaxCatchAll xmlns="3f3ceed7-8816-402d-bde0-dd6ced68f30d">
      <Value>10</Value>
      <Value>77</Value>
      <Value>42</Value>
      <Value>6</Value>
      <Value>76</Value>
      <Value>2</Value>
    </TaxCatchAll>
    <b86b9e1454e04c5186029f0131c01269 xmlns="3f3ceed7-8816-402d-bde0-dd6ced68f30d">
      <Terms xmlns="http://schemas.microsoft.com/office/infopath/2007/PartnerControls"/>
    </b86b9e1454e04c5186029f0131c01269>
    <Authority_x0020_Date xmlns="3f3ceed7-8816-402d-bde0-dd6ced68f30d" xsi:nil="true"/>
    <h6b2efe390ce470298b821f1d362d449 xmlns="3f3ceed7-8816-402d-bde0-dd6ced68f30d">
      <Terms xmlns="http://schemas.microsoft.com/office/infopath/2007/PartnerControls"/>
    </h6b2efe390ce470298b821f1d362d449>
    <Creation_x0020_Date xmlns="3f3ceed7-8816-402d-bde0-dd6ced68f30d">2022-02-07T23:45:38+00:00</Creation_x0020_Date>
    <j71862a9b9264869a7ab9605da0306ae xmlns="3f3ceed7-8816-402d-bde0-dd6ced68f30d">
      <Terms xmlns="http://schemas.microsoft.com/office/infopath/2007/PartnerControls"/>
    </j71862a9b9264869a7ab9605da0306ae>
    <b5a684d3241c4d74b266adbb926064c6 xmlns="3f3ceed7-8816-402d-bde0-dd6ced68f30d">
      <Terms xmlns="http://schemas.microsoft.com/office/infopath/2007/PartnerControls"/>
    </b5a684d3241c4d74b266adbb926064c6>
    <General_x0020_Description xmlns="3f3ceed7-8816-402d-bde0-dd6ced68f30d" xsi:nil="true"/>
    <Registry_x0020_Comments xmlns="3f3ceed7-8816-402d-bde0-dd6ced68f30d" xsi:nil="true"/>
    <l36ab492ebc94e599029b875e2ca2408 xmlns="3f3ceed7-8816-402d-bde0-dd6ced68f30d">
      <Terms xmlns="http://schemas.microsoft.com/office/infopath/2007/PartnerControls"/>
    </l36ab492ebc94e599029b875e2ca2408>
    <RatingCount xmlns="http://schemas.microsoft.com/sharepoint/v3" xsi:nil="true"/>
    <nbe7c526a8f54c1895711db7b0054f83 xmlns="3f3ceed7-8816-402d-bde0-dd6ced68f30d">
      <Terms xmlns="http://schemas.microsoft.com/office/infopath/2007/PartnerControls"/>
    </nbe7c526a8f54c1895711db7b0054f83>
    <ca377beef912494ea4759b73b9d157a6 xmlns="3f3ceed7-8816-402d-bde0-dd6ced68f30d">
      <Terms xmlns="http://schemas.microsoft.com/office/infopath/2007/PartnerControls">
        <TermInfo xmlns="http://schemas.microsoft.com/office/infopath/2007/PartnerControls">
          <TermName xmlns="http://schemas.microsoft.com/office/infopath/2007/PartnerControls">SACT HQ</TermName>
          <TermId xmlns="http://schemas.microsoft.com/office/infopath/2007/PartnerControls">bbda0540-22a8-4da3-9525-dd5fc302ad91</TermId>
        </TermInfo>
      </Terms>
    </ca377beef912494ea4759b73b9d157a6>
    <md9375f487c14dbe8113570fd70b51b5 xmlns="3f3ceed7-8816-402d-bde0-dd6ced68f30d">
      <Terms xmlns="http://schemas.microsoft.com/office/infopath/2007/PartnerControls">
        <TermInfo xmlns="http://schemas.microsoft.com/office/infopath/2007/PartnerControls">
          <TermName xmlns="http://schemas.microsoft.com/office/infopath/2007/PartnerControls">NATO UNCLASSIFIED</TermName>
          <TermId xmlns="http://schemas.microsoft.com/office/infopath/2007/PartnerControls">f613c61b-aec4-4ca0-a345-36a03e83c2db</TermId>
        </TermInfo>
      </Terms>
    </md9375f487c14dbe8113570fd70b51b5>
    <Sub_x0020_Area xmlns="3f3ceed7-8816-402d-bde0-dd6ced68f30d">Briefs</Sub_x0020_Area>
    <File_x0020_Reference_x0020_Number xmlns="3f3ceed7-8816-402d-bde0-dd6ced68f30d" xsi:nil="true"/>
    <d882dbf9da0d4af68e113bb4bae7625e xmlns="3f3ceed7-8816-402d-bde0-dd6ced68f30d">
      <Terms xmlns="http://schemas.microsoft.com/office/infopath/2007/PartnerControls"/>
    </d882dbf9da0d4af68e113bb4bae7625e>
    <Tasker_x0020_Link xmlns="3f3ceed7-8816-402d-bde0-dd6ced68f30d" xsi:nil="true"/>
    <AverageRating xmlns="http://schemas.microsoft.com/sharepoint/v3" xsi:nil="true"/>
    <o9cf8e8d4b7d49e2918af732b1344f9e xmlns="3f3ceed7-8816-402d-bde0-dd6ced68f30d">
      <Terms xmlns="http://schemas.microsoft.com/office/infopath/2007/PartnerControls">
        <TermInfo xmlns="http://schemas.microsoft.com/office/infopath/2007/PartnerControls">
          <TermName xmlns="http://schemas.microsoft.com/office/infopath/2007/PartnerControls">None</TermName>
          <TermId xmlns="http://schemas.microsoft.com/office/infopath/2007/PartnerControls">a306af5e-4ee1-48d2-ab86-f5f8ec1aa529</TermId>
        </TermInfo>
      </Terms>
    </o9cf8e8d4b7d49e2918af732b1344f9e>
    <l36dd5b4104d40edb409c825bcc7c7c3 xmlns="3f3ceed7-8816-402d-bde0-dd6ced68f30d">
      <Terms xmlns="http://schemas.microsoft.com/office/infopath/2007/PartnerControls"/>
    </l36dd5b4104d40edb409c825bcc7c7c3>
    <hd6c700047094039b97b0d269e5a1c69 xmlns="3f3ceed7-8816-402d-bde0-dd6ced68f30d">
      <Terms xmlns="http://schemas.microsoft.com/office/infopath/2007/PartnerControls">
        <TermInfo xmlns="http://schemas.microsoft.com/office/infopath/2007/PartnerControls">
          <TermName xmlns="http://schemas.microsoft.com/office/infopath/2007/PartnerControls">Concept Development</TermName>
          <TermId xmlns="http://schemas.microsoft.com/office/infopath/2007/PartnerControls">7a579975-dc88-4d9f-a6b7-4d305b11a431</TermId>
        </TermInfo>
      </Terms>
    </hd6c700047094039b97b0d269e5a1c69>
    <Area xmlns="3f3ceed7-8816-402d-bde0-dd6ced68f30d">CW</Area>
    <p87698141a1d4f4d86fd86a84a0b3bc8 xmlns="3f3ceed7-8816-402d-bde0-dd6ced68f30d">
      <Terms xmlns="http://schemas.microsoft.com/office/infopath/2007/PartnerControls"/>
    </p87698141a1d4f4d86fd86a84a0b3bc8>
    <mbd57fac5ae04a4ca0dd43dd2ca207ee xmlns="3f3ceed7-8816-402d-bde0-dd6ced68f30d">
      <Terms xmlns="http://schemas.microsoft.com/office/infopath/2007/PartnerControls"/>
    </mbd57fac5ae04a4ca0dd43dd2ca207ee>
  </documentManagement>
</p:properties>
</file>

<file path=customXml/item4.xml><?xml version="1.0" encoding="utf-8"?>
<?mso-contentType ?>
<SharedContentType xmlns="Microsoft.SharePoint.Taxonomy.ContentTypeSync" SourceId="0cee19a4-f8b5-4c96-a092-51b7b7f23e13" ContentTypeId="0x0101001D766D1B8B218B4EA9C3ACFFAA1D7EF4" PreviousValue="false"/>
</file>

<file path=customXml/itemProps1.xml><?xml version="1.0" encoding="utf-8"?>
<ds:datastoreItem xmlns:ds="http://schemas.openxmlformats.org/officeDocument/2006/customXml" ds:itemID="{389F1130-19F2-48A1-9B7A-6492C8F109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3ceed7-8816-402d-bde0-dd6ced68f3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39B1AF-E600-4F43-8ECD-4117FF7AA643}">
  <ds:schemaRefs>
    <ds:schemaRef ds:uri="http://schemas.microsoft.com/sharepoint/v3/contenttype/forms"/>
  </ds:schemaRefs>
</ds:datastoreItem>
</file>

<file path=customXml/itemProps3.xml><?xml version="1.0" encoding="utf-8"?>
<ds:datastoreItem xmlns:ds="http://schemas.openxmlformats.org/officeDocument/2006/customXml" ds:itemID="{E69E2ED4-E69C-46D5-BB52-69A5ADC5D383}">
  <ds:schemaRefs>
    <ds:schemaRef ds:uri="http://schemas.microsoft.com/office/infopath/2007/PartnerControls"/>
    <ds:schemaRef ds:uri="http://purl.org/dc/dcmitype/"/>
    <ds:schemaRef ds:uri="http://purl.org/dc/elements/1.1/"/>
    <ds:schemaRef ds:uri="http://purl.org/dc/terms/"/>
    <ds:schemaRef ds:uri="http://schemas.microsoft.com/office/2006/metadata/properties"/>
    <ds:schemaRef ds:uri="http://schemas.openxmlformats.org/package/2006/metadata/core-properties"/>
    <ds:schemaRef ds:uri="http://schemas.microsoft.com/office/2006/documentManagement/types"/>
    <ds:schemaRef ds:uri="3f3ceed7-8816-402d-bde0-dd6ced68f30d"/>
    <ds:schemaRef ds:uri="http://schemas.microsoft.com/sharepoint/v3"/>
    <ds:schemaRef ds:uri="http://www.w3.org/XML/1998/namespace"/>
  </ds:schemaRefs>
</ds:datastoreItem>
</file>

<file path=customXml/itemProps4.xml><?xml version="1.0" encoding="utf-8"?>
<ds:datastoreItem xmlns:ds="http://schemas.openxmlformats.org/officeDocument/2006/customXml" ds:itemID="{6164FADA-868D-416F-A7D1-CD9968CB7D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ppt template HQ SACT according to NATO rebranding</Template>
  <TotalTime>44427</TotalTime>
  <Words>1726</Words>
  <Application>Microsoft Office PowerPoint</Application>
  <PresentationFormat>Widescreen</PresentationFormat>
  <Paragraphs>328</Paragraphs>
  <Slides>24</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Garamond</vt:lpstr>
      <vt:lpstr>Noto Sans</vt:lpstr>
      <vt:lpstr>Orpheus Pro Medium</vt:lpstr>
      <vt:lpstr>Source Sans Pro</vt:lpstr>
      <vt:lpstr>Wingdings</vt:lpstr>
      <vt:lpstr>NATO Presentation template</vt:lpstr>
      <vt:lpstr>1_NATO Presentation template</vt:lpstr>
      <vt:lpstr>1_NATO Presentation template</vt:lpstr>
      <vt:lpstr>Soft OR in NATO Concept Development</vt:lpstr>
      <vt:lpstr>Summary</vt:lpstr>
      <vt:lpstr>Who am I?</vt:lpstr>
      <vt:lpstr>NATO</vt:lpstr>
      <vt:lpstr>NATO Concept Development</vt:lpstr>
      <vt:lpstr>NATO Concept Development</vt:lpstr>
      <vt:lpstr>Concept Development Challenges</vt:lpstr>
      <vt:lpstr>Analytical Support</vt:lpstr>
      <vt:lpstr>Example Soft OR Techniques</vt:lpstr>
      <vt:lpstr>Starbursting</vt:lpstr>
      <vt:lpstr>6 Thinking Hats</vt:lpstr>
      <vt:lpstr>MoSCoW</vt:lpstr>
      <vt:lpstr>The Analyst</vt:lpstr>
      <vt:lpstr>Conclusions</vt:lpstr>
      <vt:lpstr>Soft OR Resources in NATO</vt:lpstr>
      <vt:lpstr>Questions?</vt:lpstr>
      <vt:lpstr>Backup Slides</vt:lpstr>
      <vt:lpstr>Vignette Assessment</vt:lpstr>
      <vt:lpstr>Starbursting</vt:lpstr>
      <vt:lpstr>DLoD Gap Brainstorm</vt:lpstr>
      <vt:lpstr>6 Thinking Hats</vt:lpstr>
      <vt:lpstr>SWOT Comparisons</vt:lpstr>
      <vt:lpstr>Structured Debate</vt:lpstr>
      <vt:lpstr>MoSCoW</vt:lpstr>
    </vt:vector>
  </TitlesOfParts>
  <Company>HQ SACT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 Project Slides</dc:title>
  <dc:creator>SACT SPP SALT Ritter T OF-4</dc:creator>
  <cp:keywords>project; concept</cp:keywords>
  <cp:lastModifiedBy>SACT CAPDEV REQS AOA Rose N NIC</cp:lastModifiedBy>
  <cp:revision>415</cp:revision>
  <cp:lastPrinted>2022-04-08T13:47:57Z</cp:lastPrinted>
  <dcterms:created xsi:type="dcterms:W3CDTF">2021-09-01T11:37:14Z</dcterms:created>
  <dcterms:modified xsi:type="dcterms:W3CDTF">2022-07-15T17:41:49Z</dcterms:modified>
  <cp:category>key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0x0101001D766D1B8B218B4EA9C3ACFFAA1D7EF40066123FA4A928E7469B5511B3AB264656</vt:lpwstr>
  </property>
  <property fmtid="{D5CDD505-2E9C-101B-9397-08002B2CF9AE}" pid="3" name="TaxKeyword">
    <vt:lpwstr>77;#concept|c6ee53c1-3185-4f16-a47a-fa51954601e9;#76;#project|d506e49c-2f38-40ff-8ce6-563c4178987b</vt:lpwstr>
  </property>
  <property fmtid="{D5CDD505-2E9C-101B-9397-08002B2CF9AE}" pid="4" name="ncmsAdministrativeMarking">
    <vt:lpwstr/>
  </property>
  <property fmtid="{D5CDD505-2E9C-101B-9397-08002B2CF9AE}" pid="5" name="edmsReceivedFromCommand">
    <vt:lpwstr/>
  </property>
  <property fmtid="{D5CDD505-2E9C-101B-9397-08002B2CF9AE}" pid="6" name="edmsTopic">
    <vt:lpwstr/>
  </property>
  <property fmtid="{D5CDD505-2E9C-101B-9397-08002B2CF9AE}" pid="7" name="ncmsSource">
    <vt:lpwstr>4422;#COMAD|dd3fa142-d1dc-4a35-8359-27776d7a9692</vt:lpwstr>
  </property>
  <property fmtid="{D5CDD505-2E9C-101B-9397-08002B2CF9AE}" pid="8" name="ncmsReleasabilityMarking">
    <vt:lpwstr/>
  </property>
  <property fmtid="{D5CDD505-2E9C-101B-9397-08002B2CF9AE}" pid="9" name="ncmsPlaceName">
    <vt:lpwstr>3;#HQ SACT|97c9a998-ae50-49b3-9171-66c5abca4f9a</vt:lpwstr>
  </property>
  <property fmtid="{D5CDD505-2E9C-101B-9397-08002B2CF9AE}" pid="10" name="ncmsSecurityClassification">
    <vt:lpwstr>1;#NATO UNCLASSIFIED|c75d2541-5dae-475f-815e-52966575c614</vt:lpwstr>
  </property>
  <property fmtid="{D5CDD505-2E9C-101B-9397-08002B2CF9AE}" pid="11" name="nipDepartmentsPublishing">
    <vt:lpwstr/>
  </property>
  <property fmtid="{D5CDD505-2E9C-101B-9397-08002B2CF9AE}" pid="12" name="ncmsRegion">
    <vt:lpwstr/>
  </property>
  <property fmtid="{D5CDD505-2E9C-101B-9397-08002B2CF9AE}" pid="13" name="DHS Caveat MM">
    <vt:lpwstr/>
  </property>
  <property fmtid="{D5CDD505-2E9C-101B-9397-08002B2CF9AE}" pid="14" name="IsMyDocuments">
    <vt:bool>true</vt:bool>
  </property>
  <property fmtid="{D5CDD505-2E9C-101B-9397-08002B2CF9AE}" pid="15" name="Releasability Marking">
    <vt:lpwstr>2;#None|a306af5e-4ee1-48d2-ab86-f5f8ec1aa529</vt:lpwstr>
  </property>
  <property fmtid="{D5CDD505-2E9C-101B-9397-08002B2CF9AE}" pid="16" name="Security Classification">
    <vt:lpwstr>42;#NATO UNCLASSIFIED|f613c61b-aec4-4ca0-a345-36a03e83c2db</vt:lpwstr>
  </property>
  <property fmtid="{D5CDD505-2E9C-101B-9397-08002B2CF9AE}" pid="17" name="Document Type">
    <vt:lpwstr/>
  </property>
  <property fmtid="{D5CDD505-2E9C-101B-9397-08002B2CF9AE}" pid="18" name="Country">
    <vt:lpwstr/>
  </property>
  <property fmtid="{D5CDD505-2E9C-101B-9397-08002B2CF9AE}" pid="19" name="Command">
    <vt:lpwstr>6;#SACT HQ|bbda0540-22a8-4da3-9525-dd5fc302ad91</vt:lpwstr>
  </property>
  <property fmtid="{D5CDD505-2E9C-101B-9397-08002B2CF9AE}" pid="20" name="Signatory or Authority">
    <vt:lpwstr/>
  </property>
  <property fmtid="{D5CDD505-2E9C-101B-9397-08002B2CF9AE}" pid="21" name="Topic(s)">
    <vt:lpwstr/>
  </property>
  <property fmtid="{D5CDD505-2E9C-101B-9397-08002B2CF9AE}" pid="22" name="Data Label">
    <vt:lpwstr/>
  </property>
  <property fmtid="{D5CDD505-2E9C-101B-9397-08002B2CF9AE}" pid="23" name="NATO Language">
    <vt:lpwstr/>
  </property>
  <property fmtid="{D5CDD505-2E9C-101B-9397-08002B2CF9AE}" pid="24" name="Disposal Recommendations">
    <vt:lpwstr/>
  </property>
  <property fmtid="{D5CDD505-2E9C-101B-9397-08002B2CF9AE}" pid="25" name="Administrative Marking">
    <vt:lpwstr/>
  </property>
  <property fmtid="{D5CDD505-2E9C-101B-9397-08002B2CF9AE}" pid="26" name="Caveat">
    <vt:lpwstr/>
  </property>
  <property fmtid="{D5CDD505-2E9C-101B-9397-08002B2CF9AE}" pid="27" name="Originating Office">
    <vt:lpwstr>10;#Concept Development|7a579975-dc88-4d9f-a6b7-4d305b11a431</vt:lpwstr>
  </property>
  <property fmtid="{D5CDD505-2E9C-101B-9397-08002B2CF9AE}" pid="28" name="Controlling Office">
    <vt:lpwstr/>
  </property>
</Properties>
</file>