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  <p:sldMasterId id="2147483711" r:id="rId3"/>
  </p:sldMasterIdLst>
  <p:notesMasterIdLst>
    <p:notesMasterId r:id="rId16"/>
  </p:notesMasterIdLst>
  <p:handoutMasterIdLst>
    <p:handoutMasterId r:id="rId17"/>
  </p:handoutMasterIdLst>
  <p:sldIdLst>
    <p:sldId id="274" r:id="rId4"/>
    <p:sldId id="259" r:id="rId5"/>
    <p:sldId id="260" r:id="rId6"/>
    <p:sldId id="261" r:id="rId7"/>
    <p:sldId id="270" r:id="rId8"/>
    <p:sldId id="262" r:id="rId9"/>
    <p:sldId id="268" r:id="rId10"/>
    <p:sldId id="269" r:id="rId11"/>
    <p:sldId id="265" r:id="rId12"/>
    <p:sldId id="266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14" userDrawn="1">
          <p15:clr>
            <a:srgbClr val="A4A3A4"/>
          </p15:clr>
        </p15:guide>
        <p15:guide id="3" pos="4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tter, Jason (UK)" initials="PJ(" lastIdx="1" clrIdx="0">
    <p:extLst>
      <p:ext uri="{19B8F6BF-5375-455C-9EA6-DF929625EA0E}">
        <p15:presenceInfo xmlns:p15="http://schemas.microsoft.com/office/powerpoint/2012/main" userId="S-1-5-21-658077992-834033041-1537874043-852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7383"/>
    <a:srgbClr val="36C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3" autoAdjust="0"/>
    <p:restoredTop sz="81163" autoAdjust="0"/>
  </p:normalViewPr>
  <p:slideViewPr>
    <p:cSldViewPr>
      <p:cViewPr varScale="1">
        <p:scale>
          <a:sx n="106" d="100"/>
          <a:sy n="106" d="100"/>
        </p:scale>
        <p:origin x="654" y="114"/>
      </p:cViewPr>
      <p:guideLst>
        <p:guide orient="horz" pos="2160"/>
        <p:guide pos="7514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198AC-50D4-4F99-890D-DA8D1DDE9BCA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BB4296-EBB7-4EB5-95EA-4A7355156943}">
      <dgm:prSet phldrT="[Text]"/>
      <dgm:spPr/>
      <dgm:t>
        <a:bodyPr/>
        <a:lstStyle/>
        <a:p>
          <a:r>
            <a:rPr lang="en-US" dirty="0" smtClean="0"/>
            <a:t>Force Optimisation</a:t>
          </a:r>
          <a:endParaRPr lang="en-US" dirty="0"/>
        </a:p>
      </dgm:t>
    </dgm:pt>
    <dgm:pt modelId="{5FDA0C51-4E97-40DA-9A69-ECC4B388F4FC}" type="parTrans" cxnId="{0DC5D2F1-67BC-4739-A390-CFE590E80E24}">
      <dgm:prSet/>
      <dgm:spPr/>
      <dgm:t>
        <a:bodyPr/>
        <a:lstStyle/>
        <a:p>
          <a:endParaRPr lang="en-US"/>
        </a:p>
      </dgm:t>
    </dgm:pt>
    <dgm:pt modelId="{C1FA139E-8C0D-4AC9-ADEC-BF5BA827EFE4}" type="sibTrans" cxnId="{0DC5D2F1-67BC-4739-A390-CFE590E80E24}">
      <dgm:prSet/>
      <dgm:spPr/>
      <dgm:t>
        <a:bodyPr/>
        <a:lstStyle/>
        <a:p>
          <a:endParaRPr lang="en-US"/>
        </a:p>
      </dgm:t>
    </dgm:pt>
    <dgm:pt modelId="{A14328C1-69D7-4D52-A20F-055B2BB47E54}">
      <dgm:prSet phldrT="[Text]" custT="1"/>
      <dgm:spPr/>
      <dgm:t>
        <a:bodyPr/>
        <a:lstStyle/>
        <a:p>
          <a:r>
            <a:rPr lang="en-US" sz="2000" dirty="0" smtClean="0"/>
            <a:t> Optimizing for a task - how are we using our resources?</a:t>
          </a:r>
          <a:endParaRPr lang="en-US" sz="2000" dirty="0"/>
        </a:p>
      </dgm:t>
    </dgm:pt>
    <dgm:pt modelId="{B7098EF8-7495-4B64-AE09-AC5428621B95}" type="parTrans" cxnId="{F800E3CE-6AB9-4F59-BD79-D9644B8E6D68}">
      <dgm:prSet/>
      <dgm:spPr/>
      <dgm:t>
        <a:bodyPr/>
        <a:lstStyle/>
        <a:p>
          <a:endParaRPr lang="en-US"/>
        </a:p>
      </dgm:t>
    </dgm:pt>
    <dgm:pt modelId="{CB9EED8C-8033-4BFD-8350-674E26CC7980}" type="sibTrans" cxnId="{F800E3CE-6AB9-4F59-BD79-D9644B8E6D68}">
      <dgm:prSet/>
      <dgm:spPr/>
      <dgm:t>
        <a:bodyPr/>
        <a:lstStyle/>
        <a:p>
          <a:endParaRPr lang="en-US"/>
        </a:p>
      </dgm:t>
    </dgm:pt>
    <dgm:pt modelId="{909485C4-889E-42EA-9ACA-6AA57A20C3A3}">
      <dgm:prSet phldrT="[Text]" custT="1"/>
      <dgm:spPr/>
      <dgm:t>
        <a:bodyPr/>
        <a:lstStyle/>
        <a:p>
          <a:r>
            <a:rPr lang="en-US" sz="2000" dirty="0" smtClean="0"/>
            <a:t>What do our forces need to perform at their highest capacity?</a:t>
          </a:r>
          <a:endParaRPr lang="en-US" sz="2000" dirty="0"/>
        </a:p>
      </dgm:t>
    </dgm:pt>
    <dgm:pt modelId="{9CA7C942-820D-4E9E-B476-E652FBDF9541}" type="parTrans" cxnId="{63DE89D4-355A-4702-AEEF-7EB5E3614F1D}">
      <dgm:prSet/>
      <dgm:spPr/>
      <dgm:t>
        <a:bodyPr/>
        <a:lstStyle/>
        <a:p>
          <a:endParaRPr lang="en-US"/>
        </a:p>
      </dgm:t>
    </dgm:pt>
    <dgm:pt modelId="{2E6DBDCA-F856-4329-9B2E-246104EB84D8}" type="sibTrans" cxnId="{63DE89D4-355A-4702-AEEF-7EB5E3614F1D}">
      <dgm:prSet/>
      <dgm:spPr/>
      <dgm:t>
        <a:bodyPr/>
        <a:lstStyle/>
        <a:p>
          <a:endParaRPr lang="en-US"/>
        </a:p>
      </dgm:t>
    </dgm:pt>
    <dgm:pt modelId="{FD97415B-3906-4513-BAC1-730E0CFD5A8A}" type="pres">
      <dgm:prSet presAssocID="{43B198AC-50D4-4F99-890D-DA8D1DDE9BC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83BB68-FE71-4550-91FB-420618D2E3DB}" type="pres">
      <dgm:prSet presAssocID="{9DBB4296-EBB7-4EB5-95EA-4A7355156943}" presName="posSpace" presStyleCnt="0"/>
      <dgm:spPr/>
    </dgm:pt>
    <dgm:pt modelId="{C31B0386-BDDF-4B4A-A4F0-0EEDCEB7A5B2}" type="pres">
      <dgm:prSet presAssocID="{9DBB4296-EBB7-4EB5-95EA-4A7355156943}" presName="vertFlow" presStyleCnt="0"/>
      <dgm:spPr/>
    </dgm:pt>
    <dgm:pt modelId="{8326EDE0-AEEE-4500-9854-E5167759A4ED}" type="pres">
      <dgm:prSet presAssocID="{9DBB4296-EBB7-4EB5-95EA-4A7355156943}" presName="topSpace" presStyleCnt="0"/>
      <dgm:spPr/>
    </dgm:pt>
    <dgm:pt modelId="{EF90C67B-FA37-4CCE-BD73-8E4740859A11}" type="pres">
      <dgm:prSet presAssocID="{9DBB4296-EBB7-4EB5-95EA-4A7355156943}" presName="firstComp" presStyleCnt="0"/>
      <dgm:spPr/>
    </dgm:pt>
    <dgm:pt modelId="{2941EE1A-C6F3-405D-895B-B7A73C6093BC}" type="pres">
      <dgm:prSet presAssocID="{9DBB4296-EBB7-4EB5-95EA-4A7355156943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2E64BCB2-C8E7-46EA-88FD-E57390EA3BFD}" type="pres">
      <dgm:prSet presAssocID="{9DBB4296-EBB7-4EB5-95EA-4A735515694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017A5-8428-47AA-BE36-24AD3FBB4485}" type="pres">
      <dgm:prSet presAssocID="{909485C4-889E-42EA-9ACA-6AA57A20C3A3}" presName="comp" presStyleCnt="0"/>
      <dgm:spPr/>
    </dgm:pt>
    <dgm:pt modelId="{2FA30019-EB44-4970-872A-693B8EA39B97}" type="pres">
      <dgm:prSet presAssocID="{909485C4-889E-42EA-9ACA-6AA57A20C3A3}" presName="child" presStyleLbl="bgAccFollowNode1" presStyleIdx="1" presStyleCnt="2"/>
      <dgm:spPr/>
      <dgm:t>
        <a:bodyPr/>
        <a:lstStyle/>
        <a:p>
          <a:endParaRPr lang="en-US"/>
        </a:p>
      </dgm:t>
    </dgm:pt>
    <dgm:pt modelId="{4E54A491-88E1-4F15-9196-FC33FC565C83}" type="pres">
      <dgm:prSet presAssocID="{909485C4-889E-42EA-9ACA-6AA57A20C3A3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792C4-DBCC-492A-822C-986BCF9AFA73}" type="pres">
      <dgm:prSet presAssocID="{9DBB4296-EBB7-4EB5-95EA-4A7355156943}" presName="negSpace" presStyleCnt="0"/>
      <dgm:spPr/>
    </dgm:pt>
    <dgm:pt modelId="{CB5377F0-9BDE-4D04-A953-6B1500EDC982}" type="pres">
      <dgm:prSet presAssocID="{9DBB4296-EBB7-4EB5-95EA-4A7355156943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1B480BB4-8D79-49D7-ADE0-7F420F034796}" type="presOf" srcId="{A14328C1-69D7-4D52-A20F-055B2BB47E54}" destId="{2E64BCB2-C8E7-46EA-88FD-E57390EA3BFD}" srcOrd="1" destOrd="0" presId="urn:microsoft.com/office/officeart/2005/8/layout/hList9"/>
    <dgm:cxn modelId="{3BA01265-F325-4444-94E2-EDBC8D574F03}" type="presOf" srcId="{909485C4-889E-42EA-9ACA-6AA57A20C3A3}" destId="{4E54A491-88E1-4F15-9196-FC33FC565C83}" srcOrd="1" destOrd="0" presId="urn:microsoft.com/office/officeart/2005/8/layout/hList9"/>
    <dgm:cxn modelId="{F800E3CE-6AB9-4F59-BD79-D9644B8E6D68}" srcId="{9DBB4296-EBB7-4EB5-95EA-4A7355156943}" destId="{A14328C1-69D7-4D52-A20F-055B2BB47E54}" srcOrd="0" destOrd="0" parTransId="{B7098EF8-7495-4B64-AE09-AC5428621B95}" sibTransId="{CB9EED8C-8033-4BFD-8350-674E26CC7980}"/>
    <dgm:cxn modelId="{C8E4E974-E4BF-43A8-8ABA-A58D34317FDE}" type="presOf" srcId="{909485C4-889E-42EA-9ACA-6AA57A20C3A3}" destId="{2FA30019-EB44-4970-872A-693B8EA39B97}" srcOrd="0" destOrd="0" presId="urn:microsoft.com/office/officeart/2005/8/layout/hList9"/>
    <dgm:cxn modelId="{63DE89D4-355A-4702-AEEF-7EB5E3614F1D}" srcId="{9DBB4296-EBB7-4EB5-95EA-4A7355156943}" destId="{909485C4-889E-42EA-9ACA-6AA57A20C3A3}" srcOrd="1" destOrd="0" parTransId="{9CA7C942-820D-4E9E-B476-E652FBDF9541}" sibTransId="{2E6DBDCA-F856-4329-9B2E-246104EB84D8}"/>
    <dgm:cxn modelId="{294969F1-7F6D-4A55-8466-B3B1F3C5E6BD}" type="presOf" srcId="{A14328C1-69D7-4D52-A20F-055B2BB47E54}" destId="{2941EE1A-C6F3-405D-895B-B7A73C6093BC}" srcOrd="0" destOrd="0" presId="urn:microsoft.com/office/officeart/2005/8/layout/hList9"/>
    <dgm:cxn modelId="{E2B57DB1-AB65-4CE5-901F-F6DCC6D0BA8E}" type="presOf" srcId="{43B198AC-50D4-4F99-890D-DA8D1DDE9BCA}" destId="{FD97415B-3906-4513-BAC1-730E0CFD5A8A}" srcOrd="0" destOrd="0" presId="urn:microsoft.com/office/officeart/2005/8/layout/hList9"/>
    <dgm:cxn modelId="{D3AF94E8-6101-4F94-B7EE-1F768943AC16}" type="presOf" srcId="{9DBB4296-EBB7-4EB5-95EA-4A7355156943}" destId="{CB5377F0-9BDE-4D04-A953-6B1500EDC982}" srcOrd="0" destOrd="0" presId="urn:microsoft.com/office/officeart/2005/8/layout/hList9"/>
    <dgm:cxn modelId="{0DC5D2F1-67BC-4739-A390-CFE590E80E24}" srcId="{43B198AC-50D4-4F99-890D-DA8D1DDE9BCA}" destId="{9DBB4296-EBB7-4EB5-95EA-4A7355156943}" srcOrd="0" destOrd="0" parTransId="{5FDA0C51-4E97-40DA-9A69-ECC4B388F4FC}" sibTransId="{C1FA139E-8C0D-4AC9-ADEC-BF5BA827EFE4}"/>
    <dgm:cxn modelId="{8BC85826-1810-45F8-9F44-3046A9B73350}" type="presParOf" srcId="{FD97415B-3906-4513-BAC1-730E0CFD5A8A}" destId="{1883BB68-FE71-4550-91FB-420618D2E3DB}" srcOrd="0" destOrd="0" presId="urn:microsoft.com/office/officeart/2005/8/layout/hList9"/>
    <dgm:cxn modelId="{3EDAF114-8B34-4F4B-ACDA-8647689CC6AE}" type="presParOf" srcId="{FD97415B-3906-4513-BAC1-730E0CFD5A8A}" destId="{C31B0386-BDDF-4B4A-A4F0-0EEDCEB7A5B2}" srcOrd="1" destOrd="0" presId="urn:microsoft.com/office/officeart/2005/8/layout/hList9"/>
    <dgm:cxn modelId="{1C0F4ED2-2992-419F-9CC1-68F61D71C00A}" type="presParOf" srcId="{C31B0386-BDDF-4B4A-A4F0-0EEDCEB7A5B2}" destId="{8326EDE0-AEEE-4500-9854-E5167759A4ED}" srcOrd="0" destOrd="0" presId="urn:microsoft.com/office/officeart/2005/8/layout/hList9"/>
    <dgm:cxn modelId="{688C0691-2A44-4C67-A9C2-E770D36BCC92}" type="presParOf" srcId="{C31B0386-BDDF-4B4A-A4F0-0EEDCEB7A5B2}" destId="{EF90C67B-FA37-4CCE-BD73-8E4740859A11}" srcOrd="1" destOrd="0" presId="urn:microsoft.com/office/officeart/2005/8/layout/hList9"/>
    <dgm:cxn modelId="{958216BA-7EBE-4435-9150-10D604F7FD7E}" type="presParOf" srcId="{EF90C67B-FA37-4CCE-BD73-8E4740859A11}" destId="{2941EE1A-C6F3-405D-895B-B7A73C6093BC}" srcOrd="0" destOrd="0" presId="urn:microsoft.com/office/officeart/2005/8/layout/hList9"/>
    <dgm:cxn modelId="{51FB27CA-7A71-42C4-9620-63AF9DB0A305}" type="presParOf" srcId="{EF90C67B-FA37-4CCE-BD73-8E4740859A11}" destId="{2E64BCB2-C8E7-46EA-88FD-E57390EA3BFD}" srcOrd="1" destOrd="0" presId="urn:microsoft.com/office/officeart/2005/8/layout/hList9"/>
    <dgm:cxn modelId="{6D70B047-6216-4383-B7E1-7F8BD587A6FE}" type="presParOf" srcId="{C31B0386-BDDF-4B4A-A4F0-0EEDCEB7A5B2}" destId="{ACE017A5-8428-47AA-BE36-24AD3FBB4485}" srcOrd="2" destOrd="0" presId="urn:microsoft.com/office/officeart/2005/8/layout/hList9"/>
    <dgm:cxn modelId="{91FCE046-F92D-436A-8F0C-EF2B020FFD7D}" type="presParOf" srcId="{ACE017A5-8428-47AA-BE36-24AD3FBB4485}" destId="{2FA30019-EB44-4970-872A-693B8EA39B97}" srcOrd="0" destOrd="0" presId="urn:microsoft.com/office/officeart/2005/8/layout/hList9"/>
    <dgm:cxn modelId="{ED8C862D-7DDD-4058-948F-54F85CA5A7D7}" type="presParOf" srcId="{ACE017A5-8428-47AA-BE36-24AD3FBB4485}" destId="{4E54A491-88E1-4F15-9196-FC33FC565C83}" srcOrd="1" destOrd="0" presId="urn:microsoft.com/office/officeart/2005/8/layout/hList9"/>
    <dgm:cxn modelId="{5B649CF1-0169-4CC9-BD9A-3CFCAD4248DC}" type="presParOf" srcId="{FD97415B-3906-4513-BAC1-730E0CFD5A8A}" destId="{F96792C4-DBCC-492A-822C-986BCF9AFA73}" srcOrd="2" destOrd="0" presId="urn:microsoft.com/office/officeart/2005/8/layout/hList9"/>
    <dgm:cxn modelId="{05548DF7-A494-4143-9FDF-1E17F4D859A5}" type="presParOf" srcId="{FD97415B-3906-4513-BAC1-730E0CFD5A8A}" destId="{CB5377F0-9BDE-4D04-A953-6B1500EDC98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D3A4D-1832-41C6-9F6D-387A5BA4F021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E806E0-6042-4D7E-BE16-4752B296785B}">
      <dgm:prSet phldrT="[Text]"/>
      <dgm:spPr/>
      <dgm:t>
        <a:bodyPr/>
        <a:lstStyle/>
        <a:p>
          <a:r>
            <a:rPr lang="en-US" dirty="0" smtClean="0"/>
            <a:t>Facilitated Study</a:t>
          </a:r>
          <a:endParaRPr lang="en-US" dirty="0"/>
        </a:p>
      </dgm:t>
    </dgm:pt>
    <dgm:pt modelId="{9F401F54-7693-436E-9419-7637BFBB95D5}" type="parTrans" cxnId="{B655F384-5EE0-4E3A-B1A6-B464B84A61E3}">
      <dgm:prSet/>
      <dgm:spPr/>
      <dgm:t>
        <a:bodyPr/>
        <a:lstStyle/>
        <a:p>
          <a:endParaRPr lang="en-US"/>
        </a:p>
      </dgm:t>
    </dgm:pt>
    <dgm:pt modelId="{0016044C-BC04-418B-A623-1926BC33645E}" type="sibTrans" cxnId="{B655F384-5EE0-4E3A-B1A6-B464B84A61E3}">
      <dgm:prSet/>
      <dgm:spPr/>
      <dgm:t>
        <a:bodyPr/>
        <a:lstStyle/>
        <a:p>
          <a:endParaRPr lang="en-US"/>
        </a:p>
      </dgm:t>
    </dgm:pt>
    <dgm:pt modelId="{E0331CD7-8937-479A-A3D7-0BAAAD646CD2}">
      <dgm:prSet phldrT="[Text]"/>
      <dgm:spPr/>
      <dgm:t>
        <a:bodyPr/>
        <a:lstStyle/>
        <a:p>
          <a:r>
            <a:rPr lang="en-GB" dirty="0" smtClean="0"/>
            <a:t>Exploring a new or novel idea by undertaking an evidence/literature review, facilitating a structured workshop, or exploring the modelling/analysis of the idea.</a:t>
          </a:r>
          <a:endParaRPr lang="en-US" dirty="0"/>
        </a:p>
      </dgm:t>
    </dgm:pt>
    <dgm:pt modelId="{59F3E77E-7F6C-4363-AA96-3B31A97B479B}" type="parTrans" cxnId="{D146E796-8D39-48FE-8DF4-285DA230406D}">
      <dgm:prSet/>
      <dgm:spPr/>
      <dgm:t>
        <a:bodyPr/>
        <a:lstStyle/>
        <a:p>
          <a:endParaRPr lang="en-US"/>
        </a:p>
      </dgm:t>
    </dgm:pt>
    <dgm:pt modelId="{24B4F71B-D80C-45ED-A143-E2BA961BD121}" type="sibTrans" cxnId="{D146E796-8D39-48FE-8DF4-285DA230406D}">
      <dgm:prSet/>
      <dgm:spPr/>
      <dgm:t>
        <a:bodyPr/>
        <a:lstStyle/>
        <a:p>
          <a:endParaRPr lang="en-US"/>
        </a:p>
      </dgm:t>
    </dgm:pt>
    <dgm:pt modelId="{670AC975-489C-449C-8146-C27C1F58B4C9}">
      <dgm:prSet phldrT="[Text]"/>
      <dgm:spPr/>
      <dgm:t>
        <a:bodyPr/>
        <a:lstStyle/>
        <a:p>
          <a:r>
            <a:rPr lang="en-US" dirty="0" smtClean="0"/>
            <a:t>Intention is to better understanding of the area around the idea and pave the way for further exploration.</a:t>
          </a:r>
          <a:endParaRPr lang="en-US" dirty="0"/>
        </a:p>
      </dgm:t>
    </dgm:pt>
    <dgm:pt modelId="{7066558D-8760-41AA-AF72-AB748D1E67A6}" type="parTrans" cxnId="{CBF56F57-9F23-4B51-8139-23B2817B3FAB}">
      <dgm:prSet/>
      <dgm:spPr/>
      <dgm:t>
        <a:bodyPr/>
        <a:lstStyle/>
        <a:p>
          <a:endParaRPr lang="en-US"/>
        </a:p>
      </dgm:t>
    </dgm:pt>
    <dgm:pt modelId="{19434069-BCAE-479F-B2BD-EEE1FA57ECAE}" type="sibTrans" cxnId="{CBF56F57-9F23-4B51-8139-23B2817B3FAB}">
      <dgm:prSet/>
      <dgm:spPr/>
      <dgm:t>
        <a:bodyPr/>
        <a:lstStyle/>
        <a:p>
          <a:endParaRPr lang="en-US"/>
        </a:p>
      </dgm:t>
    </dgm:pt>
    <dgm:pt modelId="{75685C8D-3891-4A38-B777-9D61CF9DC12E}">
      <dgm:prSet phldrT="[Text]"/>
      <dgm:spPr/>
      <dgm:t>
        <a:bodyPr/>
        <a:lstStyle/>
        <a:p>
          <a:r>
            <a:rPr lang="en-US" dirty="0" smtClean="0"/>
            <a:t>Table Top Exercise (TTX)</a:t>
          </a:r>
          <a:endParaRPr lang="en-US" dirty="0"/>
        </a:p>
      </dgm:t>
    </dgm:pt>
    <dgm:pt modelId="{43D7BB93-C6C5-4948-A0ED-11B3BAE7FADC}" type="parTrans" cxnId="{81C24979-B0E0-4B99-A734-817A5D7FBC76}">
      <dgm:prSet/>
      <dgm:spPr/>
      <dgm:t>
        <a:bodyPr/>
        <a:lstStyle/>
        <a:p>
          <a:endParaRPr lang="en-US"/>
        </a:p>
      </dgm:t>
    </dgm:pt>
    <dgm:pt modelId="{F2E0BCFD-F89C-457B-B2B9-B5AC755315FB}" type="sibTrans" cxnId="{81C24979-B0E0-4B99-A734-817A5D7FBC76}">
      <dgm:prSet/>
      <dgm:spPr/>
      <dgm:t>
        <a:bodyPr/>
        <a:lstStyle/>
        <a:p>
          <a:endParaRPr lang="en-US"/>
        </a:p>
      </dgm:t>
    </dgm:pt>
    <dgm:pt modelId="{A0B93522-2709-4103-BBA9-F9807A9860C6}">
      <dgm:prSet phldrT="[Text]"/>
      <dgm:spPr/>
      <dgm:t>
        <a:bodyPr/>
        <a:lstStyle/>
        <a:p>
          <a:r>
            <a:rPr lang="en-US" dirty="0" smtClean="0"/>
            <a:t>Assess a capability area by using a scenario context to play test different UK ‘Blue’ Force Optimisation options against an adversary red force.</a:t>
          </a:r>
          <a:endParaRPr lang="en-US" dirty="0"/>
        </a:p>
      </dgm:t>
    </dgm:pt>
    <dgm:pt modelId="{55207E77-ADA1-445D-9C2E-D9167AC65FBD}" type="parTrans" cxnId="{36524691-718E-46E0-9B59-CF94E1C3A167}">
      <dgm:prSet/>
      <dgm:spPr/>
      <dgm:t>
        <a:bodyPr/>
        <a:lstStyle/>
        <a:p>
          <a:endParaRPr lang="en-US"/>
        </a:p>
      </dgm:t>
    </dgm:pt>
    <dgm:pt modelId="{E7E95F8A-79B7-40AB-96A4-7987A9C05E19}" type="sibTrans" cxnId="{36524691-718E-46E0-9B59-CF94E1C3A167}">
      <dgm:prSet/>
      <dgm:spPr/>
      <dgm:t>
        <a:bodyPr/>
        <a:lstStyle/>
        <a:p>
          <a:endParaRPr lang="en-US"/>
        </a:p>
      </dgm:t>
    </dgm:pt>
    <dgm:pt modelId="{9B15C0F0-D631-4A71-BCCE-1D02D8092133}">
      <dgm:prSet phldrT="[Text]"/>
      <dgm:spPr/>
      <dgm:t>
        <a:bodyPr/>
        <a:lstStyle/>
        <a:p>
          <a:r>
            <a:rPr lang="en-US" dirty="0" smtClean="0"/>
            <a:t>Allows participants to formulate master questions and challenge current capabilities in a realistic context. </a:t>
          </a:r>
          <a:endParaRPr lang="en-US" dirty="0"/>
        </a:p>
      </dgm:t>
    </dgm:pt>
    <dgm:pt modelId="{9727A65D-03DC-41B0-8FEF-B531707814B2}" type="parTrans" cxnId="{B7E32526-4CF9-4DE6-9102-4DAB72B2E8A6}">
      <dgm:prSet/>
      <dgm:spPr/>
      <dgm:t>
        <a:bodyPr/>
        <a:lstStyle/>
        <a:p>
          <a:endParaRPr lang="en-US"/>
        </a:p>
      </dgm:t>
    </dgm:pt>
    <dgm:pt modelId="{D7A6E38D-EC0B-4D87-855E-923E7862DEAD}" type="sibTrans" cxnId="{B7E32526-4CF9-4DE6-9102-4DAB72B2E8A6}">
      <dgm:prSet/>
      <dgm:spPr/>
      <dgm:t>
        <a:bodyPr/>
        <a:lstStyle/>
        <a:p>
          <a:endParaRPr lang="en-US"/>
        </a:p>
      </dgm:t>
    </dgm:pt>
    <dgm:pt modelId="{3D83702F-97EB-4D61-BE47-91CF3AC56D79}">
      <dgm:prSet phldrT="[Text]"/>
      <dgm:spPr/>
      <dgm:t>
        <a:bodyPr/>
        <a:lstStyle/>
        <a:p>
          <a:r>
            <a:rPr lang="en-US" dirty="0" smtClean="0"/>
            <a:t>Wargame (The Full Deal)</a:t>
          </a:r>
          <a:endParaRPr lang="en-US" dirty="0"/>
        </a:p>
      </dgm:t>
    </dgm:pt>
    <dgm:pt modelId="{D39A8B43-BB22-4C9D-A334-5E03381896FD}" type="parTrans" cxnId="{D70D1C50-7A51-4441-8378-17B1C9E9D463}">
      <dgm:prSet/>
      <dgm:spPr/>
      <dgm:t>
        <a:bodyPr/>
        <a:lstStyle/>
        <a:p>
          <a:endParaRPr lang="en-US"/>
        </a:p>
      </dgm:t>
    </dgm:pt>
    <dgm:pt modelId="{6FEFB6CE-FBE8-4808-A757-C78DDF581EDF}" type="sibTrans" cxnId="{D70D1C50-7A51-4441-8378-17B1C9E9D463}">
      <dgm:prSet/>
      <dgm:spPr/>
      <dgm:t>
        <a:bodyPr/>
        <a:lstStyle/>
        <a:p>
          <a:endParaRPr lang="en-US"/>
        </a:p>
      </dgm:t>
    </dgm:pt>
    <dgm:pt modelId="{B2A21005-9C22-4AC5-B356-5894A2E5A140}">
      <dgm:prSet phldrT="[Text]"/>
      <dgm:spPr/>
      <dgm:t>
        <a:bodyPr/>
        <a:lstStyle/>
        <a:p>
          <a:r>
            <a:rPr lang="en-US" dirty="0" smtClean="0"/>
            <a:t>Purpose is to gain a detail understanding of a capability area by using a “Scenario-based warfare model in which the outcome and sequence of events affect, and are affected by, the decisions made by the players” – DCDC, Red Teaming guide 2013.</a:t>
          </a:r>
          <a:endParaRPr lang="en-US" dirty="0"/>
        </a:p>
      </dgm:t>
    </dgm:pt>
    <dgm:pt modelId="{580FE6E8-C5F2-4540-824D-F4D20DF3DB52}" type="parTrans" cxnId="{9B75A932-F44F-4C4D-B736-D0EA4BF0471C}">
      <dgm:prSet/>
      <dgm:spPr/>
      <dgm:t>
        <a:bodyPr/>
        <a:lstStyle/>
        <a:p>
          <a:endParaRPr lang="en-US"/>
        </a:p>
      </dgm:t>
    </dgm:pt>
    <dgm:pt modelId="{AC7B9B97-6D7F-4899-9D3A-1107417B2391}" type="sibTrans" cxnId="{9B75A932-F44F-4C4D-B736-D0EA4BF0471C}">
      <dgm:prSet/>
      <dgm:spPr/>
      <dgm:t>
        <a:bodyPr/>
        <a:lstStyle/>
        <a:p>
          <a:endParaRPr lang="en-US"/>
        </a:p>
      </dgm:t>
    </dgm:pt>
    <dgm:pt modelId="{3DCC40A0-1AC9-47A0-84A5-84DABB6FF5F9}">
      <dgm:prSet phldrT="[Text]"/>
      <dgm:spPr/>
      <dgm:t>
        <a:bodyPr/>
        <a:lstStyle/>
        <a:p>
          <a:r>
            <a:rPr lang="en-US" dirty="0" smtClean="0"/>
            <a:t>Able to test and explore a problem space in full, utilizing data to understand outcomes with an inclusive set of rules. </a:t>
          </a:r>
          <a:endParaRPr lang="en-US" dirty="0"/>
        </a:p>
      </dgm:t>
    </dgm:pt>
    <dgm:pt modelId="{5180CAA2-74E4-455C-B36C-903AC1ACAE11}" type="parTrans" cxnId="{36D4E728-A634-4B25-8EDE-D2A99D480EE0}">
      <dgm:prSet/>
      <dgm:spPr/>
      <dgm:t>
        <a:bodyPr/>
        <a:lstStyle/>
        <a:p>
          <a:endParaRPr lang="en-US"/>
        </a:p>
      </dgm:t>
    </dgm:pt>
    <dgm:pt modelId="{56716F25-D876-4991-A033-722C54219EF2}" type="sibTrans" cxnId="{36D4E728-A634-4B25-8EDE-D2A99D480EE0}">
      <dgm:prSet/>
      <dgm:spPr/>
      <dgm:t>
        <a:bodyPr/>
        <a:lstStyle/>
        <a:p>
          <a:endParaRPr lang="en-US"/>
        </a:p>
      </dgm:t>
    </dgm:pt>
    <dgm:pt modelId="{A281C09F-5EDB-48EA-900B-C0F4BFF1B7DA}" type="pres">
      <dgm:prSet presAssocID="{B0DD3A4D-1832-41C6-9F6D-387A5BA4F0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A45D6-C7CA-40ED-A478-9A3261AAD751}" type="pres">
      <dgm:prSet presAssocID="{41E806E0-6042-4D7E-BE16-4752B296785B}" presName="comp" presStyleCnt="0"/>
      <dgm:spPr/>
    </dgm:pt>
    <dgm:pt modelId="{47770287-D4F0-4FA3-BA86-F10F3B23DA76}" type="pres">
      <dgm:prSet presAssocID="{41E806E0-6042-4D7E-BE16-4752B296785B}" presName="box" presStyleLbl="node1" presStyleIdx="0" presStyleCnt="3"/>
      <dgm:spPr/>
      <dgm:t>
        <a:bodyPr/>
        <a:lstStyle/>
        <a:p>
          <a:endParaRPr lang="en-US"/>
        </a:p>
      </dgm:t>
    </dgm:pt>
    <dgm:pt modelId="{7F1E1A63-0D18-4C43-A18B-ABE7753ED2B3}" type="pres">
      <dgm:prSet presAssocID="{41E806E0-6042-4D7E-BE16-4752B296785B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en-US"/>
        </a:p>
      </dgm:t>
    </dgm:pt>
    <dgm:pt modelId="{27D786F3-E554-408F-9E9F-2AF844A6E455}" type="pres">
      <dgm:prSet presAssocID="{41E806E0-6042-4D7E-BE16-4752B296785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FE2E5-2CCA-4C6F-BA66-CD6A59CEBD8E}" type="pres">
      <dgm:prSet presAssocID="{0016044C-BC04-418B-A623-1926BC33645E}" presName="spacer" presStyleCnt="0"/>
      <dgm:spPr/>
    </dgm:pt>
    <dgm:pt modelId="{CC4917FD-1448-403C-80F0-1A7CCF2F55D2}" type="pres">
      <dgm:prSet presAssocID="{75685C8D-3891-4A38-B777-9D61CF9DC12E}" presName="comp" presStyleCnt="0"/>
      <dgm:spPr/>
    </dgm:pt>
    <dgm:pt modelId="{62843D6F-8F5E-44B7-88B3-C60454033F8A}" type="pres">
      <dgm:prSet presAssocID="{75685C8D-3891-4A38-B777-9D61CF9DC12E}" presName="box" presStyleLbl="node1" presStyleIdx="1" presStyleCnt="3"/>
      <dgm:spPr/>
      <dgm:t>
        <a:bodyPr/>
        <a:lstStyle/>
        <a:p>
          <a:endParaRPr lang="en-US"/>
        </a:p>
      </dgm:t>
    </dgm:pt>
    <dgm:pt modelId="{0124B361-78FA-42B4-BD5E-A11D518065C1}" type="pres">
      <dgm:prSet presAssocID="{75685C8D-3891-4A38-B777-9D61CF9DC12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3BDE86E5-835A-4B88-BE91-12A66BCC2A7A}" type="pres">
      <dgm:prSet presAssocID="{75685C8D-3891-4A38-B777-9D61CF9DC12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CDC9A-4007-44BB-910D-02C67FD0C675}" type="pres">
      <dgm:prSet presAssocID="{F2E0BCFD-F89C-457B-B2B9-B5AC755315FB}" presName="spacer" presStyleCnt="0"/>
      <dgm:spPr/>
    </dgm:pt>
    <dgm:pt modelId="{6E00259D-1A54-4638-913B-EE56EB27B6FB}" type="pres">
      <dgm:prSet presAssocID="{3D83702F-97EB-4D61-BE47-91CF3AC56D79}" presName="comp" presStyleCnt="0"/>
      <dgm:spPr/>
    </dgm:pt>
    <dgm:pt modelId="{7E6F5C60-8989-4E16-AA98-9DF675FF5099}" type="pres">
      <dgm:prSet presAssocID="{3D83702F-97EB-4D61-BE47-91CF3AC56D79}" presName="box" presStyleLbl="node1" presStyleIdx="2" presStyleCnt="3"/>
      <dgm:spPr/>
      <dgm:t>
        <a:bodyPr/>
        <a:lstStyle/>
        <a:p>
          <a:endParaRPr lang="en-US"/>
        </a:p>
      </dgm:t>
    </dgm:pt>
    <dgm:pt modelId="{3D3AE6D6-9349-4E81-96EE-27A3DBAC04AC}" type="pres">
      <dgm:prSet presAssocID="{3D83702F-97EB-4D61-BE47-91CF3AC56D79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57CB69BC-4618-41B6-AE11-E2953808A2F2}" type="pres">
      <dgm:prSet presAssocID="{3D83702F-97EB-4D61-BE47-91CF3AC56D7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524691-718E-46E0-9B59-CF94E1C3A167}" srcId="{75685C8D-3891-4A38-B777-9D61CF9DC12E}" destId="{A0B93522-2709-4103-BBA9-F9807A9860C6}" srcOrd="0" destOrd="0" parTransId="{55207E77-ADA1-445D-9C2E-D9167AC65FBD}" sibTransId="{E7E95F8A-79B7-40AB-96A4-7987A9C05E19}"/>
    <dgm:cxn modelId="{B7E32526-4CF9-4DE6-9102-4DAB72B2E8A6}" srcId="{75685C8D-3891-4A38-B777-9D61CF9DC12E}" destId="{9B15C0F0-D631-4A71-BCCE-1D02D8092133}" srcOrd="1" destOrd="0" parTransId="{9727A65D-03DC-41B0-8FEF-B531707814B2}" sibTransId="{D7A6E38D-EC0B-4D87-855E-923E7862DEAD}"/>
    <dgm:cxn modelId="{B6EF00A1-BBC0-4BC7-BD35-21081570FBE5}" type="presOf" srcId="{9B15C0F0-D631-4A71-BCCE-1D02D8092133}" destId="{62843D6F-8F5E-44B7-88B3-C60454033F8A}" srcOrd="0" destOrd="2" presId="urn:microsoft.com/office/officeart/2005/8/layout/vList4"/>
    <dgm:cxn modelId="{3573D0CF-6224-430B-B4F5-C67B97522153}" type="presOf" srcId="{75685C8D-3891-4A38-B777-9D61CF9DC12E}" destId="{3BDE86E5-835A-4B88-BE91-12A66BCC2A7A}" srcOrd="1" destOrd="0" presId="urn:microsoft.com/office/officeart/2005/8/layout/vList4"/>
    <dgm:cxn modelId="{54A0139C-40E2-4766-AFE0-3C84BE14F655}" type="presOf" srcId="{A0B93522-2709-4103-BBA9-F9807A9860C6}" destId="{62843D6F-8F5E-44B7-88B3-C60454033F8A}" srcOrd="0" destOrd="1" presId="urn:microsoft.com/office/officeart/2005/8/layout/vList4"/>
    <dgm:cxn modelId="{B64CAEC9-2844-44D3-99DC-EE89AEA7A7AD}" type="presOf" srcId="{3DCC40A0-1AC9-47A0-84A5-84DABB6FF5F9}" destId="{7E6F5C60-8989-4E16-AA98-9DF675FF5099}" srcOrd="0" destOrd="2" presId="urn:microsoft.com/office/officeart/2005/8/layout/vList4"/>
    <dgm:cxn modelId="{058BE1CD-21B1-4A43-8D99-FA282BE2EFAC}" type="presOf" srcId="{75685C8D-3891-4A38-B777-9D61CF9DC12E}" destId="{62843D6F-8F5E-44B7-88B3-C60454033F8A}" srcOrd="0" destOrd="0" presId="urn:microsoft.com/office/officeart/2005/8/layout/vList4"/>
    <dgm:cxn modelId="{E174E4EC-D7A3-47D1-B107-7EC28F099D0F}" type="presOf" srcId="{3D83702F-97EB-4D61-BE47-91CF3AC56D79}" destId="{7E6F5C60-8989-4E16-AA98-9DF675FF5099}" srcOrd="0" destOrd="0" presId="urn:microsoft.com/office/officeart/2005/8/layout/vList4"/>
    <dgm:cxn modelId="{D70D1C50-7A51-4441-8378-17B1C9E9D463}" srcId="{B0DD3A4D-1832-41C6-9F6D-387A5BA4F021}" destId="{3D83702F-97EB-4D61-BE47-91CF3AC56D79}" srcOrd="2" destOrd="0" parTransId="{D39A8B43-BB22-4C9D-A334-5E03381896FD}" sibTransId="{6FEFB6CE-FBE8-4808-A757-C78DDF581EDF}"/>
    <dgm:cxn modelId="{19420006-E6CD-4735-A615-4D150DB388F4}" type="presOf" srcId="{A0B93522-2709-4103-BBA9-F9807A9860C6}" destId="{3BDE86E5-835A-4B88-BE91-12A66BCC2A7A}" srcOrd="1" destOrd="1" presId="urn:microsoft.com/office/officeart/2005/8/layout/vList4"/>
    <dgm:cxn modelId="{B655F384-5EE0-4E3A-B1A6-B464B84A61E3}" srcId="{B0DD3A4D-1832-41C6-9F6D-387A5BA4F021}" destId="{41E806E0-6042-4D7E-BE16-4752B296785B}" srcOrd="0" destOrd="0" parTransId="{9F401F54-7693-436E-9419-7637BFBB95D5}" sibTransId="{0016044C-BC04-418B-A623-1926BC33645E}"/>
    <dgm:cxn modelId="{652BBA19-5866-4B3D-8AD9-196593EAEF48}" type="presOf" srcId="{670AC975-489C-449C-8146-C27C1F58B4C9}" destId="{47770287-D4F0-4FA3-BA86-F10F3B23DA76}" srcOrd="0" destOrd="2" presId="urn:microsoft.com/office/officeart/2005/8/layout/vList4"/>
    <dgm:cxn modelId="{9D918D6F-EED8-4C60-B6E4-282E3FBDE7C4}" type="presOf" srcId="{41E806E0-6042-4D7E-BE16-4752B296785B}" destId="{47770287-D4F0-4FA3-BA86-F10F3B23DA76}" srcOrd="0" destOrd="0" presId="urn:microsoft.com/office/officeart/2005/8/layout/vList4"/>
    <dgm:cxn modelId="{02C6A63C-588A-4449-AE92-6D67490BB9D2}" type="presOf" srcId="{B2A21005-9C22-4AC5-B356-5894A2E5A140}" destId="{57CB69BC-4618-41B6-AE11-E2953808A2F2}" srcOrd="1" destOrd="1" presId="urn:microsoft.com/office/officeart/2005/8/layout/vList4"/>
    <dgm:cxn modelId="{A0E37FE3-97CB-48EB-9068-8913869DE2C2}" type="presOf" srcId="{670AC975-489C-449C-8146-C27C1F58B4C9}" destId="{27D786F3-E554-408F-9E9F-2AF844A6E455}" srcOrd="1" destOrd="2" presId="urn:microsoft.com/office/officeart/2005/8/layout/vList4"/>
    <dgm:cxn modelId="{A90C64A5-2A66-4524-A761-7234B58C876E}" type="presOf" srcId="{41E806E0-6042-4D7E-BE16-4752B296785B}" destId="{27D786F3-E554-408F-9E9F-2AF844A6E455}" srcOrd="1" destOrd="0" presId="urn:microsoft.com/office/officeart/2005/8/layout/vList4"/>
    <dgm:cxn modelId="{7B3FECAB-26F6-43FC-9A61-6B09F20A4D37}" type="presOf" srcId="{3D83702F-97EB-4D61-BE47-91CF3AC56D79}" destId="{57CB69BC-4618-41B6-AE11-E2953808A2F2}" srcOrd="1" destOrd="0" presId="urn:microsoft.com/office/officeart/2005/8/layout/vList4"/>
    <dgm:cxn modelId="{81C24979-B0E0-4B99-A734-817A5D7FBC76}" srcId="{B0DD3A4D-1832-41C6-9F6D-387A5BA4F021}" destId="{75685C8D-3891-4A38-B777-9D61CF9DC12E}" srcOrd="1" destOrd="0" parTransId="{43D7BB93-C6C5-4948-A0ED-11B3BAE7FADC}" sibTransId="{F2E0BCFD-F89C-457B-B2B9-B5AC755315FB}"/>
    <dgm:cxn modelId="{36D4E728-A634-4B25-8EDE-D2A99D480EE0}" srcId="{3D83702F-97EB-4D61-BE47-91CF3AC56D79}" destId="{3DCC40A0-1AC9-47A0-84A5-84DABB6FF5F9}" srcOrd="1" destOrd="0" parTransId="{5180CAA2-74E4-455C-B36C-903AC1ACAE11}" sibTransId="{56716F25-D876-4991-A033-722C54219EF2}"/>
    <dgm:cxn modelId="{30773DA8-0E0E-4AAB-AA09-62DBC0A54399}" type="presOf" srcId="{B2A21005-9C22-4AC5-B356-5894A2E5A140}" destId="{7E6F5C60-8989-4E16-AA98-9DF675FF5099}" srcOrd="0" destOrd="1" presId="urn:microsoft.com/office/officeart/2005/8/layout/vList4"/>
    <dgm:cxn modelId="{9B75A932-F44F-4C4D-B736-D0EA4BF0471C}" srcId="{3D83702F-97EB-4D61-BE47-91CF3AC56D79}" destId="{B2A21005-9C22-4AC5-B356-5894A2E5A140}" srcOrd="0" destOrd="0" parTransId="{580FE6E8-C5F2-4540-824D-F4D20DF3DB52}" sibTransId="{AC7B9B97-6D7F-4899-9D3A-1107417B2391}"/>
    <dgm:cxn modelId="{CBF56F57-9F23-4B51-8139-23B2817B3FAB}" srcId="{41E806E0-6042-4D7E-BE16-4752B296785B}" destId="{670AC975-489C-449C-8146-C27C1F58B4C9}" srcOrd="1" destOrd="0" parTransId="{7066558D-8760-41AA-AF72-AB748D1E67A6}" sibTransId="{19434069-BCAE-479F-B2BD-EEE1FA57ECAE}"/>
    <dgm:cxn modelId="{37D11055-4EA9-44EC-AE21-5C7AF682C1EC}" type="presOf" srcId="{9B15C0F0-D631-4A71-BCCE-1D02D8092133}" destId="{3BDE86E5-835A-4B88-BE91-12A66BCC2A7A}" srcOrd="1" destOrd="2" presId="urn:microsoft.com/office/officeart/2005/8/layout/vList4"/>
    <dgm:cxn modelId="{924F28C8-E3F7-463B-BC76-083631130B47}" type="presOf" srcId="{E0331CD7-8937-479A-A3D7-0BAAAD646CD2}" destId="{27D786F3-E554-408F-9E9F-2AF844A6E455}" srcOrd="1" destOrd="1" presId="urn:microsoft.com/office/officeart/2005/8/layout/vList4"/>
    <dgm:cxn modelId="{D146E796-8D39-48FE-8DF4-285DA230406D}" srcId="{41E806E0-6042-4D7E-BE16-4752B296785B}" destId="{E0331CD7-8937-479A-A3D7-0BAAAD646CD2}" srcOrd="0" destOrd="0" parTransId="{59F3E77E-7F6C-4363-AA96-3B31A97B479B}" sibTransId="{24B4F71B-D80C-45ED-A143-E2BA961BD121}"/>
    <dgm:cxn modelId="{6A6CB1EF-CCF6-4B4A-9AC6-9A6AA65D77CB}" type="presOf" srcId="{B0DD3A4D-1832-41C6-9F6D-387A5BA4F021}" destId="{A281C09F-5EDB-48EA-900B-C0F4BFF1B7DA}" srcOrd="0" destOrd="0" presId="urn:microsoft.com/office/officeart/2005/8/layout/vList4"/>
    <dgm:cxn modelId="{F660A57F-F3EF-4096-8452-26CD1C3ABA0B}" type="presOf" srcId="{E0331CD7-8937-479A-A3D7-0BAAAD646CD2}" destId="{47770287-D4F0-4FA3-BA86-F10F3B23DA76}" srcOrd="0" destOrd="1" presId="urn:microsoft.com/office/officeart/2005/8/layout/vList4"/>
    <dgm:cxn modelId="{CA0EC429-09BA-46B6-AD43-5779D187BF14}" type="presOf" srcId="{3DCC40A0-1AC9-47A0-84A5-84DABB6FF5F9}" destId="{57CB69BC-4618-41B6-AE11-E2953808A2F2}" srcOrd="1" destOrd="2" presId="urn:microsoft.com/office/officeart/2005/8/layout/vList4"/>
    <dgm:cxn modelId="{7202B1F4-552C-48C2-B672-FC3BFA3F3420}" type="presParOf" srcId="{A281C09F-5EDB-48EA-900B-C0F4BFF1B7DA}" destId="{920A45D6-C7CA-40ED-A478-9A3261AAD751}" srcOrd="0" destOrd="0" presId="urn:microsoft.com/office/officeart/2005/8/layout/vList4"/>
    <dgm:cxn modelId="{88AE674D-960E-4131-9053-536B86F9BDD0}" type="presParOf" srcId="{920A45D6-C7CA-40ED-A478-9A3261AAD751}" destId="{47770287-D4F0-4FA3-BA86-F10F3B23DA76}" srcOrd="0" destOrd="0" presId="urn:microsoft.com/office/officeart/2005/8/layout/vList4"/>
    <dgm:cxn modelId="{BFE84838-75D5-454F-B3CF-E8138CE8F625}" type="presParOf" srcId="{920A45D6-C7CA-40ED-A478-9A3261AAD751}" destId="{7F1E1A63-0D18-4C43-A18B-ABE7753ED2B3}" srcOrd="1" destOrd="0" presId="urn:microsoft.com/office/officeart/2005/8/layout/vList4"/>
    <dgm:cxn modelId="{65BEE48F-CE83-46F2-A32B-4E0E1C6111FC}" type="presParOf" srcId="{920A45D6-C7CA-40ED-A478-9A3261AAD751}" destId="{27D786F3-E554-408F-9E9F-2AF844A6E455}" srcOrd="2" destOrd="0" presId="urn:microsoft.com/office/officeart/2005/8/layout/vList4"/>
    <dgm:cxn modelId="{BFDD0DC0-6F32-45DD-8D93-A5C05E79E884}" type="presParOf" srcId="{A281C09F-5EDB-48EA-900B-C0F4BFF1B7DA}" destId="{365FE2E5-2CCA-4C6F-BA66-CD6A59CEBD8E}" srcOrd="1" destOrd="0" presId="urn:microsoft.com/office/officeart/2005/8/layout/vList4"/>
    <dgm:cxn modelId="{89AF51CF-8E32-470C-BB03-0AF21D9B3A75}" type="presParOf" srcId="{A281C09F-5EDB-48EA-900B-C0F4BFF1B7DA}" destId="{CC4917FD-1448-403C-80F0-1A7CCF2F55D2}" srcOrd="2" destOrd="0" presId="urn:microsoft.com/office/officeart/2005/8/layout/vList4"/>
    <dgm:cxn modelId="{57A0E236-3E7B-4985-A477-52EDCBF6326F}" type="presParOf" srcId="{CC4917FD-1448-403C-80F0-1A7CCF2F55D2}" destId="{62843D6F-8F5E-44B7-88B3-C60454033F8A}" srcOrd="0" destOrd="0" presId="urn:microsoft.com/office/officeart/2005/8/layout/vList4"/>
    <dgm:cxn modelId="{6AB49F4A-3718-4957-A636-70E61297ED5A}" type="presParOf" srcId="{CC4917FD-1448-403C-80F0-1A7CCF2F55D2}" destId="{0124B361-78FA-42B4-BD5E-A11D518065C1}" srcOrd="1" destOrd="0" presId="urn:microsoft.com/office/officeart/2005/8/layout/vList4"/>
    <dgm:cxn modelId="{13A2C387-9798-4F09-8F5B-C8B3B26FCC1F}" type="presParOf" srcId="{CC4917FD-1448-403C-80F0-1A7CCF2F55D2}" destId="{3BDE86E5-835A-4B88-BE91-12A66BCC2A7A}" srcOrd="2" destOrd="0" presId="urn:microsoft.com/office/officeart/2005/8/layout/vList4"/>
    <dgm:cxn modelId="{2626EC63-A49A-413E-8E49-2DFA37C11C56}" type="presParOf" srcId="{A281C09F-5EDB-48EA-900B-C0F4BFF1B7DA}" destId="{8B5CDC9A-4007-44BB-910D-02C67FD0C675}" srcOrd="3" destOrd="0" presId="urn:microsoft.com/office/officeart/2005/8/layout/vList4"/>
    <dgm:cxn modelId="{B06EE2FB-5068-4964-B7B4-E03D9E7FE120}" type="presParOf" srcId="{A281C09F-5EDB-48EA-900B-C0F4BFF1B7DA}" destId="{6E00259D-1A54-4638-913B-EE56EB27B6FB}" srcOrd="4" destOrd="0" presId="urn:microsoft.com/office/officeart/2005/8/layout/vList4"/>
    <dgm:cxn modelId="{8C608548-5A75-4739-9ED2-5E57DCA88E59}" type="presParOf" srcId="{6E00259D-1A54-4638-913B-EE56EB27B6FB}" destId="{7E6F5C60-8989-4E16-AA98-9DF675FF5099}" srcOrd="0" destOrd="0" presId="urn:microsoft.com/office/officeart/2005/8/layout/vList4"/>
    <dgm:cxn modelId="{788A68DF-A52B-4E1B-BAF9-2EE77D532E52}" type="presParOf" srcId="{6E00259D-1A54-4638-913B-EE56EB27B6FB}" destId="{3D3AE6D6-9349-4E81-96EE-27A3DBAC04AC}" srcOrd="1" destOrd="0" presId="urn:microsoft.com/office/officeart/2005/8/layout/vList4"/>
    <dgm:cxn modelId="{16D29E06-A3E0-49EC-9A74-D083F3F6C046}" type="presParOf" srcId="{6E00259D-1A54-4638-913B-EE56EB27B6FB}" destId="{57CB69BC-4618-41B6-AE11-E2953808A2F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30A37-6941-4789-B52D-F0343064F94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FA6AB3-456A-4A21-A773-D43CB37EB394}">
      <dgm:prSet phldrT="[Text]" custT="1"/>
      <dgm:spPr/>
      <dgm:t>
        <a:bodyPr/>
        <a:lstStyle/>
        <a:p>
          <a:r>
            <a:rPr lang="en-US" sz="2000" dirty="0" smtClean="0"/>
            <a:t>Representatives from capability team</a:t>
          </a:r>
          <a:endParaRPr lang="en-US" sz="2000" dirty="0"/>
        </a:p>
      </dgm:t>
    </dgm:pt>
    <dgm:pt modelId="{A60BF5D8-2C09-4DA7-99CD-B073DA6EF505}" type="parTrans" cxnId="{68169D82-A0D7-4A6A-88CD-A81168B8DAE8}">
      <dgm:prSet/>
      <dgm:spPr/>
      <dgm:t>
        <a:bodyPr/>
        <a:lstStyle/>
        <a:p>
          <a:endParaRPr lang="en-US"/>
        </a:p>
      </dgm:t>
    </dgm:pt>
    <dgm:pt modelId="{7EE13A99-0E94-452F-ADA5-74D975C298CC}" type="sibTrans" cxnId="{68169D82-A0D7-4A6A-88CD-A81168B8DAE8}">
      <dgm:prSet/>
      <dgm:spPr/>
      <dgm:t>
        <a:bodyPr/>
        <a:lstStyle/>
        <a:p>
          <a:endParaRPr lang="en-US"/>
        </a:p>
      </dgm:t>
    </dgm:pt>
    <dgm:pt modelId="{633F7F6E-DE54-4322-9D89-25BDA0DB010A}">
      <dgm:prSet phldrT="[Text]" custT="1"/>
      <dgm:spPr/>
      <dgm:t>
        <a:bodyPr/>
        <a:lstStyle/>
        <a:p>
          <a:r>
            <a:rPr lang="en-US" sz="2000" dirty="0" smtClean="0"/>
            <a:t>SMEs / Industry experts</a:t>
          </a:r>
          <a:endParaRPr lang="en-US" sz="2000" dirty="0"/>
        </a:p>
      </dgm:t>
    </dgm:pt>
    <dgm:pt modelId="{0F9A30C8-FDB8-4816-891C-623075E96948}" type="parTrans" cxnId="{CB30543D-4C43-4D09-B670-4AA068208042}">
      <dgm:prSet/>
      <dgm:spPr/>
      <dgm:t>
        <a:bodyPr/>
        <a:lstStyle/>
        <a:p>
          <a:endParaRPr lang="en-US"/>
        </a:p>
      </dgm:t>
    </dgm:pt>
    <dgm:pt modelId="{D82ECB72-3C61-41D8-813A-7C9BEF3A657D}" type="sibTrans" cxnId="{CB30543D-4C43-4D09-B670-4AA068208042}">
      <dgm:prSet/>
      <dgm:spPr/>
      <dgm:t>
        <a:bodyPr/>
        <a:lstStyle/>
        <a:p>
          <a:endParaRPr lang="en-US"/>
        </a:p>
      </dgm:t>
    </dgm:pt>
    <dgm:pt modelId="{35CFB2DE-695E-4D97-A318-9B332B459514}">
      <dgm:prSet phldrT="[Text]" custT="1"/>
      <dgm:spPr/>
      <dgm:t>
        <a:bodyPr/>
        <a:lstStyle/>
        <a:p>
          <a:r>
            <a:rPr lang="en-US" sz="2000" dirty="0" smtClean="0"/>
            <a:t>Representatives from other relevant capability teams </a:t>
          </a:r>
          <a:endParaRPr lang="en-US" sz="2000" dirty="0"/>
        </a:p>
      </dgm:t>
    </dgm:pt>
    <dgm:pt modelId="{A97E430E-AF54-4F41-826F-5376DC29F104}" type="parTrans" cxnId="{6254C9F0-FB5D-4D83-B39A-913556074B05}">
      <dgm:prSet/>
      <dgm:spPr/>
      <dgm:t>
        <a:bodyPr/>
        <a:lstStyle/>
        <a:p>
          <a:endParaRPr lang="en-US"/>
        </a:p>
      </dgm:t>
    </dgm:pt>
    <dgm:pt modelId="{33CBAA34-FD9F-4FD8-A155-CE7238EE63D3}" type="sibTrans" cxnId="{6254C9F0-FB5D-4D83-B39A-913556074B05}">
      <dgm:prSet/>
      <dgm:spPr/>
      <dgm:t>
        <a:bodyPr/>
        <a:lstStyle/>
        <a:p>
          <a:endParaRPr lang="en-US"/>
        </a:p>
      </dgm:t>
    </dgm:pt>
    <dgm:pt modelId="{8C3B391D-814C-4D4F-80CC-25A610CB1D2A}">
      <dgm:prSet phldrT="[Text]" custT="1"/>
      <dgm:spPr/>
      <dgm:t>
        <a:bodyPr/>
        <a:lstStyle/>
        <a:p>
          <a:r>
            <a:rPr lang="en-US" sz="2000" dirty="0" smtClean="0"/>
            <a:t>Representatives from further afield (Navy, NATO, US…)</a:t>
          </a:r>
          <a:endParaRPr lang="en-US" sz="2000" dirty="0"/>
        </a:p>
      </dgm:t>
    </dgm:pt>
    <dgm:pt modelId="{BB13870B-7801-413D-A4D8-3FD1ACF1DC5B}" type="parTrans" cxnId="{5702A5AA-21FD-4984-A213-268E4B2EE62E}">
      <dgm:prSet/>
      <dgm:spPr/>
      <dgm:t>
        <a:bodyPr/>
        <a:lstStyle/>
        <a:p>
          <a:endParaRPr lang="en-US"/>
        </a:p>
      </dgm:t>
    </dgm:pt>
    <dgm:pt modelId="{1C9475C7-C980-4E5A-85F0-C77326341A2F}" type="sibTrans" cxnId="{5702A5AA-21FD-4984-A213-268E4B2EE62E}">
      <dgm:prSet/>
      <dgm:spPr/>
      <dgm:t>
        <a:bodyPr/>
        <a:lstStyle/>
        <a:p>
          <a:endParaRPr lang="en-US"/>
        </a:p>
      </dgm:t>
    </dgm:pt>
    <dgm:pt modelId="{EA427BBF-EC83-44AE-9469-1710FCC810DE}" type="pres">
      <dgm:prSet presAssocID="{C5830A37-6941-4789-B52D-F0343064F9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7EFF50-7B78-4726-BA93-E30CEB0ABAF2}" type="pres">
      <dgm:prSet presAssocID="{91FA6AB3-456A-4A21-A773-D43CB37EB394}" presName="centerShape" presStyleLbl="node0" presStyleIdx="0" presStyleCnt="1" custScaleX="170600" custScaleY="128857" custLinFactNeighborX="3060" custLinFactNeighborY="-3044"/>
      <dgm:spPr/>
      <dgm:t>
        <a:bodyPr/>
        <a:lstStyle/>
        <a:p>
          <a:endParaRPr lang="en-US"/>
        </a:p>
      </dgm:t>
    </dgm:pt>
    <dgm:pt modelId="{50DED242-98B6-41D2-8F76-4B089DAE054B}" type="pres">
      <dgm:prSet presAssocID="{0F9A30C8-FDB8-4816-891C-623075E96948}" presName="parTrans" presStyleLbl="bgSibTrans2D1" presStyleIdx="0" presStyleCnt="3" custLinFactNeighborX="12078" custLinFactNeighborY="1693"/>
      <dgm:spPr/>
      <dgm:t>
        <a:bodyPr/>
        <a:lstStyle/>
        <a:p>
          <a:endParaRPr lang="en-US"/>
        </a:p>
      </dgm:t>
    </dgm:pt>
    <dgm:pt modelId="{5E74E029-4AD7-4C5F-BB29-E1C595AF82EC}" type="pres">
      <dgm:prSet presAssocID="{633F7F6E-DE54-4322-9D89-25BDA0DB010A}" presName="node" presStyleLbl="node1" presStyleIdx="0" presStyleCnt="3" custRadScaleRad="128845" custRadScaleInc="-31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9C3B9-4E72-41BB-B6B0-5C9FCDB60391}" type="pres">
      <dgm:prSet presAssocID="{A97E430E-AF54-4F41-826F-5376DC29F104}" presName="parTrans" presStyleLbl="bgSibTrans2D1" presStyleIdx="1" presStyleCnt="3" custLinFactNeighborX="1267" custLinFactNeighborY="15531"/>
      <dgm:spPr/>
      <dgm:t>
        <a:bodyPr/>
        <a:lstStyle/>
        <a:p>
          <a:endParaRPr lang="en-US"/>
        </a:p>
      </dgm:t>
    </dgm:pt>
    <dgm:pt modelId="{00C7A72B-D5FF-4FEB-AA46-AE970BF6F51B}" type="pres">
      <dgm:prSet presAssocID="{35CFB2DE-695E-4D97-A318-9B332B459514}" presName="node" presStyleLbl="node1" presStyleIdx="1" presStyleCnt="3" custScaleX="156214" custScaleY="114270" custRadScaleRad="102012" custRadScaleInc="13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DDF55-3886-4D1B-8AD8-6FADA1CCBF31}" type="pres">
      <dgm:prSet presAssocID="{BB13870B-7801-413D-A4D8-3FD1ACF1DC5B}" presName="parTrans" presStyleLbl="bgSibTrans2D1" presStyleIdx="2" presStyleCnt="3" custLinFactNeighborX="-13283" custLinFactNeighborY="-35422"/>
      <dgm:spPr/>
      <dgm:t>
        <a:bodyPr/>
        <a:lstStyle/>
        <a:p>
          <a:endParaRPr lang="en-US"/>
        </a:p>
      </dgm:t>
    </dgm:pt>
    <dgm:pt modelId="{AFD947C2-F675-4C31-B7B4-366ADAF68CB8}" type="pres">
      <dgm:prSet presAssocID="{8C3B391D-814C-4D4F-80CC-25A610CB1D2A}" presName="node" presStyleLbl="node1" presStyleIdx="2" presStyleCnt="3" custScaleX="168398" custRadScaleRad="152883" custRadScaleInc="3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17311-7D45-48DD-BAA7-26E1DE5E67DB}" type="presOf" srcId="{A97E430E-AF54-4F41-826F-5376DC29F104}" destId="{C059C3B9-4E72-41BB-B6B0-5C9FCDB60391}" srcOrd="0" destOrd="0" presId="urn:microsoft.com/office/officeart/2005/8/layout/radial4"/>
    <dgm:cxn modelId="{5FB8DA4C-15F9-4525-8029-B47D9E425CBC}" type="presOf" srcId="{35CFB2DE-695E-4D97-A318-9B332B459514}" destId="{00C7A72B-D5FF-4FEB-AA46-AE970BF6F51B}" srcOrd="0" destOrd="0" presId="urn:microsoft.com/office/officeart/2005/8/layout/radial4"/>
    <dgm:cxn modelId="{CF39AEEA-18BE-424D-890E-43363402D3D2}" type="presOf" srcId="{8C3B391D-814C-4D4F-80CC-25A610CB1D2A}" destId="{AFD947C2-F675-4C31-B7B4-366ADAF68CB8}" srcOrd="0" destOrd="0" presId="urn:microsoft.com/office/officeart/2005/8/layout/radial4"/>
    <dgm:cxn modelId="{CB30543D-4C43-4D09-B670-4AA068208042}" srcId="{91FA6AB3-456A-4A21-A773-D43CB37EB394}" destId="{633F7F6E-DE54-4322-9D89-25BDA0DB010A}" srcOrd="0" destOrd="0" parTransId="{0F9A30C8-FDB8-4816-891C-623075E96948}" sibTransId="{D82ECB72-3C61-41D8-813A-7C9BEF3A657D}"/>
    <dgm:cxn modelId="{5702A5AA-21FD-4984-A213-268E4B2EE62E}" srcId="{91FA6AB3-456A-4A21-A773-D43CB37EB394}" destId="{8C3B391D-814C-4D4F-80CC-25A610CB1D2A}" srcOrd="2" destOrd="0" parTransId="{BB13870B-7801-413D-A4D8-3FD1ACF1DC5B}" sibTransId="{1C9475C7-C980-4E5A-85F0-C77326341A2F}"/>
    <dgm:cxn modelId="{4CDBADB2-E33B-46E9-A150-E7CB060985E9}" type="presOf" srcId="{C5830A37-6941-4789-B52D-F0343064F94C}" destId="{EA427BBF-EC83-44AE-9469-1710FCC810DE}" srcOrd="0" destOrd="0" presId="urn:microsoft.com/office/officeart/2005/8/layout/radial4"/>
    <dgm:cxn modelId="{68169D82-A0D7-4A6A-88CD-A81168B8DAE8}" srcId="{C5830A37-6941-4789-B52D-F0343064F94C}" destId="{91FA6AB3-456A-4A21-A773-D43CB37EB394}" srcOrd="0" destOrd="0" parTransId="{A60BF5D8-2C09-4DA7-99CD-B073DA6EF505}" sibTransId="{7EE13A99-0E94-452F-ADA5-74D975C298CC}"/>
    <dgm:cxn modelId="{893F2C08-D814-4B9B-91D8-49D4D7534E33}" type="presOf" srcId="{633F7F6E-DE54-4322-9D89-25BDA0DB010A}" destId="{5E74E029-4AD7-4C5F-BB29-E1C595AF82EC}" srcOrd="0" destOrd="0" presId="urn:microsoft.com/office/officeart/2005/8/layout/radial4"/>
    <dgm:cxn modelId="{47586DCD-C6A4-482D-8E5E-206F4CDA655D}" type="presOf" srcId="{0F9A30C8-FDB8-4816-891C-623075E96948}" destId="{50DED242-98B6-41D2-8F76-4B089DAE054B}" srcOrd="0" destOrd="0" presId="urn:microsoft.com/office/officeart/2005/8/layout/radial4"/>
    <dgm:cxn modelId="{A9C7DBA3-10A8-4CD7-ADCE-CF1F2E5311F1}" type="presOf" srcId="{91FA6AB3-456A-4A21-A773-D43CB37EB394}" destId="{BE7EFF50-7B78-4726-BA93-E30CEB0ABAF2}" srcOrd="0" destOrd="0" presId="urn:microsoft.com/office/officeart/2005/8/layout/radial4"/>
    <dgm:cxn modelId="{6254C9F0-FB5D-4D83-B39A-913556074B05}" srcId="{91FA6AB3-456A-4A21-A773-D43CB37EB394}" destId="{35CFB2DE-695E-4D97-A318-9B332B459514}" srcOrd="1" destOrd="0" parTransId="{A97E430E-AF54-4F41-826F-5376DC29F104}" sibTransId="{33CBAA34-FD9F-4FD8-A155-CE7238EE63D3}"/>
    <dgm:cxn modelId="{00E3ED23-AF44-4DF1-AF83-1DE45D433FD9}" type="presOf" srcId="{BB13870B-7801-413D-A4D8-3FD1ACF1DC5B}" destId="{AB5DDF55-3886-4D1B-8AD8-6FADA1CCBF31}" srcOrd="0" destOrd="0" presId="urn:microsoft.com/office/officeart/2005/8/layout/radial4"/>
    <dgm:cxn modelId="{F1B61E03-7B88-43D4-946A-01EF14FD112B}" type="presParOf" srcId="{EA427BBF-EC83-44AE-9469-1710FCC810DE}" destId="{BE7EFF50-7B78-4726-BA93-E30CEB0ABAF2}" srcOrd="0" destOrd="0" presId="urn:microsoft.com/office/officeart/2005/8/layout/radial4"/>
    <dgm:cxn modelId="{981CC4A4-D89C-418F-8312-DDA2CBBDC851}" type="presParOf" srcId="{EA427BBF-EC83-44AE-9469-1710FCC810DE}" destId="{50DED242-98B6-41D2-8F76-4B089DAE054B}" srcOrd="1" destOrd="0" presId="urn:microsoft.com/office/officeart/2005/8/layout/radial4"/>
    <dgm:cxn modelId="{7601A6C0-6FC6-4A58-87C0-34A50C26CD01}" type="presParOf" srcId="{EA427BBF-EC83-44AE-9469-1710FCC810DE}" destId="{5E74E029-4AD7-4C5F-BB29-E1C595AF82EC}" srcOrd="2" destOrd="0" presId="urn:microsoft.com/office/officeart/2005/8/layout/radial4"/>
    <dgm:cxn modelId="{B16FC426-DC85-4A34-9FCE-23FDBCEA9EDE}" type="presParOf" srcId="{EA427BBF-EC83-44AE-9469-1710FCC810DE}" destId="{C059C3B9-4E72-41BB-B6B0-5C9FCDB60391}" srcOrd="3" destOrd="0" presId="urn:microsoft.com/office/officeart/2005/8/layout/radial4"/>
    <dgm:cxn modelId="{FEEBD1DC-5ED9-4684-BD69-14643E075349}" type="presParOf" srcId="{EA427BBF-EC83-44AE-9469-1710FCC810DE}" destId="{00C7A72B-D5FF-4FEB-AA46-AE970BF6F51B}" srcOrd="4" destOrd="0" presId="urn:microsoft.com/office/officeart/2005/8/layout/radial4"/>
    <dgm:cxn modelId="{3806B01F-0AFC-4771-85FC-33897725AB57}" type="presParOf" srcId="{EA427BBF-EC83-44AE-9469-1710FCC810DE}" destId="{AB5DDF55-3886-4D1B-8AD8-6FADA1CCBF31}" srcOrd="5" destOrd="0" presId="urn:microsoft.com/office/officeart/2005/8/layout/radial4"/>
    <dgm:cxn modelId="{7659815E-CB23-4AF9-97CA-7F227C1BE92E}" type="presParOf" srcId="{EA427BBF-EC83-44AE-9469-1710FCC810DE}" destId="{AFD947C2-F675-4C31-B7B4-366ADAF68CB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50492-3B31-421B-ACDC-D71F8EE50515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64CC22DB-8B41-4648-AD88-E7A646B41843}">
      <dgm:prSet phldrT="[Text]"/>
      <dgm:spPr>
        <a:solidFill>
          <a:srgbClr val="36CD15"/>
        </a:solidFill>
      </dgm:spPr>
      <dgm:t>
        <a:bodyPr/>
        <a:lstStyle/>
        <a:p>
          <a:r>
            <a:rPr lang="en-US" dirty="0" smtClean="0"/>
            <a:t>Study </a:t>
          </a:r>
          <a:endParaRPr lang="en-US" dirty="0"/>
        </a:p>
      </dgm:t>
    </dgm:pt>
    <dgm:pt modelId="{92E93CD2-9072-42EA-8A76-AAB8DD4C075A}" type="parTrans" cxnId="{CA085C03-DCC5-47DF-B2C2-6D1FCDD9DAAB}">
      <dgm:prSet/>
      <dgm:spPr/>
      <dgm:t>
        <a:bodyPr/>
        <a:lstStyle/>
        <a:p>
          <a:endParaRPr lang="en-US"/>
        </a:p>
      </dgm:t>
    </dgm:pt>
    <dgm:pt modelId="{AFFDF81A-05FE-4810-8C2F-630F346812F2}" type="sibTrans" cxnId="{CA085C03-DCC5-47DF-B2C2-6D1FCDD9DAAB}">
      <dgm:prSet/>
      <dgm:spPr/>
      <dgm:t>
        <a:bodyPr/>
        <a:lstStyle/>
        <a:p>
          <a:endParaRPr lang="en-US"/>
        </a:p>
      </dgm:t>
    </dgm:pt>
    <dgm:pt modelId="{F5B78428-F779-4BB3-BAEF-49B92E728B35}">
      <dgm:prSet phldrT="[Text]"/>
      <dgm:spPr/>
      <dgm:t>
        <a:bodyPr/>
        <a:lstStyle/>
        <a:p>
          <a:r>
            <a:rPr lang="en-US" dirty="0" smtClean="0"/>
            <a:t>TTX </a:t>
          </a:r>
          <a:endParaRPr lang="en-US" dirty="0"/>
        </a:p>
      </dgm:t>
    </dgm:pt>
    <dgm:pt modelId="{DAA55DAC-39C7-43B5-8812-D98564F94FF1}" type="parTrans" cxnId="{B764A128-B5EC-4887-8CA7-E0BB1A2CA2F7}">
      <dgm:prSet/>
      <dgm:spPr/>
      <dgm:t>
        <a:bodyPr/>
        <a:lstStyle/>
        <a:p>
          <a:endParaRPr lang="en-US"/>
        </a:p>
      </dgm:t>
    </dgm:pt>
    <dgm:pt modelId="{2ECED42B-DC8B-435D-97A3-BFB4BA24E406}" type="sibTrans" cxnId="{B764A128-B5EC-4887-8CA7-E0BB1A2CA2F7}">
      <dgm:prSet/>
      <dgm:spPr/>
      <dgm:t>
        <a:bodyPr/>
        <a:lstStyle/>
        <a:p>
          <a:endParaRPr lang="en-US"/>
        </a:p>
      </dgm:t>
    </dgm:pt>
    <dgm:pt modelId="{27156835-3EC7-42E4-8AE5-AB74D06E916E}">
      <dgm:prSet phldrT="[Text]"/>
      <dgm:spPr/>
      <dgm:t>
        <a:bodyPr/>
        <a:lstStyle/>
        <a:p>
          <a:r>
            <a:rPr lang="en-US" dirty="0" smtClean="0"/>
            <a:t>Wargame</a:t>
          </a:r>
          <a:endParaRPr lang="en-US" dirty="0"/>
        </a:p>
      </dgm:t>
    </dgm:pt>
    <dgm:pt modelId="{5B96E586-1D66-4F9F-AAF3-24A92170D154}" type="parTrans" cxnId="{09059E07-7BBA-4B85-A0C6-E04CA0938A49}">
      <dgm:prSet/>
      <dgm:spPr/>
      <dgm:t>
        <a:bodyPr/>
        <a:lstStyle/>
        <a:p>
          <a:endParaRPr lang="en-US"/>
        </a:p>
      </dgm:t>
    </dgm:pt>
    <dgm:pt modelId="{6A99ABC6-AD0C-4639-8C20-4BAB8711514C}" type="sibTrans" cxnId="{09059E07-7BBA-4B85-A0C6-E04CA0938A49}">
      <dgm:prSet/>
      <dgm:spPr/>
      <dgm:t>
        <a:bodyPr/>
        <a:lstStyle/>
        <a:p>
          <a:endParaRPr lang="en-US"/>
        </a:p>
      </dgm:t>
    </dgm:pt>
    <dgm:pt modelId="{A951C897-355E-4E0C-9DAA-C19616DF6964}" type="pres">
      <dgm:prSet presAssocID="{41450492-3B31-421B-ACDC-D71F8EE50515}" presName="Name0" presStyleCnt="0">
        <dgm:presLayoutVars>
          <dgm:dir/>
          <dgm:resizeHandles val="exact"/>
        </dgm:presLayoutVars>
      </dgm:prSet>
      <dgm:spPr/>
    </dgm:pt>
    <dgm:pt modelId="{0972C78C-D5E0-4C11-904E-05D873A65B4C}" type="pres">
      <dgm:prSet presAssocID="{64CC22DB-8B41-4648-AD88-E7A646B418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3A4EF-5269-494C-8135-0427AAA4E475}" type="pres">
      <dgm:prSet presAssocID="{AFFDF81A-05FE-4810-8C2F-630F346812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C3D9394-4526-4B1E-963A-7FEB5A9525C0}" type="pres">
      <dgm:prSet presAssocID="{AFFDF81A-05FE-4810-8C2F-630F346812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89153A-375A-4ACD-9249-CC8C1B269AC6}" type="pres">
      <dgm:prSet presAssocID="{F5B78428-F779-4BB3-BAEF-49B92E728B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6F7A1-E975-456F-8FA2-EC175103545D}" type="pres">
      <dgm:prSet presAssocID="{2ECED42B-DC8B-435D-97A3-BFB4BA24E4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A79052B-BA06-4926-AC8D-0FE6D3913A5D}" type="pres">
      <dgm:prSet presAssocID="{2ECED42B-DC8B-435D-97A3-BFB4BA24E40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B295F3B-8F8F-41B1-978B-DC9C91439804}" type="pres">
      <dgm:prSet presAssocID="{27156835-3EC7-42E4-8AE5-AB74D06E9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CD0A2-395D-4E6D-9D10-A78DEA89F5B9}" type="presOf" srcId="{2ECED42B-DC8B-435D-97A3-BFB4BA24E406}" destId="{2A79052B-BA06-4926-AC8D-0FE6D3913A5D}" srcOrd="1" destOrd="0" presId="urn:microsoft.com/office/officeart/2005/8/layout/process1"/>
    <dgm:cxn modelId="{5278F269-EF43-4D7B-9824-4F74456F7F55}" type="presOf" srcId="{64CC22DB-8B41-4648-AD88-E7A646B41843}" destId="{0972C78C-D5E0-4C11-904E-05D873A65B4C}" srcOrd="0" destOrd="0" presId="urn:microsoft.com/office/officeart/2005/8/layout/process1"/>
    <dgm:cxn modelId="{DB20C1A7-C294-4081-A0C1-98BEB991B256}" type="presOf" srcId="{AFFDF81A-05FE-4810-8C2F-630F346812F2}" destId="{0EF3A4EF-5269-494C-8135-0427AAA4E475}" srcOrd="0" destOrd="0" presId="urn:microsoft.com/office/officeart/2005/8/layout/process1"/>
    <dgm:cxn modelId="{6BA0A4FF-A8A2-44C4-87AD-F1EDCA740C8A}" type="presOf" srcId="{27156835-3EC7-42E4-8AE5-AB74D06E916E}" destId="{8B295F3B-8F8F-41B1-978B-DC9C91439804}" srcOrd="0" destOrd="0" presId="urn:microsoft.com/office/officeart/2005/8/layout/process1"/>
    <dgm:cxn modelId="{7909F6F0-6D84-4531-8673-877C5B318409}" type="presOf" srcId="{F5B78428-F779-4BB3-BAEF-49B92E728B35}" destId="{9289153A-375A-4ACD-9249-CC8C1B269AC6}" srcOrd="0" destOrd="0" presId="urn:microsoft.com/office/officeart/2005/8/layout/process1"/>
    <dgm:cxn modelId="{09059E07-7BBA-4B85-A0C6-E04CA0938A49}" srcId="{41450492-3B31-421B-ACDC-D71F8EE50515}" destId="{27156835-3EC7-42E4-8AE5-AB74D06E916E}" srcOrd="2" destOrd="0" parTransId="{5B96E586-1D66-4F9F-AAF3-24A92170D154}" sibTransId="{6A99ABC6-AD0C-4639-8C20-4BAB8711514C}"/>
    <dgm:cxn modelId="{32EC7D24-AA66-4CA8-AF9F-D9FCC424E79C}" type="presOf" srcId="{41450492-3B31-421B-ACDC-D71F8EE50515}" destId="{A951C897-355E-4E0C-9DAA-C19616DF6964}" srcOrd="0" destOrd="0" presId="urn:microsoft.com/office/officeart/2005/8/layout/process1"/>
    <dgm:cxn modelId="{B764A128-B5EC-4887-8CA7-E0BB1A2CA2F7}" srcId="{41450492-3B31-421B-ACDC-D71F8EE50515}" destId="{F5B78428-F779-4BB3-BAEF-49B92E728B35}" srcOrd="1" destOrd="0" parTransId="{DAA55DAC-39C7-43B5-8812-D98564F94FF1}" sibTransId="{2ECED42B-DC8B-435D-97A3-BFB4BA24E406}"/>
    <dgm:cxn modelId="{5AD86608-72D5-4A91-A93E-AB1F98BD02C7}" type="presOf" srcId="{2ECED42B-DC8B-435D-97A3-BFB4BA24E406}" destId="{98C6F7A1-E975-456F-8FA2-EC175103545D}" srcOrd="0" destOrd="0" presId="urn:microsoft.com/office/officeart/2005/8/layout/process1"/>
    <dgm:cxn modelId="{C09D7C4D-FB94-48CB-9ED4-54D58E88BFDB}" type="presOf" srcId="{AFFDF81A-05FE-4810-8C2F-630F346812F2}" destId="{8C3D9394-4526-4B1E-963A-7FEB5A9525C0}" srcOrd="1" destOrd="0" presId="urn:microsoft.com/office/officeart/2005/8/layout/process1"/>
    <dgm:cxn modelId="{CA085C03-DCC5-47DF-B2C2-6D1FCDD9DAAB}" srcId="{41450492-3B31-421B-ACDC-D71F8EE50515}" destId="{64CC22DB-8B41-4648-AD88-E7A646B41843}" srcOrd="0" destOrd="0" parTransId="{92E93CD2-9072-42EA-8A76-AAB8DD4C075A}" sibTransId="{AFFDF81A-05FE-4810-8C2F-630F346812F2}"/>
    <dgm:cxn modelId="{33211894-4449-4624-9A3F-9234C3961ECC}" type="presParOf" srcId="{A951C897-355E-4E0C-9DAA-C19616DF6964}" destId="{0972C78C-D5E0-4C11-904E-05D873A65B4C}" srcOrd="0" destOrd="0" presId="urn:microsoft.com/office/officeart/2005/8/layout/process1"/>
    <dgm:cxn modelId="{1883E7F9-BF24-4D22-A4E0-C488E9441147}" type="presParOf" srcId="{A951C897-355E-4E0C-9DAA-C19616DF6964}" destId="{0EF3A4EF-5269-494C-8135-0427AAA4E475}" srcOrd="1" destOrd="0" presId="urn:microsoft.com/office/officeart/2005/8/layout/process1"/>
    <dgm:cxn modelId="{93C6C40C-29A7-4A60-828C-47E2A4474341}" type="presParOf" srcId="{0EF3A4EF-5269-494C-8135-0427AAA4E475}" destId="{8C3D9394-4526-4B1E-963A-7FEB5A9525C0}" srcOrd="0" destOrd="0" presId="urn:microsoft.com/office/officeart/2005/8/layout/process1"/>
    <dgm:cxn modelId="{88553429-97E0-4614-8DC8-9B4A44A3A36B}" type="presParOf" srcId="{A951C897-355E-4E0C-9DAA-C19616DF6964}" destId="{9289153A-375A-4ACD-9249-CC8C1B269AC6}" srcOrd="2" destOrd="0" presId="urn:microsoft.com/office/officeart/2005/8/layout/process1"/>
    <dgm:cxn modelId="{4B514132-4D77-422C-8648-28FF60F82FE3}" type="presParOf" srcId="{A951C897-355E-4E0C-9DAA-C19616DF6964}" destId="{98C6F7A1-E975-456F-8FA2-EC175103545D}" srcOrd="3" destOrd="0" presId="urn:microsoft.com/office/officeart/2005/8/layout/process1"/>
    <dgm:cxn modelId="{3EB82124-EC10-455B-8EFB-718BF40983AB}" type="presParOf" srcId="{98C6F7A1-E975-456F-8FA2-EC175103545D}" destId="{2A79052B-BA06-4926-AC8D-0FE6D3913A5D}" srcOrd="0" destOrd="0" presId="urn:microsoft.com/office/officeart/2005/8/layout/process1"/>
    <dgm:cxn modelId="{CBFFFD79-5F57-484E-BC34-08A40FD152D0}" type="presParOf" srcId="{A951C897-355E-4E0C-9DAA-C19616DF6964}" destId="{8B295F3B-8F8F-41B1-978B-DC9C914398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50492-3B31-421B-ACDC-D71F8EE50515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64CC22DB-8B41-4648-AD88-E7A646B41843}">
      <dgm:prSet phldrT="[Text]"/>
      <dgm:spPr/>
      <dgm:t>
        <a:bodyPr/>
        <a:lstStyle/>
        <a:p>
          <a:r>
            <a:rPr lang="en-US" smtClean="0"/>
            <a:t>TTX</a:t>
          </a:r>
          <a:endParaRPr lang="en-US" dirty="0"/>
        </a:p>
      </dgm:t>
    </dgm:pt>
    <dgm:pt modelId="{92E93CD2-9072-42EA-8A76-AAB8DD4C075A}" type="parTrans" cxnId="{CA085C03-DCC5-47DF-B2C2-6D1FCDD9DAAB}">
      <dgm:prSet/>
      <dgm:spPr/>
      <dgm:t>
        <a:bodyPr/>
        <a:lstStyle/>
        <a:p>
          <a:endParaRPr lang="en-US"/>
        </a:p>
      </dgm:t>
    </dgm:pt>
    <dgm:pt modelId="{AFFDF81A-05FE-4810-8C2F-630F346812F2}" type="sibTrans" cxnId="{CA085C03-DCC5-47DF-B2C2-6D1FCDD9DAAB}">
      <dgm:prSet/>
      <dgm:spPr>
        <a:solidFill>
          <a:srgbClr val="007383"/>
        </a:solidFill>
      </dgm:spPr>
      <dgm:t>
        <a:bodyPr/>
        <a:lstStyle/>
        <a:p>
          <a:endParaRPr lang="en-US"/>
        </a:p>
      </dgm:t>
    </dgm:pt>
    <dgm:pt modelId="{F5B78428-F779-4BB3-BAEF-49B92E728B35}">
      <dgm:prSet phldrT="[Text]"/>
      <dgm:spPr>
        <a:solidFill>
          <a:srgbClr val="007383"/>
        </a:solidFill>
      </dgm:spPr>
      <dgm:t>
        <a:bodyPr/>
        <a:lstStyle/>
        <a:p>
          <a:r>
            <a:rPr lang="en-US" smtClean="0"/>
            <a:t>TTX</a:t>
          </a:r>
          <a:endParaRPr lang="en-US" dirty="0"/>
        </a:p>
      </dgm:t>
    </dgm:pt>
    <dgm:pt modelId="{DAA55DAC-39C7-43B5-8812-D98564F94FF1}" type="parTrans" cxnId="{B764A128-B5EC-4887-8CA7-E0BB1A2CA2F7}">
      <dgm:prSet/>
      <dgm:spPr/>
      <dgm:t>
        <a:bodyPr/>
        <a:lstStyle/>
        <a:p>
          <a:endParaRPr lang="en-US"/>
        </a:p>
      </dgm:t>
    </dgm:pt>
    <dgm:pt modelId="{2ECED42B-DC8B-435D-97A3-BFB4BA24E406}" type="sibTrans" cxnId="{B764A128-B5EC-4887-8CA7-E0BB1A2CA2F7}">
      <dgm:prSet/>
      <dgm:spPr/>
      <dgm:t>
        <a:bodyPr/>
        <a:lstStyle/>
        <a:p>
          <a:endParaRPr lang="en-US"/>
        </a:p>
      </dgm:t>
    </dgm:pt>
    <dgm:pt modelId="{27156835-3EC7-42E4-8AE5-AB74D06E916E}">
      <dgm:prSet phldrT="[Text]"/>
      <dgm:spPr/>
      <dgm:t>
        <a:bodyPr/>
        <a:lstStyle/>
        <a:p>
          <a:r>
            <a:rPr lang="en-US" smtClean="0"/>
            <a:t>TTX</a:t>
          </a:r>
          <a:endParaRPr lang="en-US" dirty="0"/>
        </a:p>
      </dgm:t>
    </dgm:pt>
    <dgm:pt modelId="{5B96E586-1D66-4F9F-AAF3-24A92170D154}" type="parTrans" cxnId="{09059E07-7BBA-4B85-A0C6-E04CA0938A49}">
      <dgm:prSet/>
      <dgm:spPr/>
      <dgm:t>
        <a:bodyPr/>
        <a:lstStyle/>
        <a:p>
          <a:endParaRPr lang="en-US"/>
        </a:p>
      </dgm:t>
    </dgm:pt>
    <dgm:pt modelId="{6A99ABC6-AD0C-4639-8C20-4BAB8711514C}" type="sibTrans" cxnId="{09059E07-7BBA-4B85-A0C6-E04CA0938A49}">
      <dgm:prSet/>
      <dgm:spPr/>
      <dgm:t>
        <a:bodyPr/>
        <a:lstStyle/>
        <a:p>
          <a:endParaRPr lang="en-US"/>
        </a:p>
      </dgm:t>
    </dgm:pt>
    <dgm:pt modelId="{A951C897-355E-4E0C-9DAA-C19616DF6964}" type="pres">
      <dgm:prSet presAssocID="{41450492-3B31-421B-ACDC-D71F8EE50515}" presName="Name0" presStyleCnt="0">
        <dgm:presLayoutVars>
          <dgm:dir/>
          <dgm:resizeHandles val="exact"/>
        </dgm:presLayoutVars>
      </dgm:prSet>
      <dgm:spPr/>
    </dgm:pt>
    <dgm:pt modelId="{0972C78C-D5E0-4C11-904E-05D873A65B4C}" type="pres">
      <dgm:prSet presAssocID="{64CC22DB-8B41-4648-AD88-E7A646B418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3A4EF-5269-494C-8135-0427AAA4E475}" type="pres">
      <dgm:prSet presAssocID="{AFFDF81A-05FE-4810-8C2F-630F346812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C3D9394-4526-4B1E-963A-7FEB5A9525C0}" type="pres">
      <dgm:prSet presAssocID="{AFFDF81A-05FE-4810-8C2F-630F346812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89153A-375A-4ACD-9249-CC8C1B269AC6}" type="pres">
      <dgm:prSet presAssocID="{F5B78428-F779-4BB3-BAEF-49B92E728B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6F7A1-E975-456F-8FA2-EC175103545D}" type="pres">
      <dgm:prSet presAssocID="{2ECED42B-DC8B-435D-97A3-BFB4BA24E4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A79052B-BA06-4926-AC8D-0FE6D3913A5D}" type="pres">
      <dgm:prSet presAssocID="{2ECED42B-DC8B-435D-97A3-BFB4BA24E40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B295F3B-8F8F-41B1-978B-DC9C91439804}" type="pres">
      <dgm:prSet presAssocID="{27156835-3EC7-42E4-8AE5-AB74D06E9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CD0A2-395D-4E6D-9D10-A78DEA89F5B9}" type="presOf" srcId="{2ECED42B-DC8B-435D-97A3-BFB4BA24E406}" destId="{2A79052B-BA06-4926-AC8D-0FE6D3913A5D}" srcOrd="1" destOrd="0" presId="urn:microsoft.com/office/officeart/2005/8/layout/process1"/>
    <dgm:cxn modelId="{5278F269-EF43-4D7B-9824-4F74456F7F55}" type="presOf" srcId="{64CC22DB-8B41-4648-AD88-E7A646B41843}" destId="{0972C78C-D5E0-4C11-904E-05D873A65B4C}" srcOrd="0" destOrd="0" presId="urn:microsoft.com/office/officeart/2005/8/layout/process1"/>
    <dgm:cxn modelId="{DB20C1A7-C294-4081-A0C1-98BEB991B256}" type="presOf" srcId="{AFFDF81A-05FE-4810-8C2F-630F346812F2}" destId="{0EF3A4EF-5269-494C-8135-0427AAA4E475}" srcOrd="0" destOrd="0" presId="urn:microsoft.com/office/officeart/2005/8/layout/process1"/>
    <dgm:cxn modelId="{6BA0A4FF-A8A2-44C4-87AD-F1EDCA740C8A}" type="presOf" srcId="{27156835-3EC7-42E4-8AE5-AB74D06E916E}" destId="{8B295F3B-8F8F-41B1-978B-DC9C91439804}" srcOrd="0" destOrd="0" presId="urn:microsoft.com/office/officeart/2005/8/layout/process1"/>
    <dgm:cxn modelId="{7909F6F0-6D84-4531-8673-877C5B318409}" type="presOf" srcId="{F5B78428-F779-4BB3-BAEF-49B92E728B35}" destId="{9289153A-375A-4ACD-9249-CC8C1B269AC6}" srcOrd="0" destOrd="0" presId="urn:microsoft.com/office/officeart/2005/8/layout/process1"/>
    <dgm:cxn modelId="{09059E07-7BBA-4B85-A0C6-E04CA0938A49}" srcId="{41450492-3B31-421B-ACDC-D71F8EE50515}" destId="{27156835-3EC7-42E4-8AE5-AB74D06E916E}" srcOrd="2" destOrd="0" parTransId="{5B96E586-1D66-4F9F-AAF3-24A92170D154}" sibTransId="{6A99ABC6-AD0C-4639-8C20-4BAB8711514C}"/>
    <dgm:cxn modelId="{32EC7D24-AA66-4CA8-AF9F-D9FCC424E79C}" type="presOf" srcId="{41450492-3B31-421B-ACDC-D71F8EE50515}" destId="{A951C897-355E-4E0C-9DAA-C19616DF6964}" srcOrd="0" destOrd="0" presId="urn:microsoft.com/office/officeart/2005/8/layout/process1"/>
    <dgm:cxn modelId="{B764A128-B5EC-4887-8CA7-E0BB1A2CA2F7}" srcId="{41450492-3B31-421B-ACDC-D71F8EE50515}" destId="{F5B78428-F779-4BB3-BAEF-49B92E728B35}" srcOrd="1" destOrd="0" parTransId="{DAA55DAC-39C7-43B5-8812-D98564F94FF1}" sibTransId="{2ECED42B-DC8B-435D-97A3-BFB4BA24E406}"/>
    <dgm:cxn modelId="{5AD86608-72D5-4A91-A93E-AB1F98BD02C7}" type="presOf" srcId="{2ECED42B-DC8B-435D-97A3-BFB4BA24E406}" destId="{98C6F7A1-E975-456F-8FA2-EC175103545D}" srcOrd="0" destOrd="0" presId="urn:microsoft.com/office/officeart/2005/8/layout/process1"/>
    <dgm:cxn modelId="{C09D7C4D-FB94-48CB-9ED4-54D58E88BFDB}" type="presOf" srcId="{AFFDF81A-05FE-4810-8C2F-630F346812F2}" destId="{8C3D9394-4526-4B1E-963A-7FEB5A9525C0}" srcOrd="1" destOrd="0" presId="urn:microsoft.com/office/officeart/2005/8/layout/process1"/>
    <dgm:cxn modelId="{CA085C03-DCC5-47DF-B2C2-6D1FCDD9DAAB}" srcId="{41450492-3B31-421B-ACDC-D71F8EE50515}" destId="{64CC22DB-8B41-4648-AD88-E7A646B41843}" srcOrd="0" destOrd="0" parTransId="{92E93CD2-9072-42EA-8A76-AAB8DD4C075A}" sibTransId="{AFFDF81A-05FE-4810-8C2F-630F346812F2}"/>
    <dgm:cxn modelId="{33211894-4449-4624-9A3F-9234C3961ECC}" type="presParOf" srcId="{A951C897-355E-4E0C-9DAA-C19616DF6964}" destId="{0972C78C-D5E0-4C11-904E-05D873A65B4C}" srcOrd="0" destOrd="0" presId="urn:microsoft.com/office/officeart/2005/8/layout/process1"/>
    <dgm:cxn modelId="{1883E7F9-BF24-4D22-A4E0-C488E9441147}" type="presParOf" srcId="{A951C897-355E-4E0C-9DAA-C19616DF6964}" destId="{0EF3A4EF-5269-494C-8135-0427AAA4E475}" srcOrd="1" destOrd="0" presId="urn:microsoft.com/office/officeart/2005/8/layout/process1"/>
    <dgm:cxn modelId="{93C6C40C-29A7-4A60-828C-47E2A4474341}" type="presParOf" srcId="{0EF3A4EF-5269-494C-8135-0427AAA4E475}" destId="{8C3D9394-4526-4B1E-963A-7FEB5A9525C0}" srcOrd="0" destOrd="0" presId="urn:microsoft.com/office/officeart/2005/8/layout/process1"/>
    <dgm:cxn modelId="{88553429-97E0-4614-8DC8-9B4A44A3A36B}" type="presParOf" srcId="{A951C897-355E-4E0C-9DAA-C19616DF6964}" destId="{9289153A-375A-4ACD-9249-CC8C1B269AC6}" srcOrd="2" destOrd="0" presId="urn:microsoft.com/office/officeart/2005/8/layout/process1"/>
    <dgm:cxn modelId="{4B514132-4D77-422C-8648-28FF60F82FE3}" type="presParOf" srcId="{A951C897-355E-4E0C-9DAA-C19616DF6964}" destId="{98C6F7A1-E975-456F-8FA2-EC175103545D}" srcOrd="3" destOrd="0" presId="urn:microsoft.com/office/officeart/2005/8/layout/process1"/>
    <dgm:cxn modelId="{3EB82124-EC10-455B-8EFB-718BF40983AB}" type="presParOf" srcId="{98C6F7A1-E975-456F-8FA2-EC175103545D}" destId="{2A79052B-BA06-4926-AC8D-0FE6D3913A5D}" srcOrd="0" destOrd="0" presId="urn:microsoft.com/office/officeart/2005/8/layout/process1"/>
    <dgm:cxn modelId="{CBFFFD79-5F57-484E-BC34-08A40FD152D0}" type="presParOf" srcId="{A951C897-355E-4E0C-9DAA-C19616DF6964}" destId="{8B295F3B-8F8F-41B1-978B-DC9C914398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450492-3B31-421B-ACDC-D71F8EE50515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64CC22DB-8B41-4648-AD88-E7A646B41843}">
      <dgm:prSet phldrT="[Text]"/>
      <dgm:spPr/>
      <dgm:t>
        <a:bodyPr/>
        <a:lstStyle/>
        <a:p>
          <a:r>
            <a:rPr lang="en-US" dirty="0" smtClean="0"/>
            <a:t>TTX</a:t>
          </a:r>
          <a:endParaRPr lang="en-US" dirty="0"/>
        </a:p>
      </dgm:t>
    </dgm:pt>
    <dgm:pt modelId="{92E93CD2-9072-42EA-8A76-AAB8DD4C075A}" type="parTrans" cxnId="{CA085C03-DCC5-47DF-B2C2-6D1FCDD9DAAB}">
      <dgm:prSet/>
      <dgm:spPr/>
      <dgm:t>
        <a:bodyPr/>
        <a:lstStyle/>
        <a:p>
          <a:endParaRPr lang="en-US"/>
        </a:p>
      </dgm:t>
    </dgm:pt>
    <dgm:pt modelId="{AFFDF81A-05FE-4810-8C2F-630F346812F2}" type="sibTrans" cxnId="{CA085C03-DCC5-47DF-B2C2-6D1FCDD9DAAB}">
      <dgm:prSet/>
      <dgm:spPr>
        <a:solidFill>
          <a:srgbClr val="007383"/>
        </a:solidFill>
      </dgm:spPr>
      <dgm:t>
        <a:bodyPr/>
        <a:lstStyle/>
        <a:p>
          <a:endParaRPr lang="en-US"/>
        </a:p>
      </dgm:t>
    </dgm:pt>
    <dgm:pt modelId="{F5B78428-F779-4BB3-BAEF-49B92E728B35}">
      <dgm:prSet phldrT="[Text]"/>
      <dgm:spPr>
        <a:solidFill>
          <a:srgbClr val="007383"/>
        </a:solidFill>
      </dgm:spPr>
      <dgm:t>
        <a:bodyPr/>
        <a:lstStyle/>
        <a:p>
          <a:r>
            <a:rPr lang="en-US" dirty="0" smtClean="0"/>
            <a:t>TTX</a:t>
          </a:r>
          <a:endParaRPr lang="en-US" dirty="0"/>
        </a:p>
      </dgm:t>
    </dgm:pt>
    <dgm:pt modelId="{DAA55DAC-39C7-43B5-8812-D98564F94FF1}" type="parTrans" cxnId="{B764A128-B5EC-4887-8CA7-E0BB1A2CA2F7}">
      <dgm:prSet/>
      <dgm:spPr/>
      <dgm:t>
        <a:bodyPr/>
        <a:lstStyle/>
        <a:p>
          <a:endParaRPr lang="en-US"/>
        </a:p>
      </dgm:t>
    </dgm:pt>
    <dgm:pt modelId="{2ECED42B-DC8B-435D-97A3-BFB4BA24E406}" type="sibTrans" cxnId="{B764A128-B5EC-4887-8CA7-E0BB1A2CA2F7}">
      <dgm:prSet/>
      <dgm:spPr/>
      <dgm:t>
        <a:bodyPr/>
        <a:lstStyle/>
        <a:p>
          <a:endParaRPr lang="en-US"/>
        </a:p>
      </dgm:t>
    </dgm:pt>
    <dgm:pt modelId="{27156835-3EC7-42E4-8AE5-AB74D06E916E}">
      <dgm:prSet phldrT="[Text]"/>
      <dgm:spPr/>
      <dgm:t>
        <a:bodyPr/>
        <a:lstStyle/>
        <a:p>
          <a:r>
            <a:rPr lang="en-US" dirty="0" err="1" smtClean="0"/>
            <a:t>Wargame</a:t>
          </a:r>
          <a:endParaRPr lang="en-US" dirty="0"/>
        </a:p>
      </dgm:t>
    </dgm:pt>
    <dgm:pt modelId="{5B96E586-1D66-4F9F-AAF3-24A92170D154}" type="parTrans" cxnId="{09059E07-7BBA-4B85-A0C6-E04CA0938A49}">
      <dgm:prSet/>
      <dgm:spPr/>
      <dgm:t>
        <a:bodyPr/>
        <a:lstStyle/>
        <a:p>
          <a:endParaRPr lang="en-US"/>
        </a:p>
      </dgm:t>
    </dgm:pt>
    <dgm:pt modelId="{6A99ABC6-AD0C-4639-8C20-4BAB8711514C}" type="sibTrans" cxnId="{09059E07-7BBA-4B85-A0C6-E04CA0938A49}">
      <dgm:prSet/>
      <dgm:spPr/>
      <dgm:t>
        <a:bodyPr/>
        <a:lstStyle/>
        <a:p>
          <a:endParaRPr lang="en-US"/>
        </a:p>
      </dgm:t>
    </dgm:pt>
    <dgm:pt modelId="{A951C897-355E-4E0C-9DAA-C19616DF6964}" type="pres">
      <dgm:prSet presAssocID="{41450492-3B31-421B-ACDC-D71F8EE50515}" presName="Name0" presStyleCnt="0">
        <dgm:presLayoutVars>
          <dgm:dir/>
          <dgm:resizeHandles val="exact"/>
        </dgm:presLayoutVars>
      </dgm:prSet>
      <dgm:spPr/>
    </dgm:pt>
    <dgm:pt modelId="{0972C78C-D5E0-4C11-904E-05D873A65B4C}" type="pres">
      <dgm:prSet presAssocID="{64CC22DB-8B41-4648-AD88-E7A646B418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3A4EF-5269-494C-8135-0427AAA4E475}" type="pres">
      <dgm:prSet presAssocID="{AFFDF81A-05FE-4810-8C2F-630F346812F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C3D9394-4526-4B1E-963A-7FEB5A9525C0}" type="pres">
      <dgm:prSet presAssocID="{AFFDF81A-05FE-4810-8C2F-630F346812F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289153A-375A-4ACD-9249-CC8C1B269AC6}" type="pres">
      <dgm:prSet presAssocID="{F5B78428-F779-4BB3-BAEF-49B92E728B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6F7A1-E975-456F-8FA2-EC175103545D}" type="pres">
      <dgm:prSet presAssocID="{2ECED42B-DC8B-435D-97A3-BFB4BA24E4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A79052B-BA06-4926-AC8D-0FE6D3913A5D}" type="pres">
      <dgm:prSet presAssocID="{2ECED42B-DC8B-435D-97A3-BFB4BA24E40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B295F3B-8F8F-41B1-978B-DC9C91439804}" type="pres">
      <dgm:prSet presAssocID="{27156835-3EC7-42E4-8AE5-AB74D06E9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CD0A2-395D-4E6D-9D10-A78DEA89F5B9}" type="presOf" srcId="{2ECED42B-DC8B-435D-97A3-BFB4BA24E406}" destId="{2A79052B-BA06-4926-AC8D-0FE6D3913A5D}" srcOrd="1" destOrd="0" presId="urn:microsoft.com/office/officeart/2005/8/layout/process1"/>
    <dgm:cxn modelId="{5278F269-EF43-4D7B-9824-4F74456F7F55}" type="presOf" srcId="{64CC22DB-8B41-4648-AD88-E7A646B41843}" destId="{0972C78C-D5E0-4C11-904E-05D873A65B4C}" srcOrd="0" destOrd="0" presId="urn:microsoft.com/office/officeart/2005/8/layout/process1"/>
    <dgm:cxn modelId="{DB20C1A7-C294-4081-A0C1-98BEB991B256}" type="presOf" srcId="{AFFDF81A-05FE-4810-8C2F-630F346812F2}" destId="{0EF3A4EF-5269-494C-8135-0427AAA4E475}" srcOrd="0" destOrd="0" presId="urn:microsoft.com/office/officeart/2005/8/layout/process1"/>
    <dgm:cxn modelId="{6BA0A4FF-A8A2-44C4-87AD-F1EDCA740C8A}" type="presOf" srcId="{27156835-3EC7-42E4-8AE5-AB74D06E916E}" destId="{8B295F3B-8F8F-41B1-978B-DC9C91439804}" srcOrd="0" destOrd="0" presId="urn:microsoft.com/office/officeart/2005/8/layout/process1"/>
    <dgm:cxn modelId="{7909F6F0-6D84-4531-8673-877C5B318409}" type="presOf" srcId="{F5B78428-F779-4BB3-BAEF-49B92E728B35}" destId="{9289153A-375A-4ACD-9249-CC8C1B269AC6}" srcOrd="0" destOrd="0" presId="urn:microsoft.com/office/officeart/2005/8/layout/process1"/>
    <dgm:cxn modelId="{09059E07-7BBA-4B85-A0C6-E04CA0938A49}" srcId="{41450492-3B31-421B-ACDC-D71F8EE50515}" destId="{27156835-3EC7-42E4-8AE5-AB74D06E916E}" srcOrd="2" destOrd="0" parTransId="{5B96E586-1D66-4F9F-AAF3-24A92170D154}" sibTransId="{6A99ABC6-AD0C-4639-8C20-4BAB8711514C}"/>
    <dgm:cxn modelId="{32EC7D24-AA66-4CA8-AF9F-D9FCC424E79C}" type="presOf" srcId="{41450492-3B31-421B-ACDC-D71F8EE50515}" destId="{A951C897-355E-4E0C-9DAA-C19616DF6964}" srcOrd="0" destOrd="0" presId="urn:microsoft.com/office/officeart/2005/8/layout/process1"/>
    <dgm:cxn modelId="{B764A128-B5EC-4887-8CA7-E0BB1A2CA2F7}" srcId="{41450492-3B31-421B-ACDC-D71F8EE50515}" destId="{F5B78428-F779-4BB3-BAEF-49B92E728B35}" srcOrd="1" destOrd="0" parTransId="{DAA55DAC-39C7-43B5-8812-D98564F94FF1}" sibTransId="{2ECED42B-DC8B-435D-97A3-BFB4BA24E406}"/>
    <dgm:cxn modelId="{5AD86608-72D5-4A91-A93E-AB1F98BD02C7}" type="presOf" srcId="{2ECED42B-DC8B-435D-97A3-BFB4BA24E406}" destId="{98C6F7A1-E975-456F-8FA2-EC175103545D}" srcOrd="0" destOrd="0" presId="urn:microsoft.com/office/officeart/2005/8/layout/process1"/>
    <dgm:cxn modelId="{C09D7C4D-FB94-48CB-9ED4-54D58E88BFDB}" type="presOf" srcId="{AFFDF81A-05FE-4810-8C2F-630F346812F2}" destId="{8C3D9394-4526-4B1E-963A-7FEB5A9525C0}" srcOrd="1" destOrd="0" presId="urn:microsoft.com/office/officeart/2005/8/layout/process1"/>
    <dgm:cxn modelId="{CA085C03-DCC5-47DF-B2C2-6D1FCDD9DAAB}" srcId="{41450492-3B31-421B-ACDC-D71F8EE50515}" destId="{64CC22DB-8B41-4648-AD88-E7A646B41843}" srcOrd="0" destOrd="0" parTransId="{92E93CD2-9072-42EA-8A76-AAB8DD4C075A}" sibTransId="{AFFDF81A-05FE-4810-8C2F-630F346812F2}"/>
    <dgm:cxn modelId="{33211894-4449-4624-9A3F-9234C3961ECC}" type="presParOf" srcId="{A951C897-355E-4E0C-9DAA-C19616DF6964}" destId="{0972C78C-D5E0-4C11-904E-05D873A65B4C}" srcOrd="0" destOrd="0" presId="urn:microsoft.com/office/officeart/2005/8/layout/process1"/>
    <dgm:cxn modelId="{1883E7F9-BF24-4D22-A4E0-C488E9441147}" type="presParOf" srcId="{A951C897-355E-4E0C-9DAA-C19616DF6964}" destId="{0EF3A4EF-5269-494C-8135-0427AAA4E475}" srcOrd="1" destOrd="0" presId="urn:microsoft.com/office/officeart/2005/8/layout/process1"/>
    <dgm:cxn modelId="{93C6C40C-29A7-4A60-828C-47E2A4474341}" type="presParOf" srcId="{0EF3A4EF-5269-494C-8135-0427AAA4E475}" destId="{8C3D9394-4526-4B1E-963A-7FEB5A9525C0}" srcOrd="0" destOrd="0" presId="urn:microsoft.com/office/officeart/2005/8/layout/process1"/>
    <dgm:cxn modelId="{88553429-97E0-4614-8DC8-9B4A44A3A36B}" type="presParOf" srcId="{A951C897-355E-4E0C-9DAA-C19616DF6964}" destId="{9289153A-375A-4ACD-9249-CC8C1B269AC6}" srcOrd="2" destOrd="0" presId="urn:microsoft.com/office/officeart/2005/8/layout/process1"/>
    <dgm:cxn modelId="{4B514132-4D77-422C-8648-28FF60F82FE3}" type="presParOf" srcId="{A951C897-355E-4E0C-9DAA-C19616DF6964}" destId="{98C6F7A1-E975-456F-8FA2-EC175103545D}" srcOrd="3" destOrd="0" presId="urn:microsoft.com/office/officeart/2005/8/layout/process1"/>
    <dgm:cxn modelId="{3EB82124-EC10-455B-8EFB-718BF40983AB}" type="presParOf" srcId="{98C6F7A1-E975-456F-8FA2-EC175103545D}" destId="{2A79052B-BA06-4926-AC8D-0FE6D3913A5D}" srcOrd="0" destOrd="0" presId="urn:microsoft.com/office/officeart/2005/8/layout/process1"/>
    <dgm:cxn modelId="{CBFFFD79-5F57-484E-BC34-08A40FD152D0}" type="presParOf" srcId="{A951C897-355E-4E0C-9DAA-C19616DF6964}" destId="{8B295F3B-8F8F-41B1-978B-DC9C914398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EE1A-C6F3-405D-895B-B7A73C6093BC}">
      <dsp:nvSpPr>
        <dsp:cNvPr id="0" name=""/>
        <dsp:cNvSpPr/>
      </dsp:nvSpPr>
      <dsp:spPr>
        <a:xfrm>
          <a:off x="3857580" y="584633"/>
          <a:ext cx="2184743" cy="14572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Optimizing for a task - how are we using our resources?</a:t>
          </a:r>
          <a:endParaRPr lang="en-US" sz="2000" kern="1200" dirty="0"/>
        </a:p>
      </dsp:txBody>
      <dsp:txXfrm>
        <a:off x="4207139" y="584633"/>
        <a:ext cx="1835184" cy="1457223"/>
      </dsp:txXfrm>
    </dsp:sp>
    <dsp:sp modelId="{2FA30019-EB44-4970-872A-693B8EA39B97}">
      <dsp:nvSpPr>
        <dsp:cNvPr id="0" name=""/>
        <dsp:cNvSpPr/>
      </dsp:nvSpPr>
      <dsp:spPr>
        <a:xfrm>
          <a:off x="3857580" y="2041857"/>
          <a:ext cx="2184743" cy="1457223"/>
        </a:xfrm>
        <a:prstGeom prst="rect">
          <a:avLst/>
        </a:prstGeom>
        <a:solidFill>
          <a:schemeClr val="accent2">
            <a:tint val="40000"/>
            <a:alpha val="90000"/>
            <a:hueOff val="10134413"/>
            <a:satOff val="-39041"/>
            <a:lumOff val="-64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134413"/>
              <a:satOff val="-39041"/>
              <a:lumOff val="-64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do our forces need to perform at their highest capacity?</a:t>
          </a:r>
          <a:endParaRPr lang="en-US" sz="2000" kern="1200" dirty="0"/>
        </a:p>
      </dsp:txBody>
      <dsp:txXfrm>
        <a:off x="4207139" y="2041857"/>
        <a:ext cx="1835184" cy="1457223"/>
      </dsp:txXfrm>
    </dsp:sp>
    <dsp:sp modelId="{CB5377F0-9BDE-4D04-A953-6B1500EDC982}">
      <dsp:nvSpPr>
        <dsp:cNvPr id="0" name=""/>
        <dsp:cNvSpPr/>
      </dsp:nvSpPr>
      <dsp:spPr>
        <a:xfrm>
          <a:off x="2692384" y="2035"/>
          <a:ext cx="1456495" cy="14564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Force Optimisation</a:t>
          </a:r>
          <a:endParaRPr lang="en-US" sz="1500" kern="1200" dirty="0"/>
        </a:p>
      </dsp:txBody>
      <dsp:txXfrm>
        <a:off x="2905683" y="215334"/>
        <a:ext cx="1029897" cy="102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70287-D4F0-4FA3-BA86-F10F3B23DA76}">
      <dsp:nvSpPr>
        <dsp:cNvPr id="0" name=""/>
        <dsp:cNvSpPr/>
      </dsp:nvSpPr>
      <dsp:spPr>
        <a:xfrm>
          <a:off x="0" y="0"/>
          <a:ext cx="10873208" cy="1170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Facilitated Study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Exploring a new or novel idea by undertaking an evidence/literature review, facilitating a structured workshop, or exploring the modelling/analysis of the idea.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Intention is to better understanding of the area around the idea and pave the way for further exploration.</a:t>
          </a:r>
          <a:endParaRPr lang="en-US" sz="1300" kern="1200" dirty="0"/>
        </a:p>
      </dsp:txBody>
      <dsp:txXfrm>
        <a:off x="2291654" y="0"/>
        <a:ext cx="8581553" cy="1170130"/>
      </dsp:txXfrm>
    </dsp:sp>
    <dsp:sp modelId="{7F1E1A63-0D18-4C43-A18B-ABE7753ED2B3}">
      <dsp:nvSpPr>
        <dsp:cNvPr id="0" name=""/>
        <dsp:cNvSpPr/>
      </dsp:nvSpPr>
      <dsp:spPr>
        <a:xfrm>
          <a:off x="117013" y="117013"/>
          <a:ext cx="2174641" cy="9361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43D6F-8F5E-44B7-88B3-C60454033F8A}">
      <dsp:nvSpPr>
        <dsp:cNvPr id="0" name=""/>
        <dsp:cNvSpPr/>
      </dsp:nvSpPr>
      <dsp:spPr>
        <a:xfrm>
          <a:off x="0" y="1287143"/>
          <a:ext cx="10873208" cy="1170130"/>
        </a:xfrm>
        <a:prstGeom prst="roundRect">
          <a:avLst>
            <a:gd name="adj" fmla="val 10000"/>
          </a:avLst>
        </a:prstGeom>
        <a:solidFill>
          <a:schemeClr val="accent2">
            <a:hueOff val="4689366"/>
            <a:satOff val="18617"/>
            <a:lumOff val="-18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Table Top Exercise (TTX)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Assess a capability area by using a scenario context to play test different UK ‘Blue’ Force Optimisation options against an adversary red force.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Allows participants to formulate master questions and challenge current capabilities in a realistic context. </a:t>
          </a:r>
          <a:endParaRPr lang="en-US" sz="1300" kern="1200" dirty="0"/>
        </a:p>
      </dsp:txBody>
      <dsp:txXfrm>
        <a:off x="2291654" y="1287143"/>
        <a:ext cx="8581553" cy="1170130"/>
      </dsp:txXfrm>
    </dsp:sp>
    <dsp:sp modelId="{0124B361-78FA-42B4-BD5E-A11D518065C1}">
      <dsp:nvSpPr>
        <dsp:cNvPr id="0" name=""/>
        <dsp:cNvSpPr/>
      </dsp:nvSpPr>
      <dsp:spPr>
        <a:xfrm>
          <a:off x="117013" y="1404156"/>
          <a:ext cx="2174641" cy="9361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F5C60-8989-4E16-AA98-9DF675FF5099}">
      <dsp:nvSpPr>
        <dsp:cNvPr id="0" name=""/>
        <dsp:cNvSpPr/>
      </dsp:nvSpPr>
      <dsp:spPr>
        <a:xfrm>
          <a:off x="0" y="2574286"/>
          <a:ext cx="10873208" cy="1170130"/>
        </a:xfrm>
        <a:prstGeom prst="roundRect">
          <a:avLst>
            <a:gd name="adj" fmla="val 1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Wargame (The Full Deal)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Purpose is to gain a detail understanding of a capability area by using a “Scenario-based warfare model in which the outcome and sequence of events affect, and are affected by, the decisions made by the players” – DCDC, Red Teaming guide 2013.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Able to test and explore a problem space in full, utilizing data to understand outcomes with an inclusive set of rules. </a:t>
          </a:r>
          <a:endParaRPr lang="en-US" sz="1300" kern="1200" dirty="0"/>
        </a:p>
      </dsp:txBody>
      <dsp:txXfrm>
        <a:off x="2291654" y="2574286"/>
        <a:ext cx="8581553" cy="1170130"/>
      </dsp:txXfrm>
    </dsp:sp>
    <dsp:sp modelId="{3D3AE6D6-9349-4E81-96EE-27A3DBAC04AC}">
      <dsp:nvSpPr>
        <dsp:cNvPr id="0" name=""/>
        <dsp:cNvSpPr/>
      </dsp:nvSpPr>
      <dsp:spPr>
        <a:xfrm>
          <a:off x="117013" y="2691299"/>
          <a:ext cx="2174641" cy="9361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FF50-7B78-4726-BA93-E30CEB0ABAF2}">
      <dsp:nvSpPr>
        <dsp:cNvPr id="0" name=""/>
        <dsp:cNvSpPr/>
      </dsp:nvSpPr>
      <dsp:spPr>
        <a:xfrm>
          <a:off x="4277773" y="1290794"/>
          <a:ext cx="2387258" cy="1803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Representatives from capability team</a:t>
          </a:r>
          <a:endParaRPr lang="en-US" sz="2000" kern="1200" dirty="0"/>
        </a:p>
      </dsp:txBody>
      <dsp:txXfrm>
        <a:off x="4627379" y="1554857"/>
        <a:ext cx="1688046" cy="1275009"/>
      </dsp:txXfrm>
    </dsp:sp>
    <dsp:sp modelId="{50DED242-98B6-41D2-8F76-4B089DAE054B}">
      <dsp:nvSpPr>
        <dsp:cNvPr id="0" name=""/>
        <dsp:cNvSpPr/>
      </dsp:nvSpPr>
      <dsp:spPr>
        <a:xfrm rot="11577462">
          <a:off x="3218708" y="1586376"/>
          <a:ext cx="1203272" cy="39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4E029-4AD7-4C5F-BB29-E1C595AF82EC}">
      <dsp:nvSpPr>
        <dsp:cNvPr id="0" name=""/>
        <dsp:cNvSpPr/>
      </dsp:nvSpPr>
      <dsp:spPr>
        <a:xfrm>
          <a:off x="2424015" y="1112378"/>
          <a:ext cx="1329364" cy="10634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SMEs / Industry experts</a:t>
          </a:r>
          <a:endParaRPr lang="en-US" sz="2000" kern="1200" dirty="0"/>
        </a:p>
      </dsp:txBody>
      <dsp:txXfrm>
        <a:off x="2455164" y="1143527"/>
        <a:ext cx="1267066" cy="1001193"/>
      </dsp:txXfrm>
    </dsp:sp>
    <dsp:sp modelId="{C059C3B9-4E72-41BB-B6B0-5C9FCDB60391}">
      <dsp:nvSpPr>
        <dsp:cNvPr id="0" name=""/>
        <dsp:cNvSpPr/>
      </dsp:nvSpPr>
      <dsp:spPr>
        <a:xfrm rot="16484595">
          <a:off x="5201547" y="720681"/>
          <a:ext cx="780911" cy="39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9366"/>
            <a:satOff val="18617"/>
            <a:lumOff val="-18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7A72B-D5FF-4FEB-AA46-AE970BF6F51B}">
      <dsp:nvSpPr>
        <dsp:cNvPr id="0" name=""/>
        <dsp:cNvSpPr/>
      </dsp:nvSpPr>
      <dsp:spPr>
        <a:xfrm>
          <a:off x="4576070" y="-138597"/>
          <a:ext cx="2076653" cy="1215251"/>
        </a:xfrm>
        <a:prstGeom prst="roundRect">
          <a:avLst>
            <a:gd name="adj" fmla="val 10000"/>
          </a:avLst>
        </a:prstGeom>
        <a:solidFill>
          <a:schemeClr val="accent2">
            <a:hueOff val="4689366"/>
            <a:satOff val="18617"/>
            <a:lumOff val="-18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Representatives from other relevant capability teams </a:t>
          </a:r>
          <a:endParaRPr lang="en-US" sz="2000" kern="1200" dirty="0"/>
        </a:p>
      </dsp:txBody>
      <dsp:txXfrm>
        <a:off x="4611663" y="-103004"/>
        <a:ext cx="2005467" cy="1144065"/>
      </dsp:txXfrm>
    </dsp:sp>
    <dsp:sp modelId="{AB5DDF55-3886-4D1B-8AD8-6FADA1CCBF31}">
      <dsp:nvSpPr>
        <dsp:cNvPr id="0" name=""/>
        <dsp:cNvSpPr/>
      </dsp:nvSpPr>
      <dsp:spPr>
        <a:xfrm rot="20717742">
          <a:off x="6467069" y="1354734"/>
          <a:ext cx="1419084" cy="39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947C2-F675-4C31-B7B4-366ADAF68CB8}">
      <dsp:nvSpPr>
        <dsp:cNvPr id="0" name=""/>
        <dsp:cNvSpPr/>
      </dsp:nvSpPr>
      <dsp:spPr>
        <a:xfrm>
          <a:off x="6932101" y="983556"/>
          <a:ext cx="2238622" cy="1063491"/>
        </a:xfrm>
        <a:prstGeom prst="roundRect">
          <a:avLst>
            <a:gd name="adj" fmla="val 1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Representatives from further afield (Navy, NATO, US…)</a:t>
          </a:r>
          <a:endParaRPr lang="en-US" sz="2000" kern="1200" dirty="0"/>
        </a:p>
      </dsp:txBody>
      <dsp:txXfrm>
        <a:off x="6963250" y="1014705"/>
        <a:ext cx="2176324" cy="1001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C78C-D5E0-4C11-904E-05D873A65B4C}">
      <dsp:nvSpPr>
        <dsp:cNvPr id="0" name=""/>
        <dsp:cNvSpPr/>
      </dsp:nvSpPr>
      <dsp:spPr>
        <a:xfrm>
          <a:off x="4493" y="1712647"/>
          <a:ext cx="1343047" cy="805828"/>
        </a:xfrm>
        <a:prstGeom prst="roundRect">
          <a:avLst>
            <a:gd name="adj" fmla="val 10000"/>
          </a:avLst>
        </a:prstGeom>
        <a:solidFill>
          <a:srgbClr val="36CD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Study </a:t>
          </a:r>
          <a:endParaRPr lang="en-US" sz="2200" kern="1200" dirty="0"/>
        </a:p>
      </dsp:txBody>
      <dsp:txXfrm>
        <a:off x="28095" y="1736249"/>
        <a:ext cx="1295843" cy="758624"/>
      </dsp:txXfrm>
    </dsp:sp>
    <dsp:sp modelId="{0EF3A4EF-5269-494C-8135-0427AAA4E475}">
      <dsp:nvSpPr>
        <dsp:cNvPr id="0" name=""/>
        <dsp:cNvSpPr/>
      </dsp:nvSpPr>
      <dsp:spPr>
        <a:xfrm>
          <a:off x="1481845" y="1949023"/>
          <a:ext cx="284726" cy="333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81845" y="2015638"/>
        <a:ext cx="199308" cy="199845"/>
      </dsp:txXfrm>
    </dsp:sp>
    <dsp:sp modelId="{9289153A-375A-4ACD-9249-CC8C1B269AC6}">
      <dsp:nvSpPr>
        <dsp:cNvPr id="0" name=""/>
        <dsp:cNvSpPr/>
      </dsp:nvSpPr>
      <dsp:spPr>
        <a:xfrm>
          <a:off x="1884760" y="1712647"/>
          <a:ext cx="1343047" cy="805828"/>
        </a:xfrm>
        <a:prstGeom prst="roundRect">
          <a:avLst>
            <a:gd name="adj" fmla="val 10000"/>
          </a:avLst>
        </a:prstGeom>
        <a:solidFill>
          <a:schemeClr val="accent2">
            <a:hueOff val="4689366"/>
            <a:satOff val="18617"/>
            <a:lumOff val="-18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TTX </a:t>
          </a:r>
          <a:endParaRPr lang="en-US" sz="2200" kern="1200" dirty="0"/>
        </a:p>
      </dsp:txBody>
      <dsp:txXfrm>
        <a:off x="1908362" y="1736249"/>
        <a:ext cx="1295843" cy="758624"/>
      </dsp:txXfrm>
    </dsp:sp>
    <dsp:sp modelId="{98C6F7A1-E975-456F-8FA2-EC175103545D}">
      <dsp:nvSpPr>
        <dsp:cNvPr id="0" name=""/>
        <dsp:cNvSpPr/>
      </dsp:nvSpPr>
      <dsp:spPr>
        <a:xfrm>
          <a:off x="3362112" y="1949023"/>
          <a:ext cx="284726" cy="333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62112" y="2015638"/>
        <a:ext cx="199308" cy="199845"/>
      </dsp:txXfrm>
    </dsp:sp>
    <dsp:sp modelId="{8B295F3B-8F8F-41B1-978B-DC9C91439804}">
      <dsp:nvSpPr>
        <dsp:cNvPr id="0" name=""/>
        <dsp:cNvSpPr/>
      </dsp:nvSpPr>
      <dsp:spPr>
        <a:xfrm>
          <a:off x="3765026" y="1712647"/>
          <a:ext cx="1343047" cy="805828"/>
        </a:xfrm>
        <a:prstGeom prst="roundRect">
          <a:avLst>
            <a:gd name="adj" fmla="val 1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Wargame</a:t>
          </a:r>
          <a:endParaRPr lang="en-US" sz="2200" kern="1200" dirty="0"/>
        </a:p>
      </dsp:txBody>
      <dsp:txXfrm>
        <a:off x="3788628" y="1736249"/>
        <a:ext cx="1295843" cy="758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C78C-D5E0-4C11-904E-05D873A65B4C}">
      <dsp:nvSpPr>
        <dsp:cNvPr id="0" name=""/>
        <dsp:cNvSpPr/>
      </dsp:nvSpPr>
      <dsp:spPr>
        <a:xfrm>
          <a:off x="4493" y="1712647"/>
          <a:ext cx="1343047" cy="805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TTX</a:t>
          </a:r>
          <a:endParaRPr lang="en-US" sz="3500" kern="1200" dirty="0"/>
        </a:p>
      </dsp:txBody>
      <dsp:txXfrm>
        <a:off x="28095" y="1736249"/>
        <a:ext cx="1295843" cy="758624"/>
      </dsp:txXfrm>
    </dsp:sp>
    <dsp:sp modelId="{0EF3A4EF-5269-494C-8135-0427AAA4E475}">
      <dsp:nvSpPr>
        <dsp:cNvPr id="0" name=""/>
        <dsp:cNvSpPr/>
      </dsp:nvSpPr>
      <dsp:spPr>
        <a:xfrm>
          <a:off x="1481845" y="1949023"/>
          <a:ext cx="284726" cy="333075"/>
        </a:xfrm>
        <a:prstGeom prst="rightArrow">
          <a:avLst>
            <a:gd name="adj1" fmla="val 60000"/>
            <a:gd name="adj2" fmla="val 50000"/>
          </a:avLst>
        </a:prstGeom>
        <a:solidFill>
          <a:srgbClr val="007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81845" y="2015638"/>
        <a:ext cx="199308" cy="199845"/>
      </dsp:txXfrm>
    </dsp:sp>
    <dsp:sp modelId="{9289153A-375A-4ACD-9249-CC8C1B269AC6}">
      <dsp:nvSpPr>
        <dsp:cNvPr id="0" name=""/>
        <dsp:cNvSpPr/>
      </dsp:nvSpPr>
      <dsp:spPr>
        <a:xfrm>
          <a:off x="1884760" y="1712647"/>
          <a:ext cx="1343047" cy="805828"/>
        </a:xfrm>
        <a:prstGeom prst="roundRect">
          <a:avLst>
            <a:gd name="adj" fmla="val 10000"/>
          </a:avLst>
        </a:prstGeom>
        <a:solidFill>
          <a:srgbClr val="0073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TTX</a:t>
          </a:r>
          <a:endParaRPr lang="en-US" sz="3500" kern="1200" dirty="0"/>
        </a:p>
      </dsp:txBody>
      <dsp:txXfrm>
        <a:off x="1908362" y="1736249"/>
        <a:ext cx="1295843" cy="758624"/>
      </dsp:txXfrm>
    </dsp:sp>
    <dsp:sp modelId="{98C6F7A1-E975-456F-8FA2-EC175103545D}">
      <dsp:nvSpPr>
        <dsp:cNvPr id="0" name=""/>
        <dsp:cNvSpPr/>
      </dsp:nvSpPr>
      <dsp:spPr>
        <a:xfrm>
          <a:off x="3362112" y="1949023"/>
          <a:ext cx="284726" cy="333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62112" y="2015638"/>
        <a:ext cx="199308" cy="199845"/>
      </dsp:txXfrm>
    </dsp:sp>
    <dsp:sp modelId="{8B295F3B-8F8F-41B1-978B-DC9C91439804}">
      <dsp:nvSpPr>
        <dsp:cNvPr id="0" name=""/>
        <dsp:cNvSpPr/>
      </dsp:nvSpPr>
      <dsp:spPr>
        <a:xfrm>
          <a:off x="3765026" y="1712647"/>
          <a:ext cx="1343047" cy="805828"/>
        </a:xfrm>
        <a:prstGeom prst="roundRect">
          <a:avLst>
            <a:gd name="adj" fmla="val 1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TTX</a:t>
          </a:r>
          <a:endParaRPr lang="en-US" sz="3500" kern="1200" dirty="0"/>
        </a:p>
      </dsp:txBody>
      <dsp:txXfrm>
        <a:off x="3788628" y="1736249"/>
        <a:ext cx="1295843" cy="758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C78C-D5E0-4C11-904E-05D873A65B4C}">
      <dsp:nvSpPr>
        <dsp:cNvPr id="0" name=""/>
        <dsp:cNvSpPr/>
      </dsp:nvSpPr>
      <dsp:spPr>
        <a:xfrm>
          <a:off x="4493" y="1712647"/>
          <a:ext cx="1343047" cy="805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TTX</a:t>
          </a:r>
          <a:endParaRPr lang="en-US" sz="2200" kern="1200" dirty="0"/>
        </a:p>
      </dsp:txBody>
      <dsp:txXfrm>
        <a:off x="28095" y="1736249"/>
        <a:ext cx="1295843" cy="758624"/>
      </dsp:txXfrm>
    </dsp:sp>
    <dsp:sp modelId="{0EF3A4EF-5269-494C-8135-0427AAA4E475}">
      <dsp:nvSpPr>
        <dsp:cNvPr id="0" name=""/>
        <dsp:cNvSpPr/>
      </dsp:nvSpPr>
      <dsp:spPr>
        <a:xfrm>
          <a:off x="1481845" y="1949023"/>
          <a:ext cx="284726" cy="333075"/>
        </a:xfrm>
        <a:prstGeom prst="rightArrow">
          <a:avLst>
            <a:gd name="adj1" fmla="val 60000"/>
            <a:gd name="adj2" fmla="val 50000"/>
          </a:avLst>
        </a:prstGeom>
        <a:solidFill>
          <a:srgbClr val="0073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81845" y="2015638"/>
        <a:ext cx="199308" cy="199845"/>
      </dsp:txXfrm>
    </dsp:sp>
    <dsp:sp modelId="{9289153A-375A-4ACD-9249-CC8C1B269AC6}">
      <dsp:nvSpPr>
        <dsp:cNvPr id="0" name=""/>
        <dsp:cNvSpPr/>
      </dsp:nvSpPr>
      <dsp:spPr>
        <a:xfrm>
          <a:off x="1884760" y="1712647"/>
          <a:ext cx="1343047" cy="805828"/>
        </a:xfrm>
        <a:prstGeom prst="roundRect">
          <a:avLst>
            <a:gd name="adj" fmla="val 10000"/>
          </a:avLst>
        </a:prstGeom>
        <a:solidFill>
          <a:srgbClr val="0073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TTX</a:t>
          </a:r>
          <a:endParaRPr lang="en-US" sz="2200" kern="1200" dirty="0"/>
        </a:p>
      </dsp:txBody>
      <dsp:txXfrm>
        <a:off x="1908362" y="1736249"/>
        <a:ext cx="1295843" cy="758624"/>
      </dsp:txXfrm>
    </dsp:sp>
    <dsp:sp modelId="{98C6F7A1-E975-456F-8FA2-EC175103545D}">
      <dsp:nvSpPr>
        <dsp:cNvPr id="0" name=""/>
        <dsp:cNvSpPr/>
      </dsp:nvSpPr>
      <dsp:spPr>
        <a:xfrm>
          <a:off x="3362112" y="1949023"/>
          <a:ext cx="284726" cy="333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62112" y="2015638"/>
        <a:ext cx="199308" cy="199845"/>
      </dsp:txXfrm>
    </dsp:sp>
    <dsp:sp modelId="{8B295F3B-8F8F-41B1-978B-DC9C91439804}">
      <dsp:nvSpPr>
        <dsp:cNvPr id="0" name=""/>
        <dsp:cNvSpPr/>
      </dsp:nvSpPr>
      <dsp:spPr>
        <a:xfrm>
          <a:off x="3765026" y="1712647"/>
          <a:ext cx="1343047" cy="805828"/>
        </a:xfrm>
        <a:prstGeom prst="roundRect">
          <a:avLst>
            <a:gd name="adj" fmla="val 10000"/>
          </a:avLst>
        </a:prstGeom>
        <a:solidFill>
          <a:schemeClr val="accent2">
            <a:hueOff val="9378732"/>
            <a:satOff val="37235"/>
            <a:lumOff val="-3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Wargame</a:t>
          </a:r>
          <a:endParaRPr lang="en-US" sz="2200" kern="1200" dirty="0"/>
        </a:p>
      </dsp:txBody>
      <dsp:txXfrm>
        <a:off x="3788628" y="1736249"/>
        <a:ext cx="1295843" cy="75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AB24-8AD5-4A4C-BE06-F847A2C0AFCA}" type="datetimeFigureOut">
              <a:rPr lang="en-GB" smtClean="0"/>
              <a:t>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49424-071F-46B8-B200-53346613058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HandoutMasterHeader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7" name="fcHandoutMasterFooter"/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4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EA38-A700-4AF4-BC1B-5A2CB3A98E10}" type="datetimeFigureOut">
              <a:rPr lang="en-GB" smtClean="0"/>
              <a:t>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18733-A21B-4D65-8C96-BB9F286D1F2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NotesMasterHeader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9" name="fcNotesMasterFooter"/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35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93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5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7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2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3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0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39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GB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18733-A21B-4D65-8C96-BB9F286D1F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4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Short - Lef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9" name="fcSlideMaster.Cover Short - Lef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5392382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2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9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Content and Picture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Box Header - Content and Picture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5227623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5120" userDrawn="1">
          <p15:clr>
            <a:srgbClr val="FF96FF"/>
          </p15:clr>
        </p15:guide>
        <p15:guide id="7" pos="5543" userDrawn="1">
          <p15:clr>
            <a:srgbClr val="FF96FF"/>
          </p15:clr>
        </p15:guide>
        <p15:guide id="8" pos="10028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2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9" y="3859766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9" y="1357315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Content and two Pictures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Box Header - Content and two Pictures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336673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635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543" userDrawn="1">
          <p15:clr>
            <a:srgbClr val="FF96FF"/>
          </p15:clr>
        </p15:guide>
        <p15:guide id="10" pos="10028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189000" indent="0">
              <a:buNone/>
              <a:defRPr/>
            </a:lvl4pPr>
            <a:lvl5pPr marL="378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9" y="2159001"/>
            <a:ext cx="3560000" cy="701674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1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9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9" y="2162177"/>
            <a:ext cx="3560000" cy="698498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698498"/>
          </a:xfrm>
          <a:solidFill>
            <a:schemeClr val="accent5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7" y="2965448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3 Boxed title and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Box Header - 3 Boxed title and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99550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3624" userDrawn="1">
          <p15:clr>
            <a:srgbClr val="FF96FF"/>
          </p15:clr>
        </p15:guide>
        <p15:guide id="7" pos="3836" userDrawn="1">
          <p15:clr>
            <a:srgbClr val="FF96FF"/>
          </p15:clr>
        </p15:guide>
        <p15:guide id="8" pos="6827" userDrawn="1">
          <p15:clr>
            <a:srgbClr val="FF96FF"/>
          </p15:clr>
        </p15:guide>
        <p15:guide id="9" pos="7037" userDrawn="1">
          <p15:clr>
            <a:srgbClr val="FF96FF"/>
          </p15:clr>
        </p15:guide>
        <p15:guide id="10" pos="10028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189000" indent="0">
              <a:buNone/>
              <a:defRPr/>
            </a:lvl4pPr>
            <a:lvl5pPr marL="378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2"/>
            <a:ext cx="2035200" cy="792163"/>
          </a:xfrm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5" y="2177019"/>
            <a:ext cx="2035200" cy="342900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7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7" y="5308602"/>
            <a:ext cx="2035200" cy="792163"/>
          </a:xfrm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1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2"/>
            <a:ext cx="2035200" cy="792163"/>
          </a:xfrm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6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2"/>
            <a:ext cx="2035200" cy="792163"/>
          </a:xfrm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chemeClr val="accent1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2"/>
            <a:ext cx="2035200" cy="792163"/>
          </a:xfrm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hcSlideMaster.Box Header - 5 Boxed title and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7" name="fcSlideMaster.Box Header - 5 Boxed title and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738968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2344" userDrawn="1">
          <p15:clr>
            <a:srgbClr val="FF96FF"/>
          </p15:clr>
        </p15:guide>
        <p15:guide id="7" pos="2555" userDrawn="1">
          <p15:clr>
            <a:srgbClr val="FF96FF"/>
          </p15:clr>
        </p15:guide>
        <p15:guide id="8" pos="4264" userDrawn="1">
          <p15:clr>
            <a:srgbClr val="FF96FF"/>
          </p15:clr>
        </p15:guide>
        <p15:guide id="9" pos="4476" userDrawn="1">
          <p15:clr>
            <a:srgbClr val="FF96FF"/>
          </p15:clr>
        </p15:guide>
        <p15:guide id="10" pos="6185" userDrawn="1">
          <p15:clr>
            <a:srgbClr val="FF96FF"/>
          </p15:clr>
        </p15:guide>
        <p15:guide id="11" pos="6397" userDrawn="1">
          <p15:clr>
            <a:srgbClr val="FF96FF"/>
          </p15:clr>
        </p15:guide>
        <p15:guide id="12" pos="8107" userDrawn="1">
          <p15:clr>
            <a:srgbClr val="FF96FF"/>
          </p15:clr>
        </p15:guide>
        <p15:guide id="13" pos="8319" userDrawn="1">
          <p15:clr>
            <a:srgbClr val="FF96FF"/>
          </p15:clr>
        </p15:guide>
        <p15:guide id="14" pos="10028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hcSlideMaster.Box Header Only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Box Header Only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418483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635" userDrawn="1">
          <p15:clr>
            <a:srgbClr val="FF96FF"/>
          </p15:clr>
        </p15:guide>
        <p15:guide id="10" pos="10028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2" y="5487990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hcSlideMaster.One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5" name="fcSlideMaster.One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990359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10028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2" y="5487990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wo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5" name="fcSlideMaster.Two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424173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5120" userDrawn="1">
          <p15:clr>
            <a:srgbClr val="FF96FF"/>
          </p15:clr>
        </p15:guide>
        <p15:guide id="7" pos="5543" userDrawn="1">
          <p15:clr>
            <a:srgbClr val="FF96FF"/>
          </p15:clr>
        </p15:guide>
        <p15:guide id="8" pos="10028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2" y="5487990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hree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5" name="fcSlideMaster.Three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15826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3624" userDrawn="1">
          <p15:clr>
            <a:srgbClr val="FF96FF"/>
          </p15:clr>
        </p15:guide>
        <p15:guide id="7" pos="3836" userDrawn="1">
          <p15:clr>
            <a:srgbClr val="FF96FF"/>
          </p15:clr>
        </p15:guide>
        <p15:guide id="8" pos="6827" userDrawn="1">
          <p15:clr>
            <a:srgbClr val="FF96FF"/>
          </p15:clr>
        </p15:guide>
        <p15:guide id="9" pos="7037" userDrawn="1">
          <p15:clr>
            <a:srgbClr val="FF96FF"/>
          </p15:clr>
        </p15:guide>
        <p15:guide id="10" pos="10028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9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685761" rtl="0" eaLnBrk="1" fontAlgn="auto" latinLnBrk="0" hangingPunct="1">
              <a:lnSpc>
                <a:spcPct val="98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Content and Picture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Content and Picture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795359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5120" userDrawn="1">
          <p15:clr>
            <a:srgbClr val="FF96FF"/>
          </p15:clr>
        </p15:guide>
        <p15:guide id="7" pos="5543" userDrawn="1">
          <p15:clr>
            <a:srgbClr val="FF96FF"/>
          </p15:clr>
        </p15:guide>
        <p15:guide id="8" pos="10028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3"/>
            <a:ext cx="5340000" cy="4481999"/>
          </a:xfrm>
        </p:spPr>
        <p:txBody>
          <a:bodyPr tIns="0"/>
          <a:lstStyle/>
          <a:p>
            <a:pPr marL="0" marR="0" lvl="0" indent="0" algn="l" defTabSz="685761" rtl="0" eaLnBrk="1" fontAlgn="auto" latinLnBrk="0" hangingPunct="1">
              <a:lnSpc>
                <a:spcPct val="98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Content and Two Pictures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Content and Two Pictures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84351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635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543" userDrawn="1">
          <p15:clr>
            <a:srgbClr val="FF96FF"/>
          </p15:clr>
        </p15:guide>
        <p15:guide id="10" pos="10028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Short - Righ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Cover Short - Righ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9842336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9" y="1619252"/>
            <a:ext cx="3560000" cy="809625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9" y="2536826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22676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2"/>
            <a:ext cx="3560000" cy="822675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7"/>
            <a:ext cx="3560000" cy="17287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8"/>
            <a:ext cx="3560000" cy="1716087"/>
          </a:xfrm>
        </p:spPr>
        <p:txBody>
          <a:bodyPr tIns="72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3 Boxed title and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7" name="fcSlideMaster.3 Boxed title and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772714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3624" userDrawn="1">
          <p15:clr>
            <a:srgbClr val="FF96FF"/>
          </p15:clr>
        </p15:guide>
        <p15:guide id="7" pos="3836" userDrawn="1">
          <p15:clr>
            <a:srgbClr val="FF96FF"/>
          </p15:clr>
        </p15:guide>
        <p15:guide id="8" pos="6827" userDrawn="1">
          <p15:clr>
            <a:srgbClr val="FF96FF"/>
          </p15:clr>
        </p15:guide>
        <p15:guide id="9" pos="7037" userDrawn="1">
          <p15:clr>
            <a:srgbClr val="FF96FF"/>
          </p15:clr>
        </p15:guide>
        <p15:guide id="10" pos="10028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189000" indent="0">
              <a:buNone/>
              <a:defRPr/>
            </a:lvl4pPr>
            <a:lvl5pPr marL="378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1" y="1619250"/>
            <a:ext cx="2035200" cy="401637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1" y="2128836"/>
            <a:ext cx="2035200" cy="2776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1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9" y="1619251"/>
            <a:ext cx="2035200" cy="401638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9" y="2128838"/>
            <a:ext cx="2035200" cy="27765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5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3" y="1619251"/>
            <a:ext cx="2035200" cy="401638"/>
          </a:xfrm>
          <a:solidFill>
            <a:schemeClr val="accent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1" y="1619251"/>
            <a:ext cx="2035200" cy="401638"/>
          </a:xfrm>
          <a:solidFill>
            <a:schemeClr val="accent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5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2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5 Boxed title and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9" name="fcSlideMaster.5 Boxed title and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41232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2344" userDrawn="1">
          <p15:clr>
            <a:srgbClr val="FF96FF"/>
          </p15:clr>
        </p15:guide>
        <p15:guide id="7" pos="2555" userDrawn="1">
          <p15:clr>
            <a:srgbClr val="FF96FF"/>
          </p15:clr>
        </p15:guide>
        <p15:guide id="8" pos="4264" userDrawn="1">
          <p15:clr>
            <a:srgbClr val="FF96FF"/>
          </p15:clr>
        </p15:guide>
        <p15:guide id="9" pos="4476" userDrawn="1">
          <p15:clr>
            <a:srgbClr val="FF96FF"/>
          </p15:clr>
        </p15:guide>
        <p15:guide id="10" pos="6185" userDrawn="1">
          <p15:clr>
            <a:srgbClr val="FF96FF"/>
          </p15:clr>
        </p15:guide>
        <p15:guide id="11" pos="6397" userDrawn="1">
          <p15:clr>
            <a:srgbClr val="FF96FF"/>
          </p15:clr>
        </p15:guide>
        <p15:guide id="12" pos="8107" userDrawn="1">
          <p15:clr>
            <a:srgbClr val="FF96FF"/>
          </p15:clr>
        </p15:guide>
        <p15:guide id="13" pos="8319" userDrawn="1">
          <p15:clr>
            <a:srgbClr val="FF96FF"/>
          </p15:clr>
        </p15:guide>
        <p15:guide id="14" pos="10028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40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hcSlideMaster.Image Only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5" name="fcSlideMaster.Image Only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752220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10028" userDrawn="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.Title Only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Title Only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593544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635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543" userDrawn="1">
          <p15:clr>
            <a:srgbClr val="FF96FF"/>
          </p15:clr>
        </p15:guide>
        <p15:guide id="10" pos="10028" userDrawn="1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 Cover Short - Left Dark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104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928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5104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104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85B03A-94F4-4B4D-A8A5-11258C6B4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70170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 lIns="144000" tIns="144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0" y="5899365"/>
            <a:ext cx="1850705" cy="7233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664824"/>
            <a:ext cx="2561530" cy="106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bg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bg1"/>
                </a:solidFill>
              </a:rPr>
              <a:t>2022</a:t>
            </a:fld>
            <a:r>
              <a:rPr lang="en-GB" sz="600" dirty="0">
                <a:solidFill>
                  <a:schemeClr val="bg1"/>
                </a:solidFill>
              </a:rPr>
              <a:t> BAE Systems. All Rights </a:t>
            </a:r>
            <a:r>
              <a:rPr lang="en-GB" sz="600" dirty="0" smtClean="0">
                <a:solidFill>
                  <a:schemeClr val="bg1"/>
                </a:solidFill>
              </a:rPr>
              <a:t>Reserved.</a:t>
            </a:r>
            <a:r>
              <a:rPr lang="en-GB" sz="600" baseline="0" dirty="0" smtClean="0">
                <a:solidFill>
                  <a:schemeClr val="bg1"/>
                </a:solidFill>
              </a:rPr>
              <a:t> </a:t>
            </a:r>
            <a:r>
              <a:rPr lang="en-GB" sz="600" dirty="0" smtClean="0">
                <a:solidFill>
                  <a:schemeClr val="bg1"/>
                </a:solidFill>
              </a:rPr>
              <a:t>BAE </a:t>
            </a:r>
            <a:r>
              <a:rPr lang="en-GB" sz="600" dirty="0">
                <a:solidFill>
                  <a:schemeClr val="bg1"/>
                </a:solidFill>
              </a:rPr>
              <a:t>SYSTEMS is a registered trademark.</a:t>
            </a:r>
          </a:p>
        </p:txBody>
      </p:sp>
      <p:sp>
        <p:nvSpPr>
          <p:cNvPr id="13" name="hcSlideMaster.DI Cover Short - Left Dark Gre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fcSlideMaster.DI Cover Short - Left Dark Gre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26.Cover Short - Lef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26.Cover Short - Lef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hcSlideMaster40.Cover Short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2" name="fcSlideMaster40.Cover Short - Lef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9529580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26.Cover Short - Righ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Cover Short - Righ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Cover Short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Cover Short - Righ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5094067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26.Cover Long - Lef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26.Cover Long - Lef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hcSlideMaster40.Cover Long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2" name="fcSlideMaster40.Cover Long - Lef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66584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26.Cover Long - Righ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Cover Long - Righ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Cover Long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Cover Long - Righ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7369812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26.Section Divider - Shor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26.Section Divider - Shor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40.Section Divider - Shor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0" name="fcSlideMaster40.Section Divider - Shor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7667156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1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Long - Lef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9" name="fcSlideMaster.Cover Long - Lef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1274499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26.Section Divider - Long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26.Section Divider - Long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40.Section Divider - Long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0" name="fcSlideMaster40.Section Divider - Long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5915042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26.Box Header - One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One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40.Box Header - 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9" name="fcSlideMaster40.Box Header - On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629356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14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26.Box Header - Two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Two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Box Header - 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Box Header - Two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9032896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26.Box Header - Three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Three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Box Header - 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Box Header - Thre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721253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2" orient="horz" pos="85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hcSlideMaster26.Box Header - Content and Picture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Content and Picture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Box Header - 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9" name="fcSlideMaster40.Box Header - Content and Pictur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673355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hcSlideMaster26.Box Header - Content and two Pictures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Content and two Pictures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Box Header - 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Box Header - Content and two Pictures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634525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0"/>
            <a:ext cx="3560000" cy="7020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59000"/>
            <a:ext cx="3560000" cy="702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702000"/>
          </a:xfrm>
          <a:solidFill>
            <a:srgbClr val="4D394F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hcSlideMaster26.Box Header - 3 Boxed title and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3 Boxed title and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Box Header - 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9" name="fcSlideMaster40.Box Header - 3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809266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3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rgbClr val="6C6460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hcSlideMaster26.Box Header - 5 Boxed title and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26.Box Header - 5 Boxed title and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40.Box Header - 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0" name="fcSlideMaster40.Box Header - 5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57017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hcSlideMaster26.Box Header Only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Only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Box Header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Box Header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570854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hcSlideMaster26.One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26.One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On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888790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1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35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Long - Righ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Cover Long - Righ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5543873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Two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26.Two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Two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992692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Three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26.Three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Thre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199439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Content and Picture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Content and Picture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Content and Pictur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725073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Content and Two Pictures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Content and Two Pictures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40.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2" name="fcSlideMaster40.Content and Two Pictures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712764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05600"/>
            <a:ext cx="3560000" cy="809625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10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100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hcSlideMaster26.3 Boxed title and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26.3 Boxed title and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40.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1" name="fcSlideMaster40.3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6015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rgbClr val="FBBC3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rgbClr val="00738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hcSlideMaster26.5 Boxed title and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26.5 Boxed title and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hcSlideMaster40.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4" name="fcSlideMaster40.5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931681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hcSlideMaster26.Image Only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26.Image Only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hcSlideMaster40.Imag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7" name="fcSlideMaster40.Image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5141676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Title Only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Title Only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40.Titl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40.Title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03306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26.Cover Short - Lef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26.Cover Short - Lef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hcSlideMaster64.Cover Short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2" name="fcSlideMaster64.Cover Short - Lef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063981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26.Cover Short - Righ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Cover Short - Righ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Cover Short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Cover Short - Righ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7127314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1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3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Shor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7" name="fcSlideMaster.Section Divider - Shor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661027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26.Cover Long - Lef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26.Cover Long - Lef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hcSlideMaster64.Cover Long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2" name="fcSlideMaster64.Cover Long - Lef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9206787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26.Cover Long - Righ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Cover Long - Righ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Cover Long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Cover Long - Righ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515004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26.Section Divider - Shor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26.Section Divider - Shor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64.Section Divider - Shor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0" name="fcSlideMaster64.Section Divider - Shor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809471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26.Section Divider - Long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26.Section Divider - Long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64.Section Divider - Long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0" name="fcSlideMaster64.Section Divider - Long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9582572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26.Box Header - One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One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64.Box Header - 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9" name="fcSlideMaster64.Box Header - On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669114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14">
          <p15:clr>
            <a:srgbClr val="FF96FF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26.Box Header - Two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Two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Box Header - 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Box Header - Two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693071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26.Box Header - Three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Three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Box Header - 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Box Header - Thre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105835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2" orient="horz" pos="85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hcSlideMaster26.Box Header - Content and Picture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Content and Picture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Box Header - 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9" name="fcSlideMaster64.Box Header - Content and Pictur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424098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hcSlideMaster26.Box Header - Content and two Pictures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Content and two Pictures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Box Header - 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Box Header - Content and two Pictures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989208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0"/>
            <a:ext cx="3560000" cy="7020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59000"/>
            <a:ext cx="3560000" cy="702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702000"/>
          </a:xfrm>
          <a:solidFill>
            <a:srgbClr val="4D394F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hcSlideMaster26.Box Header - 3 Boxed title and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- 3 Boxed title and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Box Header - 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9" name="fcSlideMaster64.Box Header - 3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804859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Long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7" name="fcSlideMaster.Section Divider - Long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1483294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3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rgbClr val="6C6460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hcSlideMaster26.Box Header - 5 Boxed title and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26.Box Header - 5 Boxed title and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64.Box Header - 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0" name="fcSlideMaster64.Box Header - 5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8155275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hcSlideMaster26.Box Header Only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Box Header Only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Box Header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Box Header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959142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hcSlideMaster26.One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26.One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On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2155773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Two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26.Two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Two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57269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Three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26.Three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Thre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408882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Content and Picture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Content and Picture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Content and Pictur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354374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Content and Two Pictures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Content and Two Pictures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64.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2" name="fcSlideMaster64.Content and Two Pictures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89438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05600"/>
            <a:ext cx="3560000" cy="809625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10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100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hcSlideMaster26.3 Boxed title and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fcSlideMaster26.3 Boxed title and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64.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1" name="fcSlideMaster64.3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199161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rgbClr val="FBBC3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rgbClr val="00738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hcSlideMaster26.5 Boxed title and Content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fcSlideMaster26.5 Boxed title and Content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hcSlideMaster64.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14" name="fcSlideMaster64.5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8146050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hcSlideMaster26.Image Only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fcSlideMaster26.Image Only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hcSlideMaster64.Imag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7" name="fcSlideMaster64.Image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203840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2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2" y="5487990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One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Box Header - One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724892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10019" userDrawn="1">
          <p15:clr>
            <a:srgbClr val="FF96FF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hcSlideMaster26.Title OnlyHeader" descr="UK OFFICIAL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fcSlideMaster26.Title OnlyFooter" descr="BAE SYSTEMS PROPRIETARY&#10;UK OFFICIAL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BAE SYSTEMS PROPRIETARY</a:t>
            </a:r>
          </a:p>
          <a:p>
            <a:pPr algn="ctr"/>
            <a:r>
              <a:rPr lang="en-GB" sz="800" b="1" i="0" u="none" baseline="0" smtClean="0">
                <a:solidFill>
                  <a:srgbClr val="000000"/>
                </a:solidFill>
                <a:latin typeface="tahoma" panose="020B0604030504040204" pitchFamily="34" charset="0"/>
              </a:rPr>
              <a:t>UK OFFICIAL</a:t>
            </a:r>
            <a:endParaRPr lang="en-GB" sz="800" b="1" i="0" u="none" baseline="0" dirty="0" err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64.Titl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  <p:sp>
        <p:nvSpPr>
          <p:cNvPr id="8" name="fcSlideMaster64.Title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199381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49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2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2" y="5487990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wo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Box Header - Two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4370337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5120" userDrawn="1">
          <p15:clr>
            <a:srgbClr val="FF96FF"/>
          </p15:clr>
        </p15:guide>
        <p15:guide id="7" pos="5543" userDrawn="1">
          <p15:clr>
            <a:srgbClr val="FF96FF"/>
          </p15:clr>
        </p15:guide>
        <p15:guide id="8" pos="10028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2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2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2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2" y="5487990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hree ContentHeader"/>
          <p:cNvSpPr txBox="1"/>
          <p:nvPr userDrawn="1"/>
        </p:nvSpPr>
        <p:spPr>
          <a:xfrm>
            <a:off x="0" y="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  <p:sp>
        <p:nvSpPr>
          <p:cNvPr id="6" name="fcSlideMaster.Box Header - Three ContentFooter"/>
          <p:cNvSpPr txBox="1"/>
          <p:nvPr userDrawn="1"/>
        </p:nvSpPr>
        <p:spPr>
          <a:xfrm>
            <a:off x="0" y="6484620"/>
            <a:ext cx="1219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574345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2" orient="horz" pos="85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635" userDrawn="1">
          <p15:clr>
            <a:srgbClr val="FF96FF"/>
          </p15:clr>
        </p15:guide>
        <p15:guide id="6" pos="3624" userDrawn="1">
          <p15:clr>
            <a:srgbClr val="FF96FF"/>
          </p15:clr>
        </p15:guide>
        <p15:guide id="7" pos="3836" userDrawn="1">
          <p15:clr>
            <a:srgbClr val="FF96FF"/>
          </p15:clr>
        </p15:guide>
        <p15:guide id="8" pos="6827" userDrawn="1">
          <p15:clr>
            <a:srgbClr val="FF96FF"/>
          </p15:clr>
        </p15:guide>
        <p15:guide id="9" pos="7037" userDrawn="1">
          <p15:clr>
            <a:srgbClr val="FF96FF"/>
          </p15:clr>
        </p15:guide>
        <p15:guide id="10" pos="10028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ags" Target="../tags/tag29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ags" Target="../tags/tag28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ags" Target="../tags/tag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tags" Target="../tags/tag5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tags" Target="../tags/tag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tags" Target="../tags/tag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18" y="6350701"/>
            <a:ext cx="1610183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759681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5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90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02406" algn="l"/>
              </a:tabLst>
            </a:pPr>
            <a:r>
              <a:rPr lang="en-GB" sz="450" dirty="0">
                <a:solidFill>
                  <a:schemeClr val="tx1"/>
                </a:solidFill>
              </a:rPr>
              <a:t>© 2021 BAE Systems. All Rights Reserved.</a:t>
            </a:r>
          </a:p>
          <a:p>
            <a:pPr>
              <a:spcAft>
                <a:spcPts val="0"/>
              </a:spcAft>
              <a:tabLst>
                <a:tab pos="202406" algn="l"/>
              </a:tabLst>
            </a:pPr>
            <a:r>
              <a:rPr lang="en-GB" sz="450" dirty="0">
                <a:solidFill>
                  <a:schemeClr val="tx1"/>
                </a:solidFill>
              </a:rPr>
              <a:t>BAE SYSTEMS is a registered trademark.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757841" y="440060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3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61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685761" rtl="0" eaLnBrk="1" latinLnBrk="0" hangingPunct="1">
        <a:lnSpc>
          <a:spcPct val="98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761" rtl="0" eaLnBrk="1" latinLnBrk="0" hangingPunct="1">
        <a:lnSpc>
          <a:spcPct val="98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189000" indent="-189000" algn="l" defTabSz="685761" rtl="0" eaLnBrk="1" latinLnBrk="0" hangingPunct="1">
        <a:lnSpc>
          <a:spcPct val="98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189000" algn="l" defTabSz="685761" rtl="0" eaLnBrk="1" latinLnBrk="0" hangingPunct="1">
        <a:lnSpc>
          <a:spcPct val="98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67000" indent="-189000" algn="l" defTabSz="685761" rtl="0" eaLnBrk="1" latinLnBrk="0" hangingPunct="1">
        <a:lnSpc>
          <a:spcPct val="98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567000" indent="-189000" algn="l" defTabSz="685761" rtl="0" eaLnBrk="1" latinLnBrk="0" hangingPunct="1">
        <a:lnSpc>
          <a:spcPct val="98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567000" indent="-189000" algn="l" defTabSz="685761" rtl="0" eaLnBrk="1" latinLnBrk="0" hangingPunct="1">
        <a:lnSpc>
          <a:spcPct val="98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567000" indent="-189000" algn="l" defTabSz="685761" rtl="0" eaLnBrk="1" latinLnBrk="0" hangingPunct="1">
        <a:lnSpc>
          <a:spcPct val="98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567000" indent="-189000" algn="l" defTabSz="685761" rtl="0" eaLnBrk="1" latinLnBrk="0" hangingPunct="1">
        <a:lnSpc>
          <a:spcPct val="98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1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1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1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1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2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2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3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3" algn="l" defTabSz="68576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2022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</p:spTree>
    <p:extLst>
      <p:ext uri="{BB962C8B-B14F-4D97-AF65-F5344CB8AC3E}">
        <p14:creationId xmlns:p14="http://schemas.microsoft.com/office/powerpoint/2010/main" val="240262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2022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</p:spTree>
    <p:extLst>
      <p:ext uri="{BB962C8B-B14F-4D97-AF65-F5344CB8AC3E}">
        <p14:creationId xmlns:p14="http://schemas.microsoft.com/office/powerpoint/2010/main" val="14130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Jason Potter</a:t>
            </a:r>
          </a:p>
          <a:p>
            <a:r>
              <a:rPr lang="en-GB" dirty="0"/>
              <a:t>Senior Consultant, </a:t>
            </a:r>
            <a:r>
              <a:rPr lang="en-GB" dirty="0" smtClean="0"/>
              <a:t>CORDA, BAE Systems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/>
              <a:t>Analysing and exploiting data from </a:t>
            </a:r>
            <a:r>
              <a:rPr lang="en-GB" sz="2000" b="1" dirty="0" err="1"/>
              <a:t>Wargaming</a:t>
            </a:r>
            <a:r>
              <a:rPr lang="en-GB" sz="2000" b="1" dirty="0"/>
              <a:t>: Supporting Force Optimisation and Warfare Development Priorities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9" t="193" r="25623" b="-193"/>
          <a:stretch/>
        </p:blipFill>
        <p:spPr/>
      </p:pic>
    </p:spTree>
    <p:extLst>
      <p:ext uri="{BB962C8B-B14F-4D97-AF65-F5344CB8AC3E}">
        <p14:creationId xmlns:p14="http://schemas.microsoft.com/office/powerpoint/2010/main" val="17586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-1200" y="1484784"/>
            <a:ext cx="12193200" cy="4744800"/>
          </a:xfrm>
        </p:spPr>
        <p:txBody>
          <a:bodyPr/>
          <a:lstStyle/>
          <a:p>
            <a:r>
              <a:rPr lang="en-GB" sz="16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IAECP will set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CORDA IAECP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rot="21422793">
            <a:off x="208198" y="395197"/>
            <a:ext cx="11821866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Integrated Analysis and Experimentation Campaign Plan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894" y="2670821"/>
            <a:ext cx="11157582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00" indent="-189000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CORDA overview approach for ensuring an efficient and insight driven Wargame Programme.</a:t>
            </a:r>
          </a:p>
          <a:p>
            <a:pPr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</a:pPr>
            <a:endParaRPr lang="en-GB" sz="2000" dirty="0"/>
          </a:p>
          <a:p>
            <a:pPr marL="189000" indent="-189000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Making the programme efficient: Ensures an Integrated and Coordinated set of Wargaming Activities – defining any linkages, dependencies, shared areas of interest.</a:t>
            </a:r>
          </a:p>
          <a:p>
            <a:pPr marL="189000" indent="-189000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89000" indent="-189000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Cost effectiveness: develops an understanding of which Force Optimisation themed activities are related and potentially sharing information, design material.</a:t>
            </a:r>
          </a:p>
          <a:p>
            <a:pPr marL="189000" indent="-189000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89000" indent="-189000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Value: at the programme level – What does this actually mean?</a:t>
            </a:r>
          </a:p>
        </p:txBody>
      </p:sp>
    </p:spTree>
    <p:extLst>
      <p:ext uri="{BB962C8B-B14F-4D97-AF65-F5344CB8AC3E}">
        <p14:creationId xmlns:p14="http://schemas.microsoft.com/office/powerpoint/2010/main" val="7278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Conclusion of the </a:t>
            </a:r>
            <a:r>
              <a:rPr lang="en-GB" sz="2800" dirty="0" err="1"/>
              <a:t>w</a:t>
            </a:r>
            <a:r>
              <a:rPr lang="en-GB" sz="2800" dirty="0" err="1" smtClean="0"/>
              <a:t>argame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56003" y="2160000"/>
            <a:ext cx="7284214" cy="3067625"/>
          </a:xfrm>
        </p:spPr>
        <p:txBody>
          <a:bodyPr/>
          <a:lstStyle/>
          <a:p>
            <a:r>
              <a:rPr lang="en-GB" sz="2000" dirty="0" smtClean="0"/>
              <a:t>Light </a:t>
            </a:r>
            <a:r>
              <a:rPr lang="en-GB" sz="2000" dirty="0" err="1" smtClean="0"/>
              <a:t>Saber</a:t>
            </a:r>
            <a:r>
              <a:rPr lang="en-GB" sz="2000" dirty="0" smtClean="0"/>
              <a:t> v2.0 – Game changer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Following the IAECP:</a:t>
            </a:r>
            <a:endParaRPr lang="en-GB" sz="2000" b="1" dirty="0"/>
          </a:p>
          <a:p>
            <a:r>
              <a:rPr lang="en-GB" sz="2000" dirty="0" smtClean="0"/>
              <a:t>Where else could this be applied, do we need to adapt our programme or further challenge this conclusion? </a:t>
            </a:r>
            <a:endParaRPr lang="en-GB" sz="2000" dirty="0"/>
          </a:p>
          <a:p>
            <a:r>
              <a:rPr lang="en-GB" sz="2000" dirty="0" smtClean="0"/>
              <a:t>What have we learnt about this capability, which information needs to be shared to support other work packages?</a:t>
            </a:r>
            <a:endParaRPr lang="en-GB" sz="2000" dirty="0"/>
          </a:p>
          <a:p>
            <a:r>
              <a:rPr lang="en-GB" sz="2000" dirty="0" smtClean="0"/>
              <a:t>How does this influence our programme’s goals?  How do we best deliver this finding in our output’s and deliverables in order to have an impact?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 descr="Free Star Wars R 2 D 2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2" y="2492896"/>
            <a:ext cx="3794166" cy="252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vector graphics of L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622">
            <a:off x="8119183" y="3466815"/>
            <a:ext cx="1505136" cy="15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vector graphics of L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622">
            <a:off x="8474113" y="3451777"/>
            <a:ext cx="1505136" cy="15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vector graphics of L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622">
            <a:off x="9702331" y="3481297"/>
            <a:ext cx="1505136" cy="15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vector graphics of L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622">
            <a:off x="10254166" y="3296619"/>
            <a:ext cx="1505136" cy="15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3295D1-4AA7-4F05-98DF-0BDFFD6FCB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641B35-243E-47F7-BA1C-2E1650BA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</a:t>
            </a:r>
            <a:r>
              <a:rPr lang="en-GB" dirty="0" smtClean="0"/>
              <a:t>ou </a:t>
            </a:r>
            <a:r>
              <a:rPr lang="en-GB" dirty="0"/>
              <a:t>for </a:t>
            </a:r>
            <a:r>
              <a:rPr lang="en-GB" dirty="0" smtClean="0"/>
              <a:t>listening</a:t>
            </a:r>
            <a:r>
              <a:rPr lang="en-GB" dirty="0"/>
              <a:t>, </a:t>
            </a:r>
            <a:r>
              <a:rPr lang="en-GB" dirty="0" smtClean="0"/>
              <a:t>any </a:t>
            </a:r>
            <a:r>
              <a:rPr lang="en-GB" dirty="0"/>
              <a:t>questions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B0B91-368A-4435-A147-103C9BB1CD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76984" y="250629"/>
            <a:ext cx="364217" cy="12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1399C-B5EF-49C7-B81A-539AE2F27B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14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D414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9" b="2002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F4DD5-7E5E-4243-8C3D-1DC1D1FF3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F5631E-8E09-4A61-860C-5100085A0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2DB959-CCE9-4FC8-8E90-69C5BDEEF3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13000" y="1569184"/>
            <a:ext cx="3645000" cy="1528949"/>
          </a:xfrm>
        </p:spPr>
        <p:txBody>
          <a:bodyPr/>
          <a:lstStyle/>
          <a:p>
            <a:r>
              <a:rPr lang="en-GB" dirty="0" smtClean="0"/>
              <a:t>Jason Potter</a:t>
            </a:r>
          </a:p>
          <a:p>
            <a:r>
              <a:rPr lang="en-GB" dirty="0" smtClean="0"/>
              <a:t>Senior Consultant, CORDA BAE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5BD2B-69A8-4222-B7DA-19493E3D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/>
              <a:t>Analysing and exploiting data from Wargaming: Supporting Force Optimisation and Warfare Development Priorities</a:t>
            </a:r>
            <a:endParaRPr lang="en-GB"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E74AED9-4EDC-48E5-81AD-FF85FE86C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06739" y="1045222"/>
            <a:ext cx="273163" cy="94500"/>
          </a:xfrm>
        </p:spPr>
        <p:txBody>
          <a:bodyPr/>
          <a:lstStyle/>
          <a:p>
            <a:pPr defTabSz="685800"/>
            <a:fld id="{9091399C-B5EF-49C7-B81A-539AE2F27BD0}" type="slidenum">
              <a:rPr lang="en-GB">
                <a:solidFill>
                  <a:srgbClr val="2D3033"/>
                </a:solidFill>
                <a:latin typeface="Calibri Light"/>
              </a:rPr>
              <a:pPr defTabSz="685800"/>
              <a:t>2</a:t>
            </a:fld>
            <a:endParaRPr lang="en-GB" dirty="0">
              <a:solidFill>
                <a:srgbClr val="2D3033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37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9177367" y="7430700"/>
            <a:ext cx="3195618" cy="34472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9091399C-B5EF-49C7-B81A-539AE2F27BD0}" type="slidenum">
              <a:rPr lang="en-GB">
                <a:solidFill>
                  <a:srgbClr val="2D3033"/>
                </a:solidFill>
                <a:latin typeface="Calibri Light"/>
              </a:rPr>
              <a:pPr defTabSz="685800"/>
              <a:t>3</a:t>
            </a:fld>
            <a:endParaRPr lang="en-GB" dirty="0">
              <a:solidFill>
                <a:srgbClr val="2D3033"/>
              </a:solidFill>
              <a:latin typeface="Calibri Light"/>
            </a:endParaRPr>
          </a:p>
        </p:txBody>
      </p:sp>
      <p:pic>
        <p:nvPicPr>
          <p:cNvPr id="5122" name="Picture 2" descr="Full screen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173046"/>
            <a:ext cx="5327650" cy="35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4735" y="4221088"/>
            <a:ext cx="5070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‘</a:t>
            </a:r>
            <a:r>
              <a:rPr lang="en-GB" i="1" dirty="0"/>
              <a:t>A simulation, by whatever means, of a military operation involving two or more opposing forces, using rules, data, and procedures designed to depict an actual or assumed real life situation</a:t>
            </a:r>
            <a:r>
              <a:rPr lang="en-GB" dirty="0"/>
              <a:t>.’ </a:t>
            </a:r>
          </a:p>
        </p:txBody>
      </p:sp>
      <p:pic>
        <p:nvPicPr>
          <p:cNvPr id="1026" name="Picture 2" descr="Free 6 Pieces of Black and White Dic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5" y="2159000"/>
            <a:ext cx="2146187" cy="16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lose Up Photography of Yellow Green Red and Brown Plastic Cones on White Lined Surface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02" y="2173047"/>
            <a:ext cx="2362697" cy="15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 is </a:t>
            </a:r>
            <a:r>
              <a:rPr lang="en-GB" sz="2800" dirty="0" err="1"/>
              <a:t>wargaming</a:t>
            </a: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59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Force optimisation and warfare development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51960350"/>
              </p:ext>
            </p:extLst>
          </p:nvPr>
        </p:nvGraphicFramePr>
        <p:xfrm>
          <a:off x="-1121489" y="2148185"/>
          <a:ext cx="8734708" cy="350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259995" y="2715455"/>
            <a:ext cx="2184743" cy="1457223"/>
            <a:chOff x="5678199" y="584633"/>
            <a:chExt cx="2184743" cy="1457223"/>
          </a:xfrm>
        </p:grpSpPr>
        <p:sp>
          <p:nvSpPr>
            <p:cNvPr id="23" name="Rectangle 22"/>
            <p:cNvSpPr/>
            <p:nvPr/>
          </p:nvSpPr>
          <p:spPr>
            <a:xfrm>
              <a:off x="5678199" y="584633"/>
              <a:ext cx="2184743" cy="1457223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6756276"/>
                <a:satOff val="-26027"/>
                <a:lumOff val="-4321"/>
                <a:alphaOff val="0"/>
              </a:schemeClr>
            </a:lnRef>
            <a:fillRef idx="1">
              <a:schemeClr val="accent2">
                <a:tint val="40000"/>
                <a:alpha val="90000"/>
                <a:hueOff val="6756276"/>
                <a:satOff val="-26027"/>
                <a:lumOff val="-4321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6756276"/>
                <a:satOff val="-26027"/>
                <a:lumOff val="-432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6027758" y="584633"/>
              <a:ext cx="1835184" cy="1457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Managing Change in organizations, approaches…</a:t>
              </a:r>
              <a:endParaRPr lang="en-US" sz="2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59995" y="4172678"/>
            <a:ext cx="2184743" cy="1457223"/>
            <a:chOff x="5678199" y="2041857"/>
            <a:chExt cx="2184743" cy="1457223"/>
          </a:xfrm>
        </p:grpSpPr>
        <p:sp>
          <p:nvSpPr>
            <p:cNvPr id="21" name="Rectangle 20"/>
            <p:cNvSpPr/>
            <p:nvPr/>
          </p:nvSpPr>
          <p:spPr>
            <a:xfrm>
              <a:off x="5678199" y="2041857"/>
              <a:ext cx="2184743" cy="1457223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10134413"/>
                <a:satOff val="-39041"/>
                <a:lumOff val="-6482"/>
                <a:alphaOff val="0"/>
              </a:schemeClr>
            </a:lnRef>
            <a:fillRef idx="1">
              <a:schemeClr val="accent2">
                <a:tint val="40000"/>
                <a:alpha val="90000"/>
                <a:hueOff val="10134413"/>
                <a:satOff val="-39041"/>
                <a:lumOff val="-648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0134413"/>
                <a:satOff val="-39041"/>
                <a:lumOff val="-648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027758" y="2041857"/>
              <a:ext cx="1835184" cy="1457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5128" rIns="135128" bIns="135128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Preparing for Future Combat Environments</a:t>
              </a:r>
              <a:endParaRPr lang="en-US" sz="20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4799" y="2132856"/>
            <a:ext cx="1456495" cy="1456495"/>
            <a:chOff x="4513003" y="2035"/>
            <a:chExt cx="1456495" cy="1456495"/>
          </a:xfrm>
        </p:grpSpPr>
        <p:sp>
          <p:nvSpPr>
            <p:cNvPr id="19" name="Oval 18"/>
            <p:cNvSpPr/>
            <p:nvPr/>
          </p:nvSpPr>
          <p:spPr>
            <a:xfrm>
              <a:off x="4513003" y="2035"/>
              <a:ext cx="1456495" cy="14564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378732"/>
                <a:satOff val="37235"/>
                <a:lumOff val="-37451"/>
                <a:alphaOff val="0"/>
              </a:schemeClr>
            </a:fillRef>
            <a:effectRef idx="0">
              <a:schemeClr val="accent2">
                <a:hueOff val="9378732"/>
                <a:satOff val="37235"/>
                <a:lumOff val="-37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 txBox="1"/>
            <p:nvPr/>
          </p:nvSpPr>
          <p:spPr>
            <a:xfrm>
              <a:off x="4726302" y="215334"/>
              <a:ext cx="1029897" cy="1029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Warfare Development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5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Example scenario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35360" y="2159000"/>
            <a:ext cx="7848872" cy="3861288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Customer: </a:t>
            </a:r>
            <a:r>
              <a:rPr lang="en-GB" sz="1600" dirty="0" smtClean="0"/>
              <a:t>The Empire</a:t>
            </a:r>
          </a:p>
          <a:p>
            <a:pPr marL="0" indent="0">
              <a:buNone/>
            </a:pPr>
            <a:r>
              <a:rPr lang="en-GB" sz="1600" b="1" dirty="0" smtClean="0"/>
              <a:t>Wargaming </a:t>
            </a:r>
            <a:r>
              <a:rPr lang="en-GB" sz="1600" b="1" dirty="0" smtClean="0"/>
              <a:t>Programme</a:t>
            </a:r>
            <a:r>
              <a:rPr lang="en-GB" sz="1600" dirty="0" smtClean="0"/>
              <a:t>: Storm Trooper Forces and Capability</a:t>
            </a:r>
          </a:p>
          <a:p>
            <a:pPr marL="0" indent="0">
              <a:buNone/>
            </a:pPr>
            <a:r>
              <a:rPr lang="en-GB" sz="1600" b="1" dirty="0" smtClean="0"/>
              <a:t>Work Package: </a:t>
            </a:r>
            <a:r>
              <a:rPr lang="en-GB" sz="1600" dirty="0" smtClean="0"/>
              <a:t>Assess the effectiveness of completing routine and contingent tasks for the 68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Legion </a:t>
            </a:r>
          </a:p>
          <a:p>
            <a:pPr marL="0" indent="0">
              <a:buNone/>
            </a:pPr>
            <a:r>
              <a:rPr lang="en-GB" sz="1600" dirty="0" smtClean="0"/>
              <a:t>Vignette 1 : </a:t>
            </a:r>
            <a:r>
              <a:rPr lang="en-GB" sz="1600" dirty="0"/>
              <a:t>“Business as usual</a:t>
            </a:r>
            <a:r>
              <a:rPr lang="en-GB" sz="1600" dirty="0" smtClean="0"/>
              <a:t>”</a:t>
            </a:r>
          </a:p>
          <a:p>
            <a:pPr marL="0" indent="0">
              <a:buNone/>
            </a:pPr>
            <a:r>
              <a:rPr lang="en-GB" sz="1600" dirty="0" smtClean="0"/>
              <a:t>Vignette 2 : Some Rebel Activity - localised</a:t>
            </a:r>
          </a:p>
          <a:p>
            <a:pPr marL="0" indent="0">
              <a:buNone/>
            </a:pPr>
            <a:r>
              <a:rPr lang="en-GB" sz="1600" dirty="0" smtClean="0"/>
              <a:t>Vignette 3 : </a:t>
            </a:r>
            <a:r>
              <a:rPr lang="en-GB" sz="1600" dirty="0"/>
              <a:t>Some Rebel Activity </a:t>
            </a:r>
            <a:r>
              <a:rPr lang="en-GB" sz="1600" dirty="0" smtClean="0"/>
              <a:t>– localised + Introduce the new </a:t>
            </a:r>
            <a:r>
              <a:rPr lang="en-GB" sz="1600" dirty="0"/>
              <a:t>Light </a:t>
            </a:r>
            <a:r>
              <a:rPr lang="en-GB" sz="1600" dirty="0" err="1"/>
              <a:t>Saber</a:t>
            </a:r>
            <a:r>
              <a:rPr lang="en-GB" sz="1600" dirty="0"/>
              <a:t> </a:t>
            </a:r>
            <a:r>
              <a:rPr lang="en-GB" sz="1600" dirty="0" smtClean="0"/>
              <a:t>V2.0 </a:t>
            </a:r>
          </a:p>
          <a:p>
            <a:pPr marL="0" indent="0">
              <a:buNone/>
            </a:pPr>
            <a:r>
              <a:rPr lang="en-GB" sz="1600" b="1" u="sng" dirty="0" smtClean="0"/>
              <a:t>Scenario</a:t>
            </a:r>
          </a:p>
          <a:p>
            <a:r>
              <a:rPr lang="en-GB" sz="1600" dirty="0" err="1" smtClean="0"/>
              <a:t>Tatooine</a:t>
            </a:r>
            <a:r>
              <a:rPr lang="en-GB" sz="1600" dirty="0" smtClean="0"/>
              <a:t> (Desert Planet)</a:t>
            </a:r>
          </a:p>
          <a:p>
            <a:r>
              <a:rPr lang="en-GB" sz="1600" dirty="0" smtClean="0"/>
              <a:t>Desert Terrain</a:t>
            </a:r>
            <a:endParaRPr lang="en-GB" sz="1600" dirty="0" smtClean="0"/>
          </a:p>
          <a:p>
            <a:r>
              <a:rPr lang="en-GB" sz="1600" dirty="0" smtClean="0"/>
              <a:t>Peacetime</a:t>
            </a:r>
          </a:p>
          <a:p>
            <a:r>
              <a:rPr lang="en-GB" sz="1600" dirty="0" smtClean="0"/>
              <a:t>Local Hub 5 Light Years away – Death Star</a:t>
            </a:r>
          </a:p>
        </p:txBody>
      </p:sp>
      <p:pic>
        <p:nvPicPr>
          <p:cNvPr id="7170" name="Picture 2" descr="Free vector graphics of 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622">
            <a:off x="8401994" y="4224287"/>
            <a:ext cx="1505136" cy="15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103081" y="4762221"/>
            <a:ext cx="16560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V2.0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2" name="Picture 4" descr="Free Shallow Focus Photo of Stormtrooper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5" y="1455559"/>
            <a:ext cx="3088046" cy="20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Choosing the </a:t>
            </a:r>
            <a:r>
              <a:rPr lang="en-GB" sz="2800" dirty="0" err="1" smtClean="0"/>
              <a:t>wargame</a:t>
            </a:r>
            <a:r>
              <a:rPr lang="en-GB" sz="2800" dirty="0" smtClean="0"/>
              <a:t> type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91642855"/>
              </p:ext>
            </p:extLst>
          </p:nvPr>
        </p:nvGraphicFramePr>
        <p:xfrm>
          <a:off x="767408" y="2204865"/>
          <a:ext cx="1087320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09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852526" y="2313158"/>
            <a:ext cx="6705121" cy="34548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t"/>
          <a:lstStyle/>
          <a:p>
            <a:r>
              <a:rPr lang="en-GB" sz="2000" dirty="0" smtClean="0"/>
              <a:t>Forces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Who attends?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85093650"/>
              </p:ext>
            </p:extLst>
          </p:nvPr>
        </p:nvGraphicFramePr>
        <p:xfrm>
          <a:off x="623392" y="2669434"/>
          <a:ext cx="11172825" cy="306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995190" y="2857726"/>
            <a:ext cx="142840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Facilitators</a:t>
            </a:r>
            <a:endParaRPr lang="en-GB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995190" y="4678528"/>
            <a:ext cx="142840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Analysts / Scribes</a:t>
            </a: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995190" y="3757652"/>
            <a:ext cx="142840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Scenario Designer</a:t>
            </a:r>
            <a:endParaRPr lang="en-GB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9955846" y="3649814"/>
            <a:ext cx="1468746" cy="10287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Sponsor / Command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27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Remaining agile in our approach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8991893"/>
              </p:ext>
            </p:extLst>
          </p:nvPr>
        </p:nvGraphicFramePr>
        <p:xfrm>
          <a:off x="551384" y="1870877"/>
          <a:ext cx="5112568" cy="423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89707321"/>
              </p:ext>
            </p:extLst>
          </p:nvPr>
        </p:nvGraphicFramePr>
        <p:xfrm>
          <a:off x="6523152" y="1011322"/>
          <a:ext cx="5112568" cy="423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34865224"/>
              </p:ext>
            </p:extLst>
          </p:nvPr>
        </p:nvGraphicFramePr>
        <p:xfrm>
          <a:off x="6523152" y="2652375"/>
          <a:ext cx="5112568" cy="423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100" name="Picture 4" descr="Free photos of Wa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68" y="2425399"/>
            <a:ext cx="3982863" cy="28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Key research questions (themes) for analysis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73679" y="2159001"/>
            <a:ext cx="11154796" cy="2206104"/>
          </a:xfrm>
        </p:spPr>
        <p:txBody>
          <a:bodyPr/>
          <a:lstStyle/>
          <a:p>
            <a:r>
              <a:rPr lang="en-GB" sz="2000" b="1" dirty="0"/>
              <a:t>RQ1 – Command. </a:t>
            </a:r>
            <a:r>
              <a:rPr lang="en-GB" sz="2000" dirty="0"/>
              <a:t>What part should commanders based in the Death Star have in relation to the deployed land forces activity?</a:t>
            </a:r>
          </a:p>
          <a:p>
            <a:r>
              <a:rPr lang="en-GB" sz="2000" b="1" dirty="0"/>
              <a:t>RQ2 – Inform. </a:t>
            </a:r>
            <a:r>
              <a:rPr lang="en-GB" sz="2000" dirty="0"/>
              <a:t>How should commanders, staffs and force elements the 68th Legion access relevant and timely information and intelligence to ensure plans and activity are effective?</a:t>
            </a:r>
          </a:p>
          <a:p>
            <a:r>
              <a:rPr lang="en-GB" sz="2000" b="1" dirty="0"/>
              <a:t>RQ3 – Prepare.</a:t>
            </a:r>
            <a:r>
              <a:rPr lang="en-GB" sz="2000" dirty="0"/>
              <a:t> How should the 68th Legion generate force assets?</a:t>
            </a:r>
          </a:p>
          <a:p>
            <a:r>
              <a:rPr lang="en-GB" sz="2000" b="1" dirty="0"/>
              <a:t>RQ4 – Project. </a:t>
            </a:r>
            <a:r>
              <a:rPr lang="en-GB" sz="2000" dirty="0"/>
              <a:t>How are the 68th Legion deploying their assets?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40527" y="3973895"/>
            <a:ext cx="3090940" cy="2054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400" y="4359681"/>
            <a:ext cx="7945127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13" indent="-188913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RQ5 – Operate. </a:t>
            </a:r>
            <a:r>
              <a:rPr lang="en-GB" sz="2000" dirty="0"/>
              <a:t>What should be the Death Stars’ role in planning and executing operations?</a:t>
            </a:r>
          </a:p>
          <a:p>
            <a:pPr marL="188913" indent="-188913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RQ6 – Protect</a:t>
            </a:r>
            <a:r>
              <a:rPr lang="en-GB" sz="2000" dirty="0"/>
              <a:t>. What should be Death Stars’ role in force protection?</a:t>
            </a:r>
          </a:p>
          <a:p>
            <a:pPr marL="188913" indent="-188913" defTabSz="685761">
              <a:lnSpc>
                <a:spcPct val="98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RQ7 – Sustain. </a:t>
            </a:r>
            <a:r>
              <a:rPr lang="en-GB" sz="2000" dirty="0"/>
              <a:t>What should be Death Stars’ role in sustaining deployed forces?</a:t>
            </a:r>
          </a:p>
        </p:txBody>
      </p:sp>
    </p:spTree>
    <p:extLst>
      <p:ext uri="{BB962C8B-B14F-4D97-AF65-F5344CB8AC3E}">
        <p14:creationId xmlns:p14="http://schemas.microsoft.com/office/powerpoint/2010/main" val="6453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heme/theme1.xml><?xml version="1.0" encoding="utf-8"?>
<a:theme xmlns:a="http://schemas.openxmlformats.org/drawingml/2006/main" name="BAE Systems">
  <a:themeElements>
    <a:clrScheme name="Custom 1">
      <a:dk1>
        <a:srgbClr val="2D3033"/>
      </a:dk1>
      <a:lt1>
        <a:srgbClr val="FFFFFF"/>
      </a:lt1>
      <a:dk2>
        <a:srgbClr val="FC4C02"/>
      </a:dk2>
      <a:lt2>
        <a:srgbClr val="E9E4E1"/>
      </a:lt2>
      <a:accent1>
        <a:srgbClr val="6C6460"/>
      </a:accent1>
      <a:accent2>
        <a:srgbClr val="DCA366"/>
      </a:accent2>
      <a:accent3>
        <a:srgbClr val="007383"/>
      </a:accent3>
      <a:accent4>
        <a:srgbClr val="00405E"/>
      </a:accent4>
      <a:accent5>
        <a:srgbClr val="4D394F"/>
      </a:accent5>
      <a:accent6>
        <a:srgbClr val="F0B323"/>
      </a:accent6>
      <a:hlink>
        <a:srgbClr val="FFFFFF"/>
      </a:hlink>
      <a:folHlink>
        <a:srgbClr val="FFFFFF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E Systems Presentation (16x9).potx" id="{4C494D43-D8DB-4D8B-8856-A432D5DC4E1A}" vid="{E50EC1F9-2CB1-40A3-AC9D-04E52A4F1E1A}"/>
    </a:ext>
  </a:extLst>
</a:theme>
</file>

<file path=ppt/theme/theme2.xml><?xml version="1.0" encoding="utf-8"?>
<a:theme xmlns:a="http://schemas.openxmlformats.org/drawingml/2006/main" name="1_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1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 (complete)">
      <a:srgbClr val="56B4E9"/>
    </a:custClr>
    <a:custClr name="Green">
      <a:srgbClr val="009E73"/>
    </a:custClr>
    <a:custClr name="Amber">
      <a:srgbClr val="F0E442"/>
    </a:custClr>
    <a:custClr name="Red">
      <a:srgbClr val="D55E00"/>
    </a:custClr>
  </a:custClrLst>
  <a:extLst>
    <a:ext uri="{05A4C25C-085E-4340-85A3-A5531E510DB2}">
      <thm15:themeFamily xmlns:thm15="http://schemas.microsoft.com/office/thememl/2012/main" name="Presentation1" id="{BA65A35E-8BD5-465C-A206-294609A8C6A9}" vid="{08963B51-E614-4391-9D5E-0473F9EAC9C2}"/>
    </a:ext>
  </a:extLst>
</a:theme>
</file>

<file path=ppt/theme/theme3.xml><?xml version="1.0" encoding="utf-8"?>
<a:theme xmlns:a="http://schemas.openxmlformats.org/drawingml/2006/main" name="2_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1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 (complete)">
      <a:srgbClr val="56B4E9"/>
    </a:custClr>
    <a:custClr name="Green">
      <a:srgbClr val="009E73"/>
    </a:custClr>
    <a:custClr name="Amber">
      <a:srgbClr val="F0E442"/>
    </a:custClr>
    <a:custClr name="Red">
      <a:srgbClr val="D55E00"/>
    </a:custClr>
  </a:custClrLst>
  <a:extLst>
    <a:ext uri="{05A4C25C-085E-4340-85A3-A5531E510DB2}">
      <thm15:themeFamily xmlns:thm15="http://schemas.microsoft.com/office/thememl/2012/main" name="Presentation1" id="{BA65A35E-8BD5-465C-A206-294609A8C6A9}" vid="{08963B51-E614-4391-9D5E-0473F9EAC9C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10284</TotalTime>
  <Words>774</Words>
  <Application>Microsoft Office PowerPoint</Application>
  <PresentationFormat>Widescreen</PresentationFormat>
  <Paragraphs>108</Paragraphs>
  <Slides>12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tahoma</vt:lpstr>
      <vt:lpstr>Times New Roman</vt:lpstr>
      <vt:lpstr>Verdana</vt:lpstr>
      <vt:lpstr>BAE Systems</vt:lpstr>
      <vt:lpstr>1_BAE Systems</vt:lpstr>
      <vt:lpstr>2_BAE Systems</vt:lpstr>
      <vt:lpstr>Analysing and exploiting data from Wargaming: Supporting Force Optimisation and Warfare Development Priorities</vt:lpstr>
      <vt:lpstr>Analysing and exploiting data from Wargaming: Supporting Force Optimisation and Warfare Development Priorities</vt:lpstr>
      <vt:lpstr>What is wargaming?</vt:lpstr>
      <vt:lpstr>Force optimisation and warfare development</vt:lpstr>
      <vt:lpstr>Example scenario</vt:lpstr>
      <vt:lpstr>Choosing the wargame type</vt:lpstr>
      <vt:lpstr>Who attends?</vt:lpstr>
      <vt:lpstr>Remaining agile in our approach</vt:lpstr>
      <vt:lpstr>Key research questions (themes) for analysis</vt:lpstr>
      <vt:lpstr>The CORDA IAECP</vt:lpstr>
      <vt:lpstr>Conclusion of the wargame </vt:lpstr>
      <vt:lpstr>Thank you for listening, any questions?</vt:lpstr>
    </vt:vector>
  </TitlesOfParts>
  <Company>BAE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Analysing and exploiting data from Wargaming: Supporting Force Optimisation and Warfare Development Priorities</dc:title>
  <dc:creator>Potter, Jason (UK)</dc:creator>
  <cp:lastModifiedBy>Potter, Jason (UK)</cp:lastModifiedBy>
  <cp:revision>83</cp:revision>
  <dcterms:created xsi:type="dcterms:W3CDTF">2022-06-29T19:17:38Z</dcterms:created>
  <dcterms:modified xsi:type="dcterms:W3CDTF">2022-07-12T15:59:27Z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e08dd230-4dfc-4398-a92e-a06c87547e76</vt:lpwstr>
  </property>
  <property fmtid="{D5CDD505-2E9C-101B-9397-08002B2CF9AE}" pid="3" name="Originator">
    <vt:lpwstr>BAE Systems</vt:lpwstr>
  </property>
  <property fmtid="{D5CDD505-2E9C-101B-9397-08002B2CF9AE}" pid="4" name="urnbailsCompMarkingP1">
    <vt:lpwstr>NO COMPANY MARKING</vt:lpwstr>
  </property>
  <property fmtid="{D5CDD505-2E9C-101B-9397-08002B2CF9AE}" pid="5" name="urnbailsNATSECMarkingP1">
    <vt:lpwstr>NOT APPLICABLE</vt:lpwstr>
  </property>
  <property fmtid="{D5CDD505-2E9C-101B-9397-08002B2CF9AE}" pid="6" name="urnbailsExportControlMarkingP1">
    <vt:lpwstr>NO</vt:lpwstr>
  </property>
  <property fmtid="{D5CDD505-2E9C-101B-9397-08002B2CF9AE}" pid="7" name="urnbailsExportControlMarkingP2">
    <vt:lpwstr>NOT EXPORT CONTROLLED - UK / US / OTHER LOCAL</vt:lpwstr>
  </property>
  <property fmtid="{D5CDD505-2E9C-101B-9397-08002B2CF9AE}" pid="8" name="BaesClassificationComments">
    <vt:lpwstr/>
  </property>
</Properties>
</file>