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3.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4.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5.xml" ContentType="application/vnd.openxmlformats-officedocument.theme+xml"/>
  <Override PartName="/ppt/slideLayouts/slideLayout17.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1" r:id="rId1"/>
    <p:sldMasterId id="2147483667" r:id="rId2"/>
    <p:sldMasterId id="2147483679" r:id="rId3"/>
    <p:sldMasterId id="2147483683" r:id="rId4"/>
    <p:sldMasterId id="2147483672" r:id="rId5"/>
    <p:sldMasterId id="2147483677" r:id="rId6"/>
  </p:sldMasterIdLst>
  <p:notesMasterIdLst>
    <p:notesMasterId r:id="rId26"/>
  </p:notesMasterIdLst>
  <p:sldIdLst>
    <p:sldId id="291" r:id="rId7"/>
    <p:sldId id="325" r:id="rId8"/>
    <p:sldId id="339" r:id="rId9"/>
    <p:sldId id="328" r:id="rId10"/>
    <p:sldId id="341" r:id="rId11"/>
    <p:sldId id="342" r:id="rId12"/>
    <p:sldId id="329" r:id="rId13"/>
    <p:sldId id="330" r:id="rId14"/>
    <p:sldId id="331" r:id="rId15"/>
    <p:sldId id="332" r:id="rId16"/>
    <p:sldId id="334" r:id="rId17"/>
    <p:sldId id="335" r:id="rId18"/>
    <p:sldId id="343" r:id="rId19"/>
    <p:sldId id="336" r:id="rId20"/>
    <p:sldId id="337" r:id="rId21"/>
    <p:sldId id="344" r:id="rId22"/>
    <p:sldId id="338" r:id="rId23"/>
    <p:sldId id="333" r:id="rId24"/>
    <p:sldId id="340"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eter Boyd" initials="PB" lastIdx="3" clrIdx="0">
    <p:extLst>
      <p:ext uri="{19B8F6BF-5375-455C-9EA6-DF929625EA0E}">
        <p15:presenceInfo xmlns:p15="http://schemas.microsoft.com/office/powerpoint/2012/main" userId="S::peter.boyd@epfl.ch::521a2bfa-328d-47fa-8154-29eecd3ec500" providerId="AD"/>
      </p:ext>
    </p:extLst>
  </p:cmAuthor>
  <p:cmAuthor id="2" name="Pete Boyd" initials="PB" lastIdx="6" clrIdx="1">
    <p:extLst>
      <p:ext uri="{19B8F6BF-5375-455C-9EA6-DF929625EA0E}">
        <p15:presenceInfo xmlns:p15="http://schemas.microsoft.com/office/powerpoint/2012/main" userId="1ad22302985805de" providerId="Windows Live"/>
      </p:ext>
    </p:extLst>
  </p:cmAuthor>
  <p:cmAuthor id="3" name="straver.m" initials="s" lastIdx="40" clrIdx="2">
    <p:extLst>
      <p:ext uri="{19B8F6BF-5375-455C-9EA6-DF929625EA0E}">
        <p15:presenceInfo xmlns:p15="http://schemas.microsoft.com/office/powerpoint/2012/main" userId="straver.m" providerId="None"/>
      </p:ext>
    </p:extLst>
  </p:cmAuthor>
  <p:cmAuthor id="4" name="Lai.I" initials="L" lastIdx="21" clrIdx="3">
    <p:extLst>
      <p:ext uri="{19B8F6BF-5375-455C-9EA6-DF929625EA0E}">
        <p15:presenceInfo xmlns:p15="http://schemas.microsoft.com/office/powerpoint/2012/main" userId="Lai.I" providerId="None"/>
      </p:ext>
    </p:extLst>
  </p:cmAuthor>
  <p:cmAuthor id="5" name="doherty.g" initials="d" lastIdx="3" clrIdx="4">
    <p:extLst>
      <p:ext uri="{19B8F6BF-5375-455C-9EA6-DF929625EA0E}">
        <p15:presenceInfo xmlns:p15="http://schemas.microsoft.com/office/powerpoint/2012/main" userId="doherty.g"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0558A"/>
    <a:srgbClr val="1F497D"/>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111" autoAdjust="0"/>
    <p:restoredTop sz="69487" autoAdjust="0"/>
  </p:normalViewPr>
  <p:slideViewPr>
    <p:cSldViewPr>
      <p:cViewPr varScale="1">
        <p:scale>
          <a:sx n="61" d="100"/>
          <a:sy n="61" d="100"/>
        </p:scale>
        <p:origin x="1612" y="56"/>
      </p:cViewPr>
      <p:guideLst>
        <p:guide orient="horz" pos="2160"/>
        <p:guide pos="2880"/>
      </p:guideLst>
    </p:cSldViewPr>
  </p:slideViewPr>
  <p:notesTextViewPr>
    <p:cViewPr>
      <p:scale>
        <a:sx n="100" d="100"/>
        <a:sy n="100" d="100"/>
      </p:scale>
      <p:origin x="0" y="0"/>
    </p:cViewPr>
  </p:notesTextViewPr>
  <p:sorterViewPr>
    <p:cViewPr>
      <p:scale>
        <a:sx n="75" d="100"/>
        <a:sy n="75" d="100"/>
      </p:scale>
      <p:origin x="0" y="-293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presProps" Target="presProp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commentAuthors" Target="commentAuthors.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68CCB25-0532-463B-B8FF-4F36762363D0}" type="datetimeFigureOut">
              <a:rPr lang="en-CA" smtClean="0"/>
              <a:t>2022-07-18</a:t>
            </a:fld>
            <a:endParaRPr lang="en-CA"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9888258-E805-4362-AE20-C6DC3CFB6C25}" type="slidenum">
              <a:rPr lang="en-CA" smtClean="0"/>
              <a:t>‹#›</a:t>
            </a:fld>
            <a:endParaRPr lang="en-CA" dirty="0"/>
          </a:p>
        </p:txBody>
      </p:sp>
    </p:spTree>
    <p:extLst>
      <p:ext uri="{BB962C8B-B14F-4D97-AF65-F5344CB8AC3E}">
        <p14:creationId xmlns:p14="http://schemas.microsoft.com/office/powerpoint/2010/main" val="20453335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99888258-E805-4362-AE20-C6DC3CFB6C25}" type="slidenum">
              <a:rPr lang="en-CA" smtClean="0"/>
              <a:t>1</a:t>
            </a:fld>
            <a:endParaRPr lang="en-CA" dirty="0"/>
          </a:p>
        </p:txBody>
      </p:sp>
    </p:spTree>
    <p:extLst>
      <p:ext uri="{BB962C8B-B14F-4D97-AF65-F5344CB8AC3E}">
        <p14:creationId xmlns:p14="http://schemas.microsoft.com/office/powerpoint/2010/main" val="13487172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99888258-E805-4362-AE20-C6DC3CFB6C25}" type="slidenum">
              <a:rPr lang="en-CA" smtClean="0"/>
              <a:t>17</a:t>
            </a:fld>
            <a:endParaRPr lang="en-CA" dirty="0"/>
          </a:p>
        </p:txBody>
      </p:sp>
    </p:spTree>
    <p:extLst>
      <p:ext uri="{BB962C8B-B14F-4D97-AF65-F5344CB8AC3E}">
        <p14:creationId xmlns:p14="http://schemas.microsoft.com/office/powerpoint/2010/main" val="34713882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99888258-E805-4362-AE20-C6DC3CFB6C25}" type="slidenum">
              <a:rPr lang="en-CA" smtClean="0"/>
              <a:t>2</a:t>
            </a:fld>
            <a:endParaRPr lang="en-CA" dirty="0"/>
          </a:p>
        </p:txBody>
      </p:sp>
    </p:spTree>
    <p:extLst>
      <p:ext uri="{BB962C8B-B14F-4D97-AF65-F5344CB8AC3E}">
        <p14:creationId xmlns:p14="http://schemas.microsoft.com/office/powerpoint/2010/main" val="4261551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99888258-E805-4362-AE20-C6DC3CFB6C25}" type="slidenum">
              <a:rPr lang="en-CA" smtClean="0"/>
              <a:t>3</a:t>
            </a:fld>
            <a:endParaRPr lang="en-CA" dirty="0"/>
          </a:p>
        </p:txBody>
      </p:sp>
    </p:spTree>
    <p:extLst>
      <p:ext uri="{BB962C8B-B14F-4D97-AF65-F5344CB8AC3E}">
        <p14:creationId xmlns:p14="http://schemas.microsoft.com/office/powerpoint/2010/main" val="5882223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99888258-E805-4362-AE20-C6DC3CFB6C25}" type="slidenum">
              <a:rPr lang="en-CA" smtClean="0"/>
              <a:t>4</a:t>
            </a:fld>
            <a:endParaRPr lang="en-CA" dirty="0"/>
          </a:p>
        </p:txBody>
      </p:sp>
    </p:spTree>
    <p:extLst>
      <p:ext uri="{BB962C8B-B14F-4D97-AF65-F5344CB8AC3E}">
        <p14:creationId xmlns:p14="http://schemas.microsoft.com/office/powerpoint/2010/main" val="27126380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99888258-E805-4362-AE20-C6DC3CFB6C25}" type="slidenum">
              <a:rPr lang="en-CA" smtClean="0"/>
              <a:t>7</a:t>
            </a:fld>
            <a:endParaRPr lang="en-CA" dirty="0"/>
          </a:p>
        </p:txBody>
      </p:sp>
    </p:spTree>
    <p:extLst>
      <p:ext uri="{BB962C8B-B14F-4D97-AF65-F5344CB8AC3E}">
        <p14:creationId xmlns:p14="http://schemas.microsoft.com/office/powerpoint/2010/main" val="1146127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99888258-E805-4362-AE20-C6DC3CFB6C25}" type="slidenum">
              <a:rPr lang="en-CA" smtClean="0"/>
              <a:t>11</a:t>
            </a:fld>
            <a:endParaRPr lang="en-CA" dirty="0"/>
          </a:p>
        </p:txBody>
      </p:sp>
    </p:spTree>
    <p:extLst>
      <p:ext uri="{BB962C8B-B14F-4D97-AF65-F5344CB8AC3E}">
        <p14:creationId xmlns:p14="http://schemas.microsoft.com/office/powerpoint/2010/main" val="24543304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99888258-E805-4362-AE20-C6DC3CFB6C25}" type="slidenum">
              <a:rPr lang="en-CA" smtClean="0"/>
              <a:t>12</a:t>
            </a:fld>
            <a:endParaRPr lang="en-CA" dirty="0"/>
          </a:p>
        </p:txBody>
      </p:sp>
    </p:spTree>
    <p:extLst>
      <p:ext uri="{BB962C8B-B14F-4D97-AF65-F5344CB8AC3E}">
        <p14:creationId xmlns:p14="http://schemas.microsoft.com/office/powerpoint/2010/main" val="1836099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99888258-E805-4362-AE20-C6DC3CFB6C25}" type="slidenum">
              <a:rPr lang="en-CA" smtClean="0"/>
              <a:t>14</a:t>
            </a:fld>
            <a:endParaRPr lang="en-CA" dirty="0"/>
          </a:p>
        </p:txBody>
      </p:sp>
    </p:spTree>
    <p:extLst>
      <p:ext uri="{BB962C8B-B14F-4D97-AF65-F5344CB8AC3E}">
        <p14:creationId xmlns:p14="http://schemas.microsoft.com/office/powerpoint/2010/main" val="29232874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99888258-E805-4362-AE20-C6DC3CFB6C25}" type="slidenum">
              <a:rPr lang="en-CA" smtClean="0"/>
              <a:t>15</a:t>
            </a:fld>
            <a:endParaRPr lang="en-CA" dirty="0"/>
          </a:p>
        </p:txBody>
      </p:sp>
    </p:spTree>
    <p:extLst>
      <p:ext uri="{BB962C8B-B14F-4D97-AF65-F5344CB8AC3E}">
        <p14:creationId xmlns:p14="http://schemas.microsoft.com/office/powerpoint/2010/main" val="38925053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copyright)">
    <p:spTree>
      <p:nvGrpSpPr>
        <p:cNvPr id="1" name=""/>
        <p:cNvGrpSpPr/>
        <p:nvPr/>
      </p:nvGrpSpPr>
      <p:grpSpPr>
        <a:xfrm>
          <a:off x="0" y="0"/>
          <a:ext cx="0" cy="0"/>
          <a:chOff x="0" y="0"/>
          <a:chExt cx="0" cy="0"/>
        </a:xfrm>
      </p:grpSpPr>
      <p:sp>
        <p:nvSpPr>
          <p:cNvPr id="12" name="Text Placeholder 7"/>
          <p:cNvSpPr>
            <a:spLocks noGrp="1"/>
          </p:cNvSpPr>
          <p:nvPr>
            <p:ph type="body" sz="quarter" idx="12" hasCustomPrompt="1"/>
          </p:nvPr>
        </p:nvSpPr>
        <p:spPr>
          <a:xfrm>
            <a:off x="1091599" y="4238525"/>
            <a:ext cx="6926263" cy="990675"/>
          </a:xfrm>
          <a:prstGeom prst="rect">
            <a:avLst/>
          </a:prstGeom>
        </p:spPr>
        <p:txBody>
          <a:bodyPr/>
          <a:lstStyle>
            <a:lvl1pPr marL="0" indent="0">
              <a:buNone/>
              <a:defRPr sz="1600">
                <a:solidFill>
                  <a:srgbClr val="20558A"/>
                </a:solidFill>
              </a:defRPr>
            </a:lvl1pPr>
          </a:lstStyle>
          <a:p>
            <a:r>
              <a:rPr lang="en-US" dirty="0"/>
              <a:t>Author, (title/designation)</a:t>
            </a:r>
          </a:p>
          <a:p>
            <a:r>
              <a:rPr lang="en-US" dirty="0"/>
              <a:t>Position/Section</a:t>
            </a:r>
          </a:p>
          <a:p>
            <a:r>
              <a:rPr lang="en-US" dirty="0"/>
              <a:t>Directorate</a:t>
            </a:r>
          </a:p>
        </p:txBody>
      </p:sp>
      <p:sp>
        <p:nvSpPr>
          <p:cNvPr id="13" name="Text Placeholder 11"/>
          <p:cNvSpPr>
            <a:spLocks noGrp="1"/>
          </p:cNvSpPr>
          <p:nvPr>
            <p:ph type="body" sz="quarter" idx="13" hasCustomPrompt="1"/>
          </p:nvPr>
        </p:nvSpPr>
        <p:spPr>
          <a:xfrm>
            <a:off x="1101725" y="5354985"/>
            <a:ext cx="5342483" cy="522287"/>
          </a:xfrm>
          <a:prstGeom prst="rect">
            <a:avLst/>
          </a:prstGeom>
        </p:spPr>
        <p:txBody>
          <a:bodyPr/>
          <a:lstStyle>
            <a:lvl1pPr marL="0" indent="0">
              <a:buNone/>
              <a:defRPr sz="1200">
                <a:solidFill>
                  <a:srgbClr val="20558A"/>
                </a:solidFill>
              </a:defRPr>
            </a:lvl1pPr>
          </a:lstStyle>
          <a:p>
            <a:r>
              <a:rPr lang="en-CA" dirty="0"/>
              <a:t>Presented to/for:</a:t>
            </a:r>
          </a:p>
          <a:p>
            <a:r>
              <a:rPr lang="en-CA" dirty="0"/>
              <a:t>(Date) </a:t>
            </a:r>
          </a:p>
          <a:p>
            <a:pPr lvl="0"/>
            <a:endParaRPr lang="en-CA" dirty="0"/>
          </a:p>
        </p:txBody>
      </p:sp>
      <p:sp>
        <p:nvSpPr>
          <p:cNvPr id="11" name="Rectangle 10"/>
          <p:cNvSpPr/>
          <p:nvPr/>
        </p:nvSpPr>
        <p:spPr>
          <a:xfrm>
            <a:off x="10532" y="5993690"/>
            <a:ext cx="7009740" cy="338554"/>
          </a:xfrm>
          <a:prstGeom prst="rect">
            <a:avLst/>
          </a:prstGeom>
        </p:spPr>
        <p:txBody>
          <a:bodyPr wrap="square">
            <a:spAutoFit/>
          </a:body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defRPr/>
            </a:pPr>
            <a:r>
              <a:rPr lang="en-CA" sz="800" b="0" dirty="0">
                <a:solidFill>
                  <a:srgbClr val="20558A"/>
                </a:solidFill>
                <a:effectLst/>
                <a:latin typeface="Arial"/>
                <a:ea typeface="Times New Roman"/>
              </a:rPr>
              <a:t>© 2016 Her Majesty the Queen in Right of Canada as represented by the Minister of National Defence. All rights reserved. This presentation not to be reproduced, in whole or in part, without the express written permission of the Director General Military Personnel</a:t>
            </a:r>
            <a:r>
              <a:rPr lang="en-CA" sz="800" b="0" baseline="0" dirty="0">
                <a:solidFill>
                  <a:srgbClr val="20558A"/>
                </a:solidFill>
                <a:effectLst/>
                <a:latin typeface="Arial"/>
                <a:ea typeface="Times New Roman"/>
              </a:rPr>
              <a:t> </a:t>
            </a:r>
            <a:r>
              <a:rPr lang="en-CA" sz="800" b="0" dirty="0">
                <a:solidFill>
                  <a:srgbClr val="20558A"/>
                </a:solidFill>
                <a:effectLst/>
                <a:latin typeface="Arial"/>
                <a:ea typeface="Times New Roman"/>
              </a:rPr>
              <a:t>Research and Analysis. </a:t>
            </a:r>
          </a:p>
        </p:txBody>
      </p:sp>
      <p:sp>
        <p:nvSpPr>
          <p:cNvPr id="10" name="Title 3"/>
          <p:cNvSpPr>
            <a:spLocks noGrp="1"/>
          </p:cNvSpPr>
          <p:nvPr>
            <p:ph type="ctrTitle" hasCustomPrompt="1"/>
          </p:nvPr>
        </p:nvSpPr>
        <p:spPr>
          <a:xfrm>
            <a:off x="1082203" y="1772816"/>
            <a:ext cx="6370117" cy="1872209"/>
          </a:xfrm>
          <a:prstGeom prst="rect">
            <a:avLst/>
          </a:prstGeom>
        </p:spPr>
        <p:txBody>
          <a:bodyPr anchor="b">
            <a:noAutofit/>
          </a:bodyPr>
          <a:lstStyle>
            <a:lvl1pPr algn="ctr">
              <a:defRPr sz="3600">
                <a:solidFill>
                  <a:srgbClr val="20558A"/>
                </a:solidFill>
                <a:latin typeface="Arial"/>
              </a:defRPr>
            </a:lvl1pPr>
          </a:lstStyle>
          <a:p>
            <a:r>
              <a:rPr lang="en-US" dirty="0"/>
              <a:t>Click to edit title</a:t>
            </a:r>
            <a:endParaRPr lang="en-CA" dirty="0"/>
          </a:p>
        </p:txBody>
      </p:sp>
    </p:spTree>
    <p:extLst>
      <p:ext uri="{BB962C8B-B14F-4D97-AF65-F5344CB8AC3E}">
        <p14:creationId xmlns:p14="http://schemas.microsoft.com/office/powerpoint/2010/main" val="3988700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15984288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Slide (copyright)">
    <p:spTree>
      <p:nvGrpSpPr>
        <p:cNvPr id="1" name=""/>
        <p:cNvGrpSpPr/>
        <p:nvPr/>
      </p:nvGrpSpPr>
      <p:grpSpPr>
        <a:xfrm>
          <a:off x="0" y="0"/>
          <a:ext cx="0" cy="0"/>
          <a:chOff x="0" y="0"/>
          <a:chExt cx="0" cy="0"/>
        </a:xfrm>
      </p:grpSpPr>
      <p:sp>
        <p:nvSpPr>
          <p:cNvPr id="12" name="Text Placeholder 7"/>
          <p:cNvSpPr>
            <a:spLocks noGrp="1"/>
          </p:cNvSpPr>
          <p:nvPr>
            <p:ph type="body" sz="quarter" idx="12" hasCustomPrompt="1"/>
          </p:nvPr>
        </p:nvSpPr>
        <p:spPr>
          <a:xfrm>
            <a:off x="1091599" y="4238525"/>
            <a:ext cx="6926263" cy="990675"/>
          </a:xfrm>
          <a:prstGeom prst="rect">
            <a:avLst/>
          </a:prstGeom>
        </p:spPr>
        <p:txBody>
          <a:bodyPr/>
          <a:lstStyle>
            <a:lvl1pPr marL="0" indent="0">
              <a:buNone/>
              <a:defRPr sz="1600">
                <a:solidFill>
                  <a:srgbClr val="20558A"/>
                </a:solidFill>
              </a:defRPr>
            </a:lvl1pPr>
          </a:lstStyle>
          <a:p>
            <a:r>
              <a:rPr lang="en-US" dirty="0"/>
              <a:t>Author, (title/designation)</a:t>
            </a:r>
          </a:p>
          <a:p>
            <a:r>
              <a:rPr lang="en-US" dirty="0"/>
              <a:t>Position/Section</a:t>
            </a:r>
          </a:p>
          <a:p>
            <a:r>
              <a:rPr lang="en-US" dirty="0"/>
              <a:t>Directorate</a:t>
            </a:r>
          </a:p>
        </p:txBody>
      </p:sp>
      <p:sp>
        <p:nvSpPr>
          <p:cNvPr id="13" name="Text Placeholder 11"/>
          <p:cNvSpPr>
            <a:spLocks noGrp="1"/>
          </p:cNvSpPr>
          <p:nvPr>
            <p:ph type="body" sz="quarter" idx="13" hasCustomPrompt="1"/>
          </p:nvPr>
        </p:nvSpPr>
        <p:spPr>
          <a:xfrm>
            <a:off x="1101725" y="5354985"/>
            <a:ext cx="5342483" cy="522287"/>
          </a:xfrm>
          <a:prstGeom prst="rect">
            <a:avLst/>
          </a:prstGeom>
        </p:spPr>
        <p:txBody>
          <a:bodyPr/>
          <a:lstStyle>
            <a:lvl1pPr marL="0" indent="0">
              <a:buNone/>
              <a:defRPr sz="1200">
                <a:solidFill>
                  <a:srgbClr val="20558A"/>
                </a:solidFill>
              </a:defRPr>
            </a:lvl1pPr>
          </a:lstStyle>
          <a:p>
            <a:r>
              <a:rPr lang="en-CA" dirty="0"/>
              <a:t>Presented to/for:</a:t>
            </a:r>
          </a:p>
          <a:p>
            <a:r>
              <a:rPr lang="en-CA" dirty="0"/>
              <a:t>(Date) </a:t>
            </a:r>
          </a:p>
          <a:p>
            <a:pPr lvl="0"/>
            <a:endParaRPr lang="en-CA" dirty="0"/>
          </a:p>
        </p:txBody>
      </p:sp>
      <p:sp>
        <p:nvSpPr>
          <p:cNvPr id="11" name="Rectangle 10"/>
          <p:cNvSpPr/>
          <p:nvPr userDrawn="1"/>
        </p:nvSpPr>
        <p:spPr>
          <a:xfrm>
            <a:off x="10532" y="5993690"/>
            <a:ext cx="7009740" cy="338554"/>
          </a:xfrm>
          <a:prstGeom prst="rect">
            <a:avLst/>
          </a:prstGeom>
        </p:spPr>
        <p:txBody>
          <a:bodyPr wrap="square">
            <a:spAutoFit/>
          </a:body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defRPr/>
            </a:pPr>
            <a:r>
              <a:rPr lang="en-CA" sz="800" b="0" dirty="0">
                <a:solidFill>
                  <a:srgbClr val="20558A"/>
                </a:solidFill>
                <a:effectLst/>
                <a:latin typeface="Arial"/>
                <a:ea typeface="Times New Roman"/>
              </a:rPr>
              <a:t>© 2016 Her Majesty the Queen in Right of Canada as represented by the Minister of National Defence. All rights reserved. This presentation not to be reproduced, in whole or in part, without the express written permission of the Director General Military Personnel</a:t>
            </a:r>
            <a:r>
              <a:rPr lang="en-CA" sz="800" b="0" baseline="0" dirty="0">
                <a:solidFill>
                  <a:srgbClr val="20558A"/>
                </a:solidFill>
                <a:effectLst/>
                <a:latin typeface="Arial"/>
                <a:ea typeface="Times New Roman"/>
              </a:rPr>
              <a:t> </a:t>
            </a:r>
            <a:r>
              <a:rPr lang="en-CA" sz="800" b="0" dirty="0">
                <a:solidFill>
                  <a:srgbClr val="20558A"/>
                </a:solidFill>
                <a:effectLst/>
                <a:latin typeface="Arial"/>
                <a:ea typeface="Times New Roman"/>
              </a:rPr>
              <a:t>Research and Analysis. </a:t>
            </a:r>
          </a:p>
        </p:txBody>
      </p:sp>
      <p:sp>
        <p:nvSpPr>
          <p:cNvPr id="10" name="Title 3"/>
          <p:cNvSpPr>
            <a:spLocks noGrp="1"/>
          </p:cNvSpPr>
          <p:nvPr>
            <p:ph type="ctrTitle" hasCustomPrompt="1"/>
          </p:nvPr>
        </p:nvSpPr>
        <p:spPr>
          <a:xfrm>
            <a:off x="1082203" y="1772816"/>
            <a:ext cx="6370117" cy="1872209"/>
          </a:xfrm>
          <a:prstGeom prst="rect">
            <a:avLst/>
          </a:prstGeom>
        </p:spPr>
        <p:txBody>
          <a:bodyPr anchor="b">
            <a:noAutofit/>
          </a:bodyPr>
          <a:lstStyle>
            <a:lvl1pPr algn="ctr">
              <a:defRPr sz="3600">
                <a:solidFill>
                  <a:srgbClr val="20558A"/>
                </a:solidFill>
                <a:latin typeface="Arial"/>
              </a:defRPr>
            </a:lvl1pPr>
          </a:lstStyle>
          <a:p>
            <a:r>
              <a:rPr lang="en-US" dirty="0"/>
              <a:t>Click to edit title</a:t>
            </a:r>
            <a:endParaRPr lang="en-CA" dirty="0"/>
          </a:p>
        </p:txBody>
      </p:sp>
    </p:spTree>
    <p:extLst>
      <p:ext uri="{BB962C8B-B14F-4D97-AF65-F5344CB8AC3E}">
        <p14:creationId xmlns:p14="http://schemas.microsoft.com/office/powerpoint/2010/main" val="31331662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Slide">
    <p:spTree>
      <p:nvGrpSpPr>
        <p:cNvPr id="1" name=""/>
        <p:cNvGrpSpPr/>
        <p:nvPr/>
      </p:nvGrpSpPr>
      <p:grpSpPr>
        <a:xfrm>
          <a:off x="0" y="0"/>
          <a:ext cx="0" cy="0"/>
          <a:chOff x="0" y="0"/>
          <a:chExt cx="0" cy="0"/>
        </a:xfrm>
      </p:grpSpPr>
      <p:sp>
        <p:nvSpPr>
          <p:cNvPr id="13" name="Title 1"/>
          <p:cNvSpPr>
            <a:spLocks noGrp="1"/>
          </p:cNvSpPr>
          <p:nvPr>
            <p:ph type="title"/>
          </p:nvPr>
        </p:nvSpPr>
        <p:spPr>
          <a:xfrm>
            <a:off x="251519" y="908720"/>
            <a:ext cx="8183295" cy="864096"/>
          </a:xfrm>
          <a:prstGeom prst="rect">
            <a:avLst/>
          </a:prstGeom>
        </p:spPr>
        <p:txBody>
          <a:bodyPr/>
          <a:lstStyle>
            <a:lvl1pPr algn="l">
              <a:defRPr sz="3200" b="1">
                <a:solidFill>
                  <a:srgbClr val="20558A"/>
                </a:solidFill>
              </a:defRPr>
            </a:lvl1pPr>
          </a:lstStyle>
          <a:p>
            <a:r>
              <a:rPr lang="en-US" altLang="en-US"/>
              <a:t>Click to edit Master title style</a:t>
            </a:r>
            <a:endParaRPr lang="en-US" altLang="en-US" dirty="0"/>
          </a:p>
        </p:txBody>
      </p:sp>
      <p:sp>
        <p:nvSpPr>
          <p:cNvPr id="4" name="Slide Number Placeholder 3"/>
          <p:cNvSpPr>
            <a:spLocks noGrp="1"/>
          </p:cNvSpPr>
          <p:nvPr>
            <p:ph type="sldNum" sz="quarter" idx="10"/>
          </p:nvPr>
        </p:nvSpPr>
        <p:spPr/>
        <p:txBody>
          <a:bodyPr/>
          <a:lstStyle>
            <a:lvl1pPr>
              <a:defRPr/>
            </a:lvl1pPr>
          </a:lstStyle>
          <a:p>
            <a:pPr>
              <a:defRPr/>
            </a:pPr>
            <a:fld id="{F1C7BD8C-4780-4BC5-AA50-CBB66CEDCDC2}" type="slidenum">
              <a:rPr lang="en-CA" altLang="en-US"/>
              <a:pPr>
                <a:defRPr/>
              </a:pPr>
              <a:t>‹#›</a:t>
            </a:fld>
            <a:endParaRPr lang="en-CA" altLang="en-US" dirty="0"/>
          </a:p>
        </p:txBody>
      </p:sp>
      <p:sp>
        <p:nvSpPr>
          <p:cNvPr id="6" name="Date Placeholder 3"/>
          <p:cNvSpPr>
            <a:spLocks noGrp="1"/>
          </p:cNvSpPr>
          <p:nvPr>
            <p:ph type="dt" sz="half" idx="11"/>
          </p:nvPr>
        </p:nvSpPr>
        <p:spPr>
          <a:xfrm>
            <a:off x="457200" y="6356350"/>
            <a:ext cx="2133600" cy="365125"/>
          </a:xfrm>
          <a:prstGeom prst="rect">
            <a:avLst/>
          </a:prstGeom>
        </p:spPr>
        <p:txBody>
          <a:bodyPr/>
          <a:lstStyle>
            <a:lvl1pPr>
              <a:defRPr sz="1050"/>
            </a:lvl1pPr>
          </a:lstStyle>
          <a:p>
            <a:pPr>
              <a:defRPr/>
            </a:pPr>
            <a:endParaRPr lang="en-CA" altLang="en-US" dirty="0"/>
          </a:p>
        </p:txBody>
      </p:sp>
      <p:sp>
        <p:nvSpPr>
          <p:cNvPr id="7" name="Footer Placeholder 4"/>
          <p:cNvSpPr>
            <a:spLocks noGrp="1"/>
          </p:cNvSpPr>
          <p:nvPr>
            <p:ph type="ftr" sz="quarter" idx="12"/>
          </p:nvPr>
        </p:nvSpPr>
        <p:spPr>
          <a:xfrm>
            <a:off x="3124200" y="6356350"/>
            <a:ext cx="2895600" cy="365125"/>
          </a:xfrm>
          <a:prstGeom prst="rect">
            <a:avLst/>
          </a:prstGeom>
        </p:spPr>
        <p:txBody>
          <a:bodyPr/>
          <a:lstStyle>
            <a:lvl1pPr>
              <a:defRPr sz="1000"/>
            </a:lvl1pPr>
          </a:lstStyle>
          <a:p>
            <a:pPr>
              <a:defRPr/>
            </a:pPr>
            <a:endParaRPr lang="en-CA" dirty="0"/>
          </a:p>
        </p:txBody>
      </p:sp>
      <p:sp>
        <p:nvSpPr>
          <p:cNvPr id="3" name="Text Placeholder 2"/>
          <p:cNvSpPr>
            <a:spLocks noGrp="1"/>
          </p:cNvSpPr>
          <p:nvPr>
            <p:ph type="body" sz="quarter" idx="13"/>
          </p:nvPr>
        </p:nvSpPr>
        <p:spPr>
          <a:xfrm>
            <a:off x="250825" y="1773238"/>
            <a:ext cx="8642350" cy="4535487"/>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Tree>
    <p:extLst>
      <p:ext uri="{BB962C8B-B14F-4D97-AF65-F5344CB8AC3E}">
        <p14:creationId xmlns:p14="http://schemas.microsoft.com/office/powerpoint/2010/main" val="26537804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22890335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Slide (copyright)">
    <p:spTree>
      <p:nvGrpSpPr>
        <p:cNvPr id="1" name=""/>
        <p:cNvGrpSpPr/>
        <p:nvPr/>
      </p:nvGrpSpPr>
      <p:grpSpPr>
        <a:xfrm>
          <a:off x="0" y="0"/>
          <a:ext cx="0" cy="0"/>
          <a:chOff x="0" y="0"/>
          <a:chExt cx="0" cy="0"/>
        </a:xfrm>
      </p:grpSpPr>
      <p:sp>
        <p:nvSpPr>
          <p:cNvPr id="12" name="Text Placeholder 7"/>
          <p:cNvSpPr>
            <a:spLocks noGrp="1"/>
          </p:cNvSpPr>
          <p:nvPr>
            <p:ph type="body" sz="quarter" idx="12" hasCustomPrompt="1"/>
          </p:nvPr>
        </p:nvSpPr>
        <p:spPr>
          <a:xfrm>
            <a:off x="1091599" y="4238525"/>
            <a:ext cx="6926263" cy="990675"/>
          </a:xfrm>
          <a:prstGeom prst="rect">
            <a:avLst/>
          </a:prstGeom>
        </p:spPr>
        <p:txBody>
          <a:bodyPr/>
          <a:lstStyle>
            <a:lvl1pPr marL="0" indent="0">
              <a:buNone/>
              <a:defRPr sz="1600">
                <a:solidFill>
                  <a:srgbClr val="20558A"/>
                </a:solidFill>
              </a:defRPr>
            </a:lvl1pPr>
          </a:lstStyle>
          <a:p>
            <a:r>
              <a:rPr lang="en-US" dirty="0"/>
              <a:t>Author, (title/designation)</a:t>
            </a:r>
          </a:p>
          <a:p>
            <a:r>
              <a:rPr lang="en-US" dirty="0"/>
              <a:t>Position/Section</a:t>
            </a:r>
          </a:p>
          <a:p>
            <a:r>
              <a:rPr lang="en-US" dirty="0"/>
              <a:t>Directorate</a:t>
            </a:r>
          </a:p>
        </p:txBody>
      </p:sp>
      <p:sp>
        <p:nvSpPr>
          <p:cNvPr id="13" name="Text Placeholder 11"/>
          <p:cNvSpPr>
            <a:spLocks noGrp="1"/>
          </p:cNvSpPr>
          <p:nvPr>
            <p:ph type="body" sz="quarter" idx="13" hasCustomPrompt="1"/>
          </p:nvPr>
        </p:nvSpPr>
        <p:spPr>
          <a:xfrm>
            <a:off x="1101725" y="5354985"/>
            <a:ext cx="5342483" cy="522287"/>
          </a:xfrm>
          <a:prstGeom prst="rect">
            <a:avLst/>
          </a:prstGeom>
        </p:spPr>
        <p:txBody>
          <a:bodyPr/>
          <a:lstStyle>
            <a:lvl1pPr marL="0" indent="0">
              <a:buNone/>
              <a:defRPr sz="1200">
                <a:solidFill>
                  <a:srgbClr val="20558A"/>
                </a:solidFill>
              </a:defRPr>
            </a:lvl1pPr>
          </a:lstStyle>
          <a:p>
            <a:r>
              <a:rPr lang="en-CA" dirty="0"/>
              <a:t>Presented to/for:</a:t>
            </a:r>
          </a:p>
          <a:p>
            <a:r>
              <a:rPr lang="en-CA" dirty="0"/>
              <a:t>(Date) </a:t>
            </a:r>
          </a:p>
          <a:p>
            <a:pPr lvl="0"/>
            <a:endParaRPr lang="en-CA" dirty="0"/>
          </a:p>
        </p:txBody>
      </p:sp>
      <p:sp>
        <p:nvSpPr>
          <p:cNvPr id="11" name="Rectangle 10"/>
          <p:cNvSpPr/>
          <p:nvPr userDrawn="1"/>
        </p:nvSpPr>
        <p:spPr>
          <a:xfrm>
            <a:off x="10532" y="5993690"/>
            <a:ext cx="7009740" cy="338554"/>
          </a:xfrm>
          <a:prstGeom prst="rect">
            <a:avLst/>
          </a:prstGeom>
        </p:spPr>
        <p:txBody>
          <a:bodyPr wrap="square">
            <a:spAutoFit/>
          </a:body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defRPr/>
            </a:pPr>
            <a:r>
              <a:rPr lang="en-CA" sz="800" b="0" dirty="0">
                <a:solidFill>
                  <a:srgbClr val="20558A"/>
                </a:solidFill>
                <a:effectLst/>
                <a:latin typeface="Arial"/>
                <a:ea typeface="Times New Roman"/>
              </a:rPr>
              <a:t>© 2016 Her Majesty the Queen in Right of Canada as represented by the Minister of National Defence. All rights reserved. This presentation not to be reproduced, in whole or in part, without the express written permission of the Director General Military Personnel</a:t>
            </a:r>
            <a:r>
              <a:rPr lang="en-CA" sz="800" b="0" baseline="0" dirty="0">
                <a:solidFill>
                  <a:srgbClr val="20558A"/>
                </a:solidFill>
                <a:effectLst/>
                <a:latin typeface="Arial"/>
                <a:ea typeface="Times New Roman"/>
              </a:rPr>
              <a:t> </a:t>
            </a:r>
            <a:r>
              <a:rPr lang="en-CA" sz="800" b="0" dirty="0">
                <a:solidFill>
                  <a:srgbClr val="20558A"/>
                </a:solidFill>
                <a:effectLst/>
                <a:latin typeface="Arial"/>
                <a:ea typeface="Times New Roman"/>
              </a:rPr>
              <a:t>Research and Analysis. </a:t>
            </a:r>
          </a:p>
        </p:txBody>
      </p:sp>
      <p:sp>
        <p:nvSpPr>
          <p:cNvPr id="10" name="Title 3"/>
          <p:cNvSpPr>
            <a:spLocks noGrp="1"/>
          </p:cNvSpPr>
          <p:nvPr>
            <p:ph type="ctrTitle" hasCustomPrompt="1"/>
          </p:nvPr>
        </p:nvSpPr>
        <p:spPr>
          <a:xfrm>
            <a:off x="1082203" y="1772816"/>
            <a:ext cx="6370117" cy="1872209"/>
          </a:xfrm>
          <a:prstGeom prst="rect">
            <a:avLst/>
          </a:prstGeom>
        </p:spPr>
        <p:txBody>
          <a:bodyPr anchor="b">
            <a:noAutofit/>
          </a:bodyPr>
          <a:lstStyle>
            <a:lvl1pPr algn="ctr">
              <a:defRPr sz="3600">
                <a:solidFill>
                  <a:srgbClr val="20558A"/>
                </a:solidFill>
                <a:latin typeface="Arial"/>
              </a:defRPr>
            </a:lvl1pPr>
          </a:lstStyle>
          <a:p>
            <a:r>
              <a:rPr lang="en-US" dirty="0"/>
              <a:t>Click to edit title</a:t>
            </a:r>
            <a:endParaRPr lang="en-CA" dirty="0"/>
          </a:p>
        </p:txBody>
      </p:sp>
    </p:spTree>
    <p:extLst>
      <p:ext uri="{BB962C8B-B14F-4D97-AF65-F5344CB8AC3E}">
        <p14:creationId xmlns:p14="http://schemas.microsoft.com/office/powerpoint/2010/main" val="26286319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itle Slide (copyright)">
    <p:spTree>
      <p:nvGrpSpPr>
        <p:cNvPr id="1" name=""/>
        <p:cNvGrpSpPr/>
        <p:nvPr/>
      </p:nvGrpSpPr>
      <p:grpSpPr>
        <a:xfrm>
          <a:off x="0" y="0"/>
          <a:ext cx="0" cy="0"/>
          <a:chOff x="0" y="0"/>
          <a:chExt cx="0" cy="0"/>
        </a:xfrm>
      </p:grpSpPr>
      <p:sp>
        <p:nvSpPr>
          <p:cNvPr id="12" name="Text Placeholder 7"/>
          <p:cNvSpPr>
            <a:spLocks noGrp="1"/>
          </p:cNvSpPr>
          <p:nvPr>
            <p:ph type="body" sz="quarter" idx="12" hasCustomPrompt="1"/>
          </p:nvPr>
        </p:nvSpPr>
        <p:spPr>
          <a:xfrm>
            <a:off x="1091599" y="4238525"/>
            <a:ext cx="6926263" cy="990675"/>
          </a:xfrm>
          <a:prstGeom prst="rect">
            <a:avLst/>
          </a:prstGeom>
        </p:spPr>
        <p:txBody>
          <a:bodyPr/>
          <a:lstStyle>
            <a:lvl1pPr marL="0" indent="0">
              <a:buNone/>
              <a:defRPr sz="1600">
                <a:solidFill>
                  <a:srgbClr val="20558A"/>
                </a:solidFill>
              </a:defRPr>
            </a:lvl1pPr>
          </a:lstStyle>
          <a:p>
            <a:r>
              <a:rPr lang="en-US" dirty="0"/>
              <a:t>Author, (title/designation)</a:t>
            </a:r>
          </a:p>
          <a:p>
            <a:r>
              <a:rPr lang="en-US" dirty="0"/>
              <a:t>Position/Section</a:t>
            </a:r>
          </a:p>
          <a:p>
            <a:r>
              <a:rPr lang="en-US" dirty="0"/>
              <a:t>Directorate</a:t>
            </a:r>
          </a:p>
        </p:txBody>
      </p:sp>
      <p:sp>
        <p:nvSpPr>
          <p:cNvPr id="13" name="Text Placeholder 11"/>
          <p:cNvSpPr>
            <a:spLocks noGrp="1"/>
          </p:cNvSpPr>
          <p:nvPr>
            <p:ph type="body" sz="quarter" idx="13" hasCustomPrompt="1"/>
          </p:nvPr>
        </p:nvSpPr>
        <p:spPr>
          <a:xfrm>
            <a:off x="1101725" y="5354985"/>
            <a:ext cx="5342483" cy="522287"/>
          </a:xfrm>
          <a:prstGeom prst="rect">
            <a:avLst/>
          </a:prstGeom>
        </p:spPr>
        <p:txBody>
          <a:bodyPr/>
          <a:lstStyle>
            <a:lvl1pPr marL="0" indent="0">
              <a:buNone/>
              <a:defRPr sz="1200">
                <a:solidFill>
                  <a:srgbClr val="20558A"/>
                </a:solidFill>
              </a:defRPr>
            </a:lvl1pPr>
          </a:lstStyle>
          <a:p>
            <a:r>
              <a:rPr lang="en-CA" dirty="0"/>
              <a:t>Presented to/for:</a:t>
            </a:r>
          </a:p>
          <a:p>
            <a:r>
              <a:rPr lang="en-CA" dirty="0"/>
              <a:t>(Date) </a:t>
            </a:r>
          </a:p>
          <a:p>
            <a:pPr lvl="0"/>
            <a:endParaRPr lang="en-CA" dirty="0"/>
          </a:p>
        </p:txBody>
      </p:sp>
      <p:sp>
        <p:nvSpPr>
          <p:cNvPr id="11" name="Rectangle 10"/>
          <p:cNvSpPr/>
          <p:nvPr/>
        </p:nvSpPr>
        <p:spPr>
          <a:xfrm>
            <a:off x="10532" y="5993690"/>
            <a:ext cx="7009740" cy="338554"/>
          </a:xfrm>
          <a:prstGeom prst="rect">
            <a:avLst/>
          </a:prstGeom>
        </p:spPr>
        <p:txBody>
          <a:bodyPr wrap="square">
            <a:spAutoFit/>
          </a:body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defRPr/>
            </a:pPr>
            <a:r>
              <a:rPr lang="en-CA" sz="800" b="0" dirty="0">
                <a:solidFill>
                  <a:srgbClr val="20558A"/>
                </a:solidFill>
                <a:effectLst/>
                <a:latin typeface="Arial"/>
                <a:ea typeface="Times New Roman"/>
              </a:rPr>
              <a:t>© </a:t>
            </a:r>
            <a:r>
              <a:rPr lang="en-CA" sz="800" b="0" dirty="0" smtClean="0">
                <a:solidFill>
                  <a:srgbClr val="20558A"/>
                </a:solidFill>
                <a:effectLst/>
                <a:latin typeface="Arial"/>
                <a:ea typeface="Times New Roman"/>
              </a:rPr>
              <a:t>2022 </a:t>
            </a:r>
            <a:r>
              <a:rPr lang="en-CA" sz="800" b="0" dirty="0">
                <a:solidFill>
                  <a:srgbClr val="20558A"/>
                </a:solidFill>
                <a:effectLst/>
                <a:latin typeface="Arial"/>
                <a:ea typeface="Times New Roman"/>
              </a:rPr>
              <a:t>Her Majesty the Queen in Right of Canada as represented by the Minister of National Defence. All rights reserved. This presentation not to be reproduced, in whole or in part, without the express written permission of the Director General Military Personnel</a:t>
            </a:r>
            <a:r>
              <a:rPr lang="en-CA" sz="800" b="0" baseline="0" dirty="0">
                <a:solidFill>
                  <a:srgbClr val="20558A"/>
                </a:solidFill>
                <a:effectLst/>
                <a:latin typeface="Arial"/>
                <a:ea typeface="Times New Roman"/>
              </a:rPr>
              <a:t> </a:t>
            </a:r>
            <a:r>
              <a:rPr lang="en-CA" sz="800" b="0" dirty="0">
                <a:solidFill>
                  <a:srgbClr val="20558A"/>
                </a:solidFill>
                <a:effectLst/>
                <a:latin typeface="Arial"/>
                <a:ea typeface="Times New Roman"/>
              </a:rPr>
              <a:t>Research and Analysis. </a:t>
            </a:r>
          </a:p>
        </p:txBody>
      </p:sp>
      <p:sp>
        <p:nvSpPr>
          <p:cNvPr id="10" name="Title 3"/>
          <p:cNvSpPr>
            <a:spLocks noGrp="1"/>
          </p:cNvSpPr>
          <p:nvPr>
            <p:ph type="ctrTitle" hasCustomPrompt="1"/>
          </p:nvPr>
        </p:nvSpPr>
        <p:spPr>
          <a:xfrm>
            <a:off x="1082203" y="1772816"/>
            <a:ext cx="6370117" cy="1872209"/>
          </a:xfrm>
          <a:prstGeom prst="rect">
            <a:avLst/>
          </a:prstGeom>
        </p:spPr>
        <p:txBody>
          <a:bodyPr anchor="b">
            <a:noAutofit/>
          </a:bodyPr>
          <a:lstStyle>
            <a:lvl1pPr algn="ctr">
              <a:defRPr sz="3600">
                <a:solidFill>
                  <a:srgbClr val="20558A"/>
                </a:solidFill>
                <a:latin typeface="Arial"/>
              </a:defRPr>
            </a:lvl1pPr>
          </a:lstStyle>
          <a:p>
            <a:r>
              <a:rPr lang="en-US" dirty="0"/>
              <a:t>Click to edit title</a:t>
            </a:r>
            <a:endParaRPr lang="en-CA" dirty="0"/>
          </a:p>
        </p:txBody>
      </p:sp>
    </p:spTree>
    <p:extLst>
      <p:ext uri="{BB962C8B-B14F-4D97-AF65-F5344CB8AC3E}">
        <p14:creationId xmlns:p14="http://schemas.microsoft.com/office/powerpoint/2010/main" val="21441218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1_Title Slide">
    <p:spTree>
      <p:nvGrpSpPr>
        <p:cNvPr id="1" name=""/>
        <p:cNvGrpSpPr/>
        <p:nvPr/>
      </p:nvGrpSpPr>
      <p:grpSpPr>
        <a:xfrm>
          <a:off x="0" y="0"/>
          <a:ext cx="0" cy="0"/>
          <a:chOff x="0" y="0"/>
          <a:chExt cx="0" cy="0"/>
        </a:xfrm>
      </p:grpSpPr>
      <p:sp>
        <p:nvSpPr>
          <p:cNvPr id="9" name="Title 3"/>
          <p:cNvSpPr>
            <a:spLocks noGrp="1"/>
          </p:cNvSpPr>
          <p:nvPr>
            <p:ph type="ctrTitle" hasCustomPrompt="1"/>
          </p:nvPr>
        </p:nvSpPr>
        <p:spPr>
          <a:xfrm>
            <a:off x="1082203" y="1772816"/>
            <a:ext cx="6370117" cy="1872209"/>
          </a:xfrm>
          <a:prstGeom prst="rect">
            <a:avLst/>
          </a:prstGeom>
        </p:spPr>
        <p:txBody>
          <a:bodyPr anchor="b">
            <a:noAutofit/>
          </a:bodyPr>
          <a:lstStyle>
            <a:lvl1pPr algn="ctr">
              <a:defRPr sz="3600">
                <a:solidFill>
                  <a:srgbClr val="20558A"/>
                </a:solidFill>
                <a:latin typeface="Arial"/>
              </a:defRPr>
            </a:lvl1pPr>
          </a:lstStyle>
          <a:p>
            <a:r>
              <a:rPr lang="en-US" dirty="0"/>
              <a:t>Click to edit title</a:t>
            </a:r>
            <a:endParaRPr lang="en-CA" dirty="0"/>
          </a:p>
        </p:txBody>
      </p:sp>
      <p:sp>
        <p:nvSpPr>
          <p:cNvPr id="12" name="Text Placeholder 7"/>
          <p:cNvSpPr>
            <a:spLocks noGrp="1"/>
          </p:cNvSpPr>
          <p:nvPr>
            <p:ph type="body" sz="quarter" idx="12" hasCustomPrompt="1"/>
          </p:nvPr>
        </p:nvSpPr>
        <p:spPr>
          <a:xfrm>
            <a:off x="1091599" y="4238525"/>
            <a:ext cx="6926263" cy="990675"/>
          </a:xfrm>
          <a:prstGeom prst="rect">
            <a:avLst/>
          </a:prstGeom>
        </p:spPr>
        <p:txBody>
          <a:bodyPr/>
          <a:lstStyle>
            <a:lvl1pPr marL="0" indent="0">
              <a:buNone/>
              <a:defRPr sz="1600">
                <a:solidFill>
                  <a:srgbClr val="20558A"/>
                </a:solidFill>
              </a:defRPr>
            </a:lvl1pPr>
          </a:lstStyle>
          <a:p>
            <a:r>
              <a:rPr lang="en-US" dirty="0"/>
              <a:t>Author, (title/designation)</a:t>
            </a:r>
          </a:p>
          <a:p>
            <a:r>
              <a:rPr lang="en-US" dirty="0"/>
              <a:t>Position/Section</a:t>
            </a:r>
          </a:p>
          <a:p>
            <a:r>
              <a:rPr lang="en-US" dirty="0"/>
              <a:t>Directorate</a:t>
            </a:r>
          </a:p>
        </p:txBody>
      </p:sp>
      <p:sp>
        <p:nvSpPr>
          <p:cNvPr id="13" name="Text Placeholder 11"/>
          <p:cNvSpPr>
            <a:spLocks noGrp="1"/>
          </p:cNvSpPr>
          <p:nvPr>
            <p:ph type="body" sz="quarter" idx="13" hasCustomPrompt="1"/>
          </p:nvPr>
        </p:nvSpPr>
        <p:spPr>
          <a:xfrm>
            <a:off x="1101725" y="5354985"/>
            <a:ext cx="5342483" cy="522287"/>
          </a:xfrm>
          <a:prstGeom prst="rect">
            <a:avLst/>
          </a:prstGeom>
        </p:spPr>
        <p:txBody>
          <a:bodyPr/>
          <a:lstStyle>
            <a:lvl1pPr marL="0" indent="0">
              <a:buNone/>
              <a:defRPr sz="1200">
                <a:solidFill>
                  <a:srgbClr val="20558A"/>
                </a:solidFill>
              </a:defRPr>
            </a:lvl1pPr>
          </a:lstStyle>
          <a:p>
            <a:r>
              <a:rPr lang="en-CA" dirty="0"/>
              <a:t>Presented to/for:</a:t>
            </a:r>
          </a:p>
          <a:p>
            <a:r>
              <a:rPr lang="en-CA" dirty="0"/>
              <a:t>(Date) </a:t>
            </a:r>
          </a:p>
          <a:p>
            <a:pPr lvl="0"/>
            <a:endParaRPr lang="en-CA" dirty="0"/>
          </a:p>
        </p:txBody>
      </p:sp>
    </p:spTree>
    <p:extLst>
      <p:ext uri="{BB962C8B-B14F-4D97-AF65-F5344CB8AC3E}">
        <p14:creationId xmlns:p14="http://schemas.microsoft.com/office/powerpoint/2010/main" val="10137013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ent Slide">
    <p:spTree>
      <p:nvGrpSpPr>
        <p:cNvPr id="1" name=""/>
        <p:cNvGrpSpPr/>
        <p:nvPr/>
      </p:nvGrpSpPr>
      <p:grpSpPr>
        <a:xfrm>
          <a:off x="0" y="0"/>
          <a:ext cx="0" cy="0"/>
          <a:chOff x="0" y="0"/>
          <a:chExt cx="0" cy="0"/>
        </a:xfrm>
      </p:grpSpPr>
      <p:sp>
        <p:nvSpPr>
          <p:cNvPr id="13" name="Title 1"/>
          <p:cNvSpPr>
            <a:spLocks noGrp="1"/>
          </p:cNvSpPr>
          <p:nvPr>
            <p:ph type="title"/>
          </p:nvPr>
        </p:nvSpPr>
        <p:spPr>
          <a:xfrm>
            <a:off x="251519" y="908720"/>
            <a:ext cx="8183295" cy="864096"/>
          </a:xfrm>
          <a:prstGeom prst="rect">
            <a:avLst/>
          </a:prstGeom>
        </p:spPr>
        <p:txBody>
          <a:bodyPr/>
          <a:lstStyle>
            <a:lvl1pPr algn="l">
              <a:defRPr sz="3200" b="1">
                <a:solidFill>
                  <a:srgbClr val="20558A"/>
                </a:solidFill>
              </a:defRPr>
            </a:lvl1pPr>
          </a:lstStyle>
          <a:p>
            <a:r>
              <a:rPr lang="en-US" altLang="en-US"/>
              <a:t>Click to edit Master title style</a:t>
            </a:r>
            <a:endParaRPr lang="en-US" altLang="en-US" dirty="0"/>
          </a:p>
        </p:txBody>
      </p:sp>
      <p:sp>
        <p:nvSpPr>
          <p:cNvPr id="4" name="Slide Number Placeholder 3"/>
          <p:cNvSpPr>
            <a:spLocks noGrp="1"/>
          </p:cNvSpPr>
          <p:nvPr>
            <p:ph type="sldNum" sz="quarter" idx="10"/>
          </p:nvPr>
        </p:nvSpPr>
        <p:spPr/>
        <p:txBody>
          <a:bodyPr/>
          <a:lstStyle>
            <a:lvl1pPr>
              <a:defRPr/>
            </a:lvl1pPr>
          </a:lstStyle>
          <a:p>
            <a:pPr>
              <a:defRPr/>
            </a:pPr>
            <a:fld id="{F1C7BD8C-4780-4BC5-AA50-CBB66CEDCDC2}" type="slidenum">
              <a:rPr lang="en-CA" altLang="en-US"/>
              <a:pPr>
                <a:defRPr/>
              </a:pPr>
              <a:t>‹#›</a:t>
            </a:fld>
            <a:endParaRPr lang="en-CA" altLang="en-US" dirty="0"/>
          </a:p>
        </p:txBody>
      </p:sp>
      <p:sp>
        <p:nvSpPr>
          <p:cNvPr id="6" name="Date Placeholder 3"/>
          <p:cNvSpPr>
            <a:spLocks noGrp="1"/>
          </p:cNvSpPr>
          <p:nvPr>
            <p:ph type="dt" sz="half" idx="11"/>
          </p:nvPr>
        </p:nvSpPr>
        <p:spPr>
          <a:xfrm>
            <a:off x="457200" y="6356350"/>
            <a:ext cx="2133600" cy="365125"/>
          </a:xfrm>
          <a:prstGeom prst="rect">
            <a:avLst/>
          </a:prstGeom>
        </p:spPr>
        <p:txBody>
          <a:bodyPr/>
          <a:lstStyle>
            <a:lvl1pPr>
              <a:defRPr sz="1050"/>
            </a:lvl1pPr>
          </a:lstStyle>
          <a:p>
            <a:pPr>
              <a:defRPr/>
            </a:pPr>
            <a:endParaRPr lang="en-CA" altLang="en-US" dirty="0"/>
          </a:p>
        </p:txBody>
      </p:sp>
      <p:sp>
        <p:nvSpPr>
          <p:cNvPr id="7" name="Footer Placeholder 4"/>
          <p:cNvSpPr>
            <a:spLocks noGrp="1"/>
          </p:cNvSpPr>
          <p:nvPr>
            <p:ph type="ftr" sz="quarter" idx="12"/>
          </p:nvPr>
        </p:nvSpPr>
        <p:spPr>
          <a:xfrm>
            <a:off x="3124200" y="6356350"/>
            <a:ext cx="2895600" cy="365125"/>
          </a:xfrm>
          <a:prstGeom prst="rect">
            <a:avLst/>
          </a:prstGeom>
        </p:spPr>
        <p:txBody>
          <a:bodyPr/>
          <a:lstStyle>
            <a:lvl1pPr>
              <a:defRPr sz="1000"/>
            </a:lvl1pPr>
          </a:lstStyle>
          <a:p>
            <a:pPr>
              <a:defRPr/>
            </a:pPr>
            <a:endParaRPr lang="en-CA" dirty="0"/>
          </a:p>
        </p:txBody>
      </p:sp>
      <p:sp>
        <p:nvSpPr>
          <p:cNvPr id="3" name="Text Placeholder 2"/>
          <p:cNvSpPr>
            <a:spLocks noGrp="1"/>
          </p:cNvSpPr>
          <p:nvPr>
            <p:ph type="body" sz="quarter" idx="13"/>
          </p:nvPr>
        </p:nvSpPr>
        <p:spPr>
          <a:xfrm>
            <a:off x="250825" y="1773238"/>
            <a:ext cx="8642350" cy="4535487"/>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Tree>
    <p:extLst>
      <p:ext uri="{BB962C8B-B14F-4D97-AF65-F5344CB8AC3E}">
        <p14:creationId xmlns:p14="http://schemas.microsoft.com/office/powerpoint/2010/main" val="37679635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Title Slide">
    <p:spTree>
      <p:nvGrpSpPr>
        <p:cNvPr id="1" name=""/>
        <p:cNvGrpSpPr/>
        <p:nvPr/>
      </p:nvGrpSpPr>
      <p:grpSpPr>
        <a:xfrm>
          <a:off x="0" y="0"/>
          <a:ext cx="0" cy="0"/>
          <a:chOff x="0" y="0"/>
          <a:chExt cx="0" cy="0"/>
        </a:xfrm>
      </p:grpSpPr>
      <p:sp>
        <p:nvSpPr>
          <p:cNvPr id="9" name="Title 3"/>
          <p:cNvSpPr>
            <a:spLocks noGrp="1"/>
          </p:cNvSpPr>
          <p:nvPr>
            <p:ph type="ctrTitle" hasCustomPrompt="1"/>
          </p:nvPr>
        </p:nvSpPr>
        <p:spPr>
          <a:xfrm>
            <a:off x="1082203" y="1772816"/>
            <a:ext cx="6370117" cy="1872209"/>
          </a:xfrm>
          <a:prstGeom prst="rect">
            <a:avLst/>
          </a:prstGeom>
        </p:spPr>
        <p:txBody>
          <a:bodyPr anchor="b">
            <a:noAutofit/>
          </a:bodyPr>
          <a:lstStyle>
            <a:lvl1pPr algn="ctr">
              <a:defRPr sz="3600">
                <a:solidFill>
                  <a:srgbClr val="20558A"/>
                </a:solidFill>
                <a:latin typeface="Arial"/>
              </a:defRPr>
            </a:lvl1pPr>
          </a:lstStyle>
          <a:p>
            <a:r>
              <a:rPr lang="en-US" dirty="0"/>
              <a:t>Click to edit title</a:t>
            </a:r>
            <a:endParaRPr lang="en-CA" dirty="0"/>
          </a:p>
        </p:txBody>
      </p:sp>
      <p:sp>
        <p:nvSpPr>
          <p:cNvPr id="12" name="Text Placeholder 7"/>
          <p:cNvSpPr>
            <a:spLocks noGrp="1"/>
          </p:cNvSpPr>
          <p:nvPr>
            <p:ph type="body" sz="quarter" idx="12" hasCustomPrompt="1"/>
          </p:nvPr>
        </p:nvSpPr>
        <p:spPr>
          <a:xfrm>
            <a:off x="1091599" y="4238525"/>
            <a:ext cx="6926263" cy="990675"/>
          </a:xfrm>
          <a:prstGeom prst="rect">
            <a:avLst/>
          </a:prstGeom>
        </p:spPr>
        <p:txBody>
          <a:bodyPr/>
          <a:lstStyle>
            <a:lvl1pPr marL="0" indent="0">
              <a:buNone/>
              <a:defRPr sz="1600">
                <a:solidFill>
                  <a:srgbClr val="20558A"/>
                </a:solidFill>
              </a:defRPr>
            </a:lvl1pPr>
          </a:lstStyle>
          <a:p>
            <a:r>
              <a:rPr lang="en-US" dirty="0"/>
              <a:t>Author, (title/designation)</a:t>
            </a:r>
          </a:p>
          <a:p>
            <a:r>
              <a:rPr lang="en-US" dirty="0"/>
              <a:t>Position/Section</a:t>
            </a:r>
          </a:p>
          <a:p>
            <a:r>
              <a:rPr lang="en-US" dirty="0"/>
              <a:t>Directorate</a:t>
            </a:r>
          </a:p>
        </p:txBody>
      </p:sp>
      <p:sp>
        <p:nvSpPr>
          <p:cNvPr id="13" name="Text Placeholder 11"/>
          <p:cNvSpPr>
            <a:spLocks noGrp="1"/>
          </p:cNvSpPr>
          <p:nvPr>
            <p:ph type="body" sz="quarter" idx="13" hasCustomPrompt="1"/>
          </p:nvPr>
        </p:nvSpPr>
        <p:spPr>
          <a:xfrm>
            <a:off x="1101725" y="5354985"/>
            <a:ext cx="5342483" cy="522287"/>
          </a:xfrm>
          <a:prstGeom prst="rect">
            <a:avLst/>
          </a:prstGeom>
        </p:spPr>
        <p:txBody>
          <a:bodyPr/>
          <a:lstStyle>
            <a:lvl1pPr marL="0" indent="0">
              <a:buNone/>
              <a:defRPr sz="1200">
                <a:solidFill>
                  <a:srgbClr val="20558A"/>
                </a:solidFill>
              </a:defRPr>
            </a:lvl1pPr>
          </a:lstStyle>
          <a:p>
            <a:r>
              <a:rPr lang="en-CA" dirty="0"/>
              <a:t>Presented to/for:</a:t>
            </a:r>
          </a:p>
          <a:p>
            <a:r>
              <a:rPr lang="en-CA" dirty="0"/>
              <a:t>(Date) </a:t>
            </a:r>
          </a:p>
          <a:p>
            <a:pPr lvl="0"/>
            <a:endParaRPr lang="en-CA" dirty="0"/>
          </a:p>
        </p:txBody>
      </p:sp>
    </p:spTree>
    <p:extLst>
      <p:ext uri="{BB962C8B-B14F-4D97-AF65-F5344CB8AC3E}">
        <p14:creationId xmlns:p14="http://schemas.microsoft.com/office/powerpoint/2010/main" val="38253462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Content Slide">
    <p:spTree>
      <p:nvGrpSpPr>
        <p:cNvPr id="1" name=""/>
        <p:cNvGrpSpPr/>
        <p:nvPr/>
      </p:nvGrpSpPr>
      <p:grpSpPr>
        <a:xfrm>
          <a:off x="0" y="0"/>
          <a:ext cx="0" cy="0"/>
          <a:chOff x="0" y="0"/>
          <a:chExt cx="0" cy="0"/>
        </a:xfrm>
      </p:grpSpPr>
      <p:sp>
        <p:nvSpPr>
          <p:cNvPr id="13" name="Title 1"/>
          <p:cNvSpPr>
            <a:spLocks noGrp="1"/>
          </p:cNvSpPr>
          <p:nvPr>
            <p:ph type="title"/>
          </p:nvPr>
        </p:nvSpPr>
        <p:spPr>
          <a:xfrm>
            <a:off x="251519" y="908720"/>
            <a:ext cx="8183295" cy="864096"/>
          </a:xfrm>
          <a:prstGeom prst="rect">
            <a:avLst/>
          </a:prstGeom>
        </p:spPr>
        <p:txBody>
          <a:bodyPr/>
          <a:lstStyle>
            <a:lvl1pPr algn="l">
              <a:defRPr sz="3200" b="1">
                <a:solidFill>
                  <a:srgbClr val="20558A"/>
                </a:solidFill>
              </a:defRPr>
            </a:lvl1pPr>
          </a:lstStyle>
          <a:p>
            <a:endParaRPr lang="en-US" altLang="en-US" dirty="0"/>
          </a:p>
        </p:txBody>
      </p:sp>
      <p:sp>
        <p:nvSpPr>
          <p:cNvPr id="4" name="Slide Number Placeholder 3"/>
          <p:cNvSpPr>
            <a:spLocks noGrp="1"/>
          </p:cNvSpPr>
          <p:nvPr>
            <p:ph type="sldNum" sz="quarter" idx="10"/>
          </p:nvPr>
        </p:nvSpPr>
        <p:spPr>
          <a:xfrm>
            <a:off x="6553200" y="6356350"/>
            <a:ext cx="2133600" cy="365125"/>
          </a:xfrm>
          <a:prstGeom prst="rect">
            <a:avLst/>
          </a:prstGeom>
        </p:spPr>
        <p:txBody>
          <a:bodyPr/>
          <a:lstStyle>
            <a:lvl1pPr>
              <a:defRPr/>
            </a:lvl1pPr>
          </a:lstStyle>
          <a:p>
            <a:pPr>
              <a:defRPr/>
            </a:pPr>
            <a:fld id="{F1C7BD8C-4780-4BC5-AA50-CBB66CEDCDC2}" type="slidenum">
              <a:rPr lang="en-CA" altLang="en-US"/>
              <a:pPr>
                <a:defRPr/>
              </a:pPr>
              <a:t>‹#›</a:t>
            </a:fld>
            <a:endParaRPr lang="en-CA" altLang="en-US" dirty="0"/>
          </a:p>
        </p:txBody>
      </p:sp>
      <p:sp>
        <p:nvSpPr>
          <p:cNvPr id="6" name="Date Placeholder 3"/>
          <p:cNvSpPr>
            <a:spLocks noGrp="1"/>
          </p:cNvSpPr>
          <p:nvPr>
            <p:ph type="dt" sz="half" idx="11"/>
          </p:nvPr>
        </p:nvSpPr>
        <p:spPr>
          <a:xfrm>
            <a:off x="457200" y="6356350"/>
            <a:ext cx="2133600" cy="365125"/>
          </a:xfrm>
          <a:prstGeom prst="rect">
            <a:avLst/>
          </a:prstGeom>
        </p:spPr>
        <p:txBody>
          <a:bodyPr/>
          <a:lstStyle>
            <a:lvl1pPr>
              <a:defRPr sz="1050"/>
            </a:lvl1pPr>
          </a:lstStyle>
          <a:p>
            <a:pPr>
              <a:defRPr/>
            </a:pPr>
            <a:endParaRPr lang="en-CA" altLang="en-US" dirty="0"/>
          </a:p>
        </p:txBody>
      </p:sp>
      <p:sp>
        <p:nvSpPr>
          <p:cNvPr id="7" name="Footer Placeholder 4"/>
          <p:cNvSpPr>
            <a:spLocks noGrp="1"/>
          </p:cNvSpPr>
          <p:nvPr>
            <p:ph type="ftr" sz="quarter" idx="12"/>
          </p:nvPr>
        </p:nvSpPr>
        <p:spPr>
          <a:xfrm>
            <a:off x="3124200" y="6356350"/>
            <a:ext cx="2895600" cy="365125"/>
          </a:xfrm>
          <a:prstGeom prst="rect">
            <a:avLst/>
          </a:prstGeom>
        </p:spPr>
        <p:txBody>
          <a:bodyPr/>
          <a:lstStyle>
            <a:lvl1pPr>
              <a:defRPr sz="1000"/>
            </a:lvl1pPr>
          </a:lstStyle>
          <a:p>
            <a:pPr>
              <a:defRPr/>
            </a:pPr>
            <a:endParaRPr lang="en-CA" dirty="0"/>
          </a:p>
        </p:txBody>
      </p:sp>
      <p:sp>
        <p:nvSpPr>
          <p:cNvPr id="3" name="Text Placeholder 2"/>
          <p:cNvSpPr>
            <a:spLocks noGrp="1"/>
          </p:cNvSpPr>
          <p:nvPr>
            <p:ph type="body" sz="quarter" idx="13"/>
          </p:nvPr>
        </p:nvSpPr>
        <p:spPr>
          <a:xfrm>
            <a:off x="250825" y="1773238"/>
            <a:ext cx="8642350" cy="4535487"/>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Tree>
    <p:extLst>
      <p:ext uri="{BB962C8B-B14F-4D97-AF65-F5344CB8AC3E}">
        <p14:creationId xmlns:p14="http://schemas.microsoft.com/office/powerpoint/2010/main" val="35341660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dirty="0"/>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Slide">
    <p:spTree>
      <p:nvGrpSpPr>
        <p:cNvPr id="1" name=""/>
        <p:cNvGrpSpPr/>
        <p:nvPr/>
      </p:nvGrpSpPr>
      <p:grpSpPr>
        <a:xfrm>
          <a:off x="0" y="0"/>
          <a:ext cx="0" cy="0"/>
          <a:chOff x="0" y="0"/>
          <a:chExt cx="0" cy="0"/>
        </a:xfrm>
      </p:grpSpPr>
      <p:sp>
        <p:nvSpPr>
          <p:cNvPr id="13" name="Title 1"/>
          <p:cNvSpPr>
            <a:spLocks noGrp="1"/>
          </p:cNvSpPr>
          <p:nvPr>
            <p:ph type="title"/>
          </p:nvPr>
        </p:nvSpPr>
        <p:spPr>
          <a:xfrm>
            <a:off x="251519" y="908720"/>
            <a:ext cx="8183295" cy="864096"/>
          </a:xfrm>
          <a:prstGeom prst="rect">
            <a:avLst/>
          </a:prstGeom>
        </p:spPr>
        <p:txBody>
          <a:bodyPr/>
          <a:lstStyle>
            <a:lvl1pPr algn="l">
              <a:defRPr sz="3200" b="1">
                <a:solidFill>
                  <a:srgbClr val="20558A"/>
                </a:solidFill>
              </a:defRPr>
            </a:lvl1pPr>
          </a:lstStyle>
          <a:p>
            <a:r>
              <a:rPr lang="en-US" altLang="en-US"/>
              <a:t>Click to edit Master title style</a:t>
            </a:r>
            <a:endParaRPr lang="en-US" altLang="en-US" dirty="0"/>
          </a:p>
        </p:txBody>
      </p:sp>
      <p:sp>
        <p:nvSpPr>
          <p:cNvPr id="4" name="Slide Number Placeholder 3"/>
          <p:cNvSpPr>
            <a:spLocks noGrp="1"/>
          </p:cNvSpPr>
          <p:nvPr>
            <p:ph type="sldNum" sz="quarter" idx="10"/>
          </p:nvPr>
        </p:nvSpPr>
        <p:spPr/>
        <p:txBody>
          <a:bodyPr/>
          <a:lstStyle>
            <a:lvl1pPr>
              <a:defRPr/>
            </a:lvl1pPr>
          </a:lstStyle>
          <a:p>
            <a:pPr>
              <a:defRPr/>
            </a:pPr>
            <a:fld id="{F1C7BD8C-4780-4BC5-AA50-CBB66CEDCDC2}" type="slidenum">
              <a:rPr lang="en-CA" altLang="en-US"/>
              <a:pPr>
                <a:defRPr/>
              </a:pPr>
              <a:t>‹#›</a:t>
            </a:fld>
            <a:endParaRPr lang="en-CA" altLang="en-US" dirty="0"/>
          </a:p>
        </p:txBody>
      </p:sp>
      <p:sp>
        <p:nvSpPr>
          <p:cNvPr id="6" name="Date Placeholder 3"/>
          <p:cNvSpPr>
            <a:spLocks noGrp="1"/>
          </p:cNvSpPr>
          <p:nvPr>
            <p:ph type="dt" sz="half" idx="11"/>
          </p:nvPr>
        </p:nvSpPr>
        <p:spPr>
          <a:xfrm>
            <a:off x="457200" y="6356350"/>
            <a:ext cx="2133600" cy="365125"/>
          </a:xfrm>
          <a:prstGeom prst="rect">
            <a:avLst/>
          </a:prstGeom>
        </p:spPr>
        <p:txBody>
          <a:bodyPr/>
          <a:lstStyle>
            <a:lvl1pPr>
              <a:defRPr sz="1050"/>
            </a:lvl1pPr>
          </a:lstStyle>
          <a:p>
            <a:pPr>
              <a:defRPr/>
            </a:pPr>
            <a:endParaRPr lang="en-CA" altLang="en-US" dirty="0"/>
          </a:p>
        </p:txBody>
      </p:sp>
      <p:sp>
        <p:nvSpPr>
          <p:cNvPr id="7" name="Footer Placeholder 4"/>
          <p:cNvSpPr>
            <a:spLocks noGrp="1"/>
          </p:cNvSpPr>
          <p:nvPr>
            <p:ph type="ftr" sz="quarter" idx="12"/>
          </p:nvPr>
        </p:nvSpPr>
        <p:spPr>
          <a:xfrm>
            <a:off x="3124200" y="6356350"/>
            <a:ext cx="2895600" cy="365125"/>
          </a:xfrm>
          <a:prstGeom prst="rect">
            <a:avLst/>
          </a:prstGeom>
        </p:spPr>
        <p:txBody>
          <a:bodyPr/>
          <a:lstStyle>
            <a:lvl1pPr>
              <a:defRPr sz="1000"/>
            </a:lvl1pPr>
          </a:lstStyle>
          <a:p>
            <a:pPr>
              <a:defRPr/>
            </a:pPr>
            <a:endParaRPr lang="en-CA" dirty="0"/>
          </a:p>
        </p:txBody>
      </p:sp>
      <p:sp>
        <p:nvSpPr>
          <p:cNvPr id="3" name="Text Placeholder 2"/>
          <p:cNvSpPr>
            <a:spLocks noGrp="1"/>
          </p:cNvSpPr>
          <p:nvPr>
            <p:ph type="body" sz="quarter" idx="13"/>
          </p:nvPr>
        </p:nvSpPr>
        <p:spPr>
          <a:xfrm>
            <a:off x="250825" y="1773238"/>
            <a:ext cx="8642350" cy="4535487"/>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Tree>
    <p:extLst>
      <p:ext uri="{BB962C8B-B14F-4D97-AF65-F5344CB8AC3E}">
        <p14:creationId xmlns:p14="http://schemas.microsoft.com/office/powerpoint/2010/main" val="27800313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lvl1pPr>
              <a:lnSpc>
                <a:spcPct val="100000"/>
              </a:lnSpc>
              <a:spcBef>
                <a:spcPts val="1800"/>
              </a:spcBef>
              <a:defRPr/>
            </a:lvl1pPr>
            <a:lvl2pPr>
              <a:lnSpc>
                <a:spcPct val="100000"/>
              </a:lnSpc>
              <a:spcBef>
                <a:spcPts val="1800"/>
              </a:spcBef>
              <a:defRPr/>
            </a:lvl2pPr>
            <a:lvl3pPr>
              <a:lnSpc>
                <a:spcPct val="100000"/>
              </a:lnSpc>
              <a:spcBef>
                <a:spcPts val="1800"/>
              </a:spcBef>
              <a:defRPr/>
            </a:lvl3pPr>
            <a:lvl4pPr>
              <a:lnSpc>
                <a:spcPct val="100000"/>
              </a:lnSpc>
              <a:spcBef>
                <a:spcPts val="1800"/>
              </a:spcBef>
              <a:defRPr/>
            </a:lvl4pPr>
            <a:lvl5pPr>
              <a:lnSpc>
                <a:spcPct val="100000"/>
              </a:lnSpc>
              <a:spcBef>
                <a:spcPts val="1800"/>
              </a:spcBef>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Slide (copyright)">
    <p:spTree>
      <p:nvGrpSpPr>
        <p:cNvPr id="1" name=""/>
        <p:cNvGrpSpPr/>
        <p:nvPr/>
      </p:nvGrpSpPr>
      <p:grpSpPr>
        <a:xfrm>
          <a:off x="0" y="0"/>
          <a:ext cx="0" cy="0"/>
          <a:chOff x="0" y="0"/>
          <a:chExt cx="0" cy="0"/>
        </a:xfrm>
      </p:grpSpPr>
      <p:sp>
        <p:nvSpPr>
          <p:cNvPr id="12" name="Text Placeholder 7"/>
          <p:cNvSpPr>
            <a:spLocks noGrp="1"/>
          </p:cNvSpPr>
          <p:nvPr>
            <p:ph type="body" sz="quarter" idx="12" hasCustomPrompt="1"/>
          </p:nvPr>
        </p:nvSpPr>
        <p:spPr>
          <a:xfrm>
            <a:off x="1091599" y="4238525"/>
            <a:ext cx="6926263" cy="990675"/>
          </a:xfrm>
          <a:prstGeom prst="rect">
            <a:avLst/>
          </a:prstGeom>
        </p:spPr>
        <p:txBody>
          <a:bodyPr/>
          <a:lstStyle>
            <a:lvl1pPr marL="0" indent="0">
              <a:buNone/>
              <a:defRPr sz="1600">
                <a:solidFill>
                  <a:srgbClr val="20558A"/>
                </a:solidFill>
              </a:defRPr>
            </a:lvl1pPr>
          </a:lstStyle>
          <a:p>
            <a:r>
              <a:rPr lang="en-US" dirty="0"/>
              <a:t>Author, (title/designation)</a:t>
            </a:r>
          </a:p>
          <a:p>
            <a:r>
              <a:rPr lang="en-US" dirty="0"/>
              <a:t>Position/Section</a:t>
            </a:r>
          </a:p>
          <a:p>
            <a:r>
              <a:rPr lang="en-US" dirty="0"/>
              <a:t>Directorate</a:t>
            </a:r>
          </a:p>
        </p:txBody>
      </p:sp>
      <p:sp>
        <p:nvSpPr>
          <p:cNvPr id="13" name="Text Placeholder 11"/>
          <p:cNvSpPr>
            <a:spLocks noGrp="1"/>
          </p:cNvSpPr>
          <p:nvPr>
            <p:ph type="body" sz="quarter" idx="13" hasCustomPrompt="1"/>
          </p:nvPr>
        </p:nvSpPr>
        <p:spPr>
          <a:xfrm>
            <a:off x="1101725" y="5354985"/>
            <a:ext cx="5342483" cy="522287"/>
          </a:xfrm>
          <a:prstGeom prst="rect">
            <a:avLst/>
          </a:prstGeom>
        </p:spPr>
        <p:txBody>
          <a:bodyPr/>
          <a:lstStyle>
            <a:lvl1pPr marL="0" indent="0">
              <a:buNone/>
              <a:defRPr sz="1200">
                <a:solidFill>
                  <a:srgbClr val="20558A"/>
                </a:solidFill>
              </a:defRPr>
            </a:lvl1pPr>
          </a:lstStyle>
          <a:p>
            <a:r>
              <a:rPr lang="en-CA" dirty="0"/>
              <a:t>Presented to/for:</a:t>
            </a:r>
          </a:p>
          <a:p>
            <a:r>
              <a:rPr lang="en-CA" dirty="0"/>
              <a:t>(Date) </a:t>
            </a:r>
          </a:p>
          <a:p>
            <a:pPr lvl="0"/>
            <a:endParaRPr lang="en-CA" dirty="0"/>
          </a:p>
        </p:txBody>
      </p:sp>
      <p:sp>
        <p:nvSpPr>
          <p:cNvPr id="11" name="Rectangle 10"/>
          <p:cNvSpPr/>
          <p:nvPr userDrawn="1"/>
        </p:nvSpPr>
        <p:spPr>
          <a:xfrm>
            <a:off x="10532" y="5993690"/>
            <a:ext cx="7009740" cy="338554"/>
          </a:xfrm>
          <a:prstGeom prst="rect">
            <a:avLst/>
          </a:prstGeom>
        </p:spPr>
        <p:txBody>
          <a:bodyPr wrap="square">
            <a:spAutoFit/>
          </a:body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defRPr/>
            </a:pPr>
            <a:r>
              <a:rPr lang="en-CA" sz="800" b="0" dirty="0">
                <a:solidFill>
                  <a:srgbClr val="20558A"/>
                </a:solidFill>
                <a:effectLst/>
                <a:latin typeface="Arial"/>
                <a:ea typeface="Times New Roman"/>
              </a:rPr>
              <a:t>© 2016 Her Majesty the Queen in Right of Canada as represented by the Minister of National Defence. All rights reserved. This presentation not to be reproduced, in whole or in part, without the express written permission of the Director General Military Personnel</a:t>
            </a:r>
            <a:r>
              <a:rPr lang="en-CA" sz="800" b="0" baseline="0" dirty="0">
                <a:solidFill>
                  <a:srgbClr val="20558A"/>
                </a:solidFill>
                <a:effectLst/>
                <a:latin typeface="Arial"/>
                <a:ea typeface="Times New Roman"/>
              </a:rPr>
              <a:t> </a:t>
            </a:r>
            <a:r>
              <a:rPr lang="en-CA" sz="800" b="0" dirty="0">
                <a:solidFill>
                  <a:srgbClr val="20558A"/>
                </a:solidFill>
                <a:effectLst/>
                <a:latin typeface="Arial"/>
                <a:ea typeface="Times New Roman"/>
              </a:rPr>
              <a:t>Research and Analysis. </a:t>
            </a:r>
          </a:p>
        </p:txBody>
      </p:sp>
      <p:sp>
        <p:nvSpPr>
          <p:cNvPr id="10" name="Title 3"/>
          <p:cNvSpPr>
            <a:spLocks noGrp="1"/>
          </p:cNvSpPr>
          <p:nvPr>
            <p:ph type="ctrTitle" hasCustomPrompt="1"/>
          </p:nvPr>
        </p:nvSpPr>
        <p:spPr>
          <a:xfrm>
            <a:off x="1082203" y="1772816"/>
            <a:ext cx="6370117" cy="1872209"/>
          </a:xfrm>
          <a:prstGeom prst="rect">
            <a:avLst/>
          </a:prstGeom>
        </p:spPr>
        <p:txBody>
          <a:bodyPr anchor="b">
            <a:noAutofit/>
          </a:bodyPr>
          <a:lstStyle>
            <a:lvl1pPr algn="ctr">
              <a:defRPr sz="3600">
                <a:solidFill>
                  <a:srgbClr val="20558A"/>
                </a:solidFill>
                <a:latin typeface="Arial"/>
              </a:defRPr>
            </a:lvl1pPr>
          </a:lstStyle>
          <a:p>
            <a:r>
              <a:rPr lang="en-US" dirty="0"/>
              <a:t>Click to edit title</a:t>
            </a:r>
            <a:endParaRPr lang="en-CA" dirty="0"/>
          </a:p>
        </p:txBody>
      </p:sp>
    </p:spTree>
    <p:extLst>
      <p:ext uri="{BB962C8B-B14F-4D97-AF65-F5344CB8AC3E}">
        <p14:creationId xmlns:p14="http://schemas.microsoft.com/office/powerpoint/2010/main" val="3968642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Slide">
    <p:spTree>
      <p:nvGrpSpPr>
        <p:cNvPr id="1" name=""/>
        <p:cNvGrpSpPr/>
        <p:nvPr/>
      </p:nvGrpSpPr>
      <p:grpSpPr>
        <a:xfrm>
          <a:off x="0" y="0"/>
          <a:ext cx="0" cy="0"/>
          <a:chOff x="0" y="0"/>
          <a:chExt cx="0" cy="0"/>
        </a:xfrm>
      </p:grpSpPr>
      <p:sp>
        <p:nvSpPr>
          <p:cNvPr id="13" name="Title 1"/>
          <p:cNvSpPr>
            <a:spLocks noGrp="1"/>
          </p:cNvSpPr>
          <p:nvPr>
            <p:ph type="title"/>
          </p:nvPr>
        </p:nvSpPr>
        <p:spPr>
          <a:xfrm>
            <a:off x="251519" y="908720"/>
            <a:ext cx="8183295" cy="864096"/>
          </a:xfrm>
          <a:prstGeom prst="rect">
            <a:avLst/>
          </a:prstGeom>
        </p:spPr>
        <p:txBody>
          <a:bodyPr/>
          <a:lstStyle>
            <a:lvl1pPr algn="l">
              <a:defRPr sz="3200" b="1">
                <a:solidFill>
                  <a:srgbClr val="20558A"/>
                </a:solidFill>
              </a:defRPr>
            </a:lvl1pPr>
          </a:lstStyle>
          <a:p>
            <a:r>
              <a:rPr lang="en-US" altLang="en-US"/>
              <a:t>Click to edit Master title style</a:t>
            </a:r>
            <a:endParaRPr lang="en-US" altLang="en-US" dirty="0"/>
          </a:p>
        </p:txBody>
      </p:sp>
      <p:sp>
        <p:nvSpPr>
          <p:cNvPr id="4" name="Slide Number Placeholder 3"/>
          <p:cNvSpPr>
            <a:spLocks noGrp="1"/>
          </p:cNvSpPr>
          <p:nvPr>
            <p:ph type="sldNum" sz="quarter" idx="10"/>
          </p:nvPr>
        </p:nvSpPr>
        <p:spPr/>
        <p:txBody>
          <a:bodyPr/>
          <a:lstStyle>
            <a:lvl1pPr>
              <a:defRPr/>
            </a:lvl1pPr>
          </a:lstStyle>
          <a:p>
            <a:pPr>
              <a:defRPr/>
            </a:pPr>
            <a:fld id="{F1C7BD8C-4780-4BC5-AA50-CBB66CEDCDC2}" type="slidenum">
              <a:rPr lang="en-CA" altLang="en-US"/>
              <a:pPr>
                <a:defRPr/>
              </a:pPr>
              <a:t>‹#›</a:t>
            </a:fld>
            <a:endParaRPr lang="en-CA" altLang="en-US" dirty="0"/>
          </a:p>
        </p:txBody>
      </p:sp>
      <p:sp>
        <p:nvSpPr>
          <p:cNvPr id="6" name="Date Placeholder 3"/>
          <p:cNvSpPr>
            <a:spLocks noGrp="1"/>
          </p:cNvSpPr>
          <p:nvPr>
            <p:ph type="dt" sz="half" idx="11"/>
          </p:nvPr>
        </p:nvSpPr>
        <p:spPr>
          <a:xfrm>
            <a:off x="457200" y="6356350"/>
            <a:ext cx="2133600" cy="365125"/>
          </a:xfrm>
          <a:prstGeom prst="rect">
            <a:avLst/>
          </a:prstGeom>
        </p:spPr>
        <p:txBody>
          <a:bodyPr/>
          <a:lstStyle>
            <a:lvl1pPr>
              <a:defRPr sz="1050"/>
            </a:lvl1pPr>
          </a:lstStyle>
          <a:p>
            <a:pPr>
              <a:defRPr/>
            </a:pPr>
            <a:endParaRPr lang="en-CA" altLang="en-US" dirty="0"/>
          </a:p>
        </p:txBody>
      </p:sp>
      <p:sp>
        <p:nvSpPr>
          <p:cNvPr id="7" name="Footer Placeholder 4"/>
          <p:cNvSpPr>
            <a:spLocks noGrp="1"/>
          </p:cNvSpPr>
          <p:nvPr>
            <p:ph type="ftr" sz="quarter" idx="12"/>
          </p:nvPr>
        </p:nvSpPr>
        <p:spPr>
          <a:xfrm>
            <a:off x="3124200" y="6356350"/>
            <a:ext cx="2895600" cy="365125"/>
          </a:xfrm>
          <a:prstGeom prst="rect">
            <a:avLst/>
          </a:prstGeom>
        </p:spPr>
        <p:txBody>
          <a:bodyPr/>
          <a:lstStyle>
            <a:lvl1pPr>
              <a:defRPr sz="1000"/>
            </a:lvl1pPr>
          </a:lstStyle>
          <a:p>
            <a:pPr>
              <a:defRPr/>
            </a:pPr>
            <a:endParaRPr lang="en-CA" dirty="0"/>
          </a:p>
        </p:txBody>
      </p:sp>
      <p:sp>
        <p:nvSpPr>
          <p:cNvPr id="3" name="Text Placeholder 2"/>
          <p:cNvSpPr>
            <a:spLocks noGrp="1"/>
          </p:cNvSpPr>
          <p:nvPr>
            <p:ph type="body" sz="quarter" idx="13"/>
          </p:nvPr>
        </p:nvSpPr>
        <p:spPr>
          <a:xfrm>
            <a:off x="250825" y="1773238"/>
            <a:ext cx="8642350" cy="4535487"/>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Tree>
    <p:extLst>
      <p:ext uri="{BB962C8B-B14F-4D97-AF65-F5344CB8AC3E}">
        <p14:creationId xmlns:p14="http://schemas.microsoft.com/office/powerpoint/2010/main" val="34591349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slideLayout" Target="../slideLayouts/slideLayout7.xml"/><Relationship Id="rId1" Type="http://schemas.openxmlformats.org/officeDocument/2006/relationships/slideLayout" Target="../slideLayouts/slideLayout6.xml"/><Relationship Id="rId5" Type="http://schemas.openxmlformats.org/officeDocument/2006/relationships/image" Target="../media/image2.jpe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slideLayout" Target="../slideLayouts/slideLayout10.xml"/><Relationship Id="rId1" Type="http://schemas.openxmlformats.org/officeDocument/2006/relationships/slideLayout" Target="../slideLayouts/slideLayout9.xml"/><Relationship Id="rId5" Type="http://schemas.openxmlformats.org/officeDocument/2006/relationships/image" Target="../media/image2.jpeg"/><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5" Type="http://schemas.openxmlformats.org/officeDocument/2006/relationships/image" Target="../media/image2.jpeg"/><Relationship Id="rId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3" Type="http://schemas.openxmlformats.org/officeDocument/2006/relationships/theme" Target="../theme/theme5.xml"/><Relationship Id="rId2" Type="http://schemas.openxmlformats.org/officeDocument/2006/relationships/slideLayout" Target="../slideLayouts/slideLayout16.xml"/><Relationship Id="rId1" Type="http://schemas.openxmlformats.org/officeDocument/2006/relationships/slideLayout" Target="../slideLayouts/slideLayout15.xml"/><Relationship Id="rId4" Type="http://schemas.openxmlformats.org/officeDocument/2006/relationships/image" Target="../media/image1.jpeg"/></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theme" Target="../theme/theme6.xml"/><Relationship Id="rId1"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7" cstate="email">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Date Placeholder 3"/>
          <p:cNvSpPr>
            <a:spLocks noGrp="1"/>
          </p:cNvSpPr>
          <p:nvPr>
            <p:ph type="dt" sz="half" idx="2"/>
          </p:nvPr>
        </p:nvSpPr>
        <p:spPr>
          <a:xfrm>
            <a:off x="457200" y="6356350"/>
            <a:ext cx="2133600" cy="365125"/>
          </a:xfrm>
          <a:prstGeom prst="rect">
            <a:avLst/>
          </a:prstGeom>
        </p:spPr>
        <p:txBody>
          <a:bodyPr/>
          <a:lstStyle>
            <a:lvl1pPr>
              <a:defRPr sz="1000">
                <a:latin typeface="Arial" pitchFamily="34" charset="0"/>
              </a:defRPr>
            </a:lvl1pPr>
          </a:lstStyle>
          <a:p>
            <a:endParaRPr lang="en-US" dirty="0"/>
          </a:p>
        </p:txBody>
      </p:sp>
      <p:sp>
        <p:nvSpPr>
          <p:cNvPr id="3" name="Footer Placeholder 4"/>
          <p:cNvSpPr>
            <a:spLocks noGrp="1"/>
          </p:cNvSpPr>
          <p:nvPr>
            <p:ph type="ftr" sz="quarter" idx="3"/>
          </p:nvPr>
        </p:nvSpPr>
        <p:spPr>
          <a:xfrm>
            <a:off x="3124200" y="6356350"/>
            <a:ext cx="2895600" cy="365125"/>
          </a:xfrm>
          <a:prstGeom prst="rect">
            <a:avLst/>
          </a:prstGeom>
        </p:spPr>
        <p:txBody>
          <a:bodyPr/>
          <a:lstStyle>
            <a:lvl1pPr>
              <a:defRPr sz="1000">
                <a:latin typeface="Arial" pitchFamily="34" charset="0"/>
              </a:defRPr>
            </a:lvl1pPr>
          </a:lstStyle>
          <a:p>
            <a:endParaRPr lang="en-US" dirty="0"/>
          </a:p>
        </p:txBody>
      </p:sp>
      <p:sp>
        <p:nvSpPr>
          <p:cNvPr id="5" name="TextBox 4"/>
          <p:cNvSpPr txBox="1">
            <a:spLocks noChangeArrowheads="1"/>
          </p:cNvSpPr>
          <p:nvPr/>
        </p:nvSpPr>
        <p:spPr bwMode="auto">
          <a:xfrm>
            <a:off x="1101725" y="832208"/>
            <a:ext cx="4321175"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r>
              <a:rPr lang="en-CA" altLang="en-US" sz="800" b="1" dirty="0" smtClean="0">
                <a:solidFill>
                  <a:schemeClr val="bg1"/>
                </a:solidFill>
              </a:rPr>
              <a:t>CHIEF OF </a:t>
            </a:r>
            <a:r>
              <a:rPr lang="en-CA" altLang="en-US" sz="800" b="1" dirty="0">
                <a:solidFill>
                  <a:schemeClr val="bg1"/>
                </a:solidFill>
              </a:rPr>
              <a:t>MILITARY </a:t>
            </a:r>
            <a:r>
              <a:rPr lang="en-CA" altLang="en-US" sz="800" b="1" dirty="0" smtClean="0">
                <a:solidFill>
                  <a:schemeClr val="bg1"/>
                </a:solidFill>
              </a:rPr>
              <a:t>PERSONNEL</a:t>
            </a:r>
            <a:endParaRPr lang="en-CA" altLang="en-US" sz="800" b="1"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Lst>
  <p:hf hdr="0" ftr="0" dt="0"/>
  <p:txStyles>
    <p:titleStyle>
      <a:lvl1pPr algn="l" rtl="0" eaLnBrk="1" fontAlgn="base" hangingPunct="1">
        <a:spcBef>
          <a:spcPct val="0"/>
        </a:spcBef>
        <a:spcAft>
          <a:spcPct val="0"/>
        </a:spcAft>
        <a:defRPr sz="3200" b="1" kern="1200">
          <a:solidFill>
            <a:srgbClr val="20558A"/>
          </a:solidFill>
          <a:latin typeface="Arial"/>
          <a:ea typeface="ＭＳ Ｐゴシック" charset="0"/>
          <a:cs typeface="Arial"/>
        </a:defRPr>
      </a:lvl1pPr>
      <a:lvl2pPr algn="l" rtl="0" eaLnBrk="1" fontAlgn="base" hangingPunct="1">
        <a:spcBef>
          <a:spcPct val="0"/>
        </a:spcBef>
        <a:spcAft>
          <a:spcPct val="0"/>
        </a:spcAft>
        <a:defRPr sz="3200" b="1">
          <a:solidFill>
            <a:srgbClr val="20558A"/>
          </a:solidFill>
          <a:latin typeface="Arial" charset="0"/>
          <a:ea typeface="ＭＳ Ｐゴシック" charset="0"/>
          <a:cs typeface="Arial" charset="0"/>
        </a:defRPr>
      </a:lvl2pPr>
      <a:lvl3pPr algn="l" rtl="0" eaLnBrk="1" fontAlgn="base" hangingPunct="1">
        <a:spcBef>
          <a:spcPct val="0"/>
        </a:spcBef>
        <a:spcAft>
          <a:spcPct val="0"/>
        </a:spcAft>
        <a:defRPr sz="3200" b="1">
          <a:solidFill>
            <a:srgbClr val="20558A"/>
          </a:solidFill>
          <a:latin typeface="Arial" charset="0"/>
          <a:ea typeface="ＭＳ Ｐゴシック" charset="0"/>
          <a:cs typeface="Arial" charset="0"/>
        </a:defRPr>
      </a:lvl3pPr>
      <a:lvl4pPr algn="l" rtl="0" eaLnBrk="1" fontAlgn="base" hangingPunct="1">
        <a:spcBef>
          <a:spcPct val="0"/>
        </a:spcBef>
        <a:spcAft>
          <a:spcPct val="0"/>
        </a:spcAft>
        <a:defRPr sz="3200" b="1">
          <a:solidFill>
            <a:srgbClr val="20558A"/>
          </a:solidFill>
          <a:latin typeface="Arial" charset="0"/>
          <a:ea typeface="ＭＳ Ｐゴシック" charset="0"/>
          <a:cs typeface="Arial" charset="0"/>
        </a:defRPr>
      </a:lvl4pPr>
      <a:lvl5pPr algn="l" rtl="0" eaLnBrk="1" fontAlgn="base" hangingPunct="1">
        <a:spcBef>
          <a:spcPct val="0"/>
        </a:spcBef>
        <a:spcAft>
          <a:spcPct val="0"/>
        </a:spcAft>
        <a:defRPr sz="3200" b="1">
          <a:solidFill>
            <a:srgbClr val="20558A"/>
          </a:solidFill>
          <a:latin typeface="Arial" charset="0"/>
          <a:ea typeface="ＭＳ Ｐゴシック" charset="0"/>
          <a:cs typeface="Arial" charset="0"/>
        </a:defRPr>
      </a:lvl5pPr>
      <a:lvl6pPr marL="457200" algn="l" rtl="0" eaLnBrk="1" fontAlgn="base" hangingPunct="1">
        <a:spcBef>
          <a:spcPct val="0"/>
        </a:spcBef>
        <a:spcAft>
          <a:spcPct val="0"/>
        </a:spcAft>
        <a:defRPr sz="2800" b="1">
          <a:solidFill>
            <a:srgbClr val="20558A"/>
          </a:solidFill>
          <a:latin typeface="Arial" charset="0"/>
          <a:ea typeface="ＭＳ Ｐゴシック" charset="0"/>
        </a:defRPr>
      </a:lvl6pPr>
      <a:lvl7pPr marL="914400" algn="l" rtl="0" eaLnBrk="1" fontAlgn="base" hangingPunct="1">
        <a:spcBef>
          <a:spcPct val="0"/>
        </a:spcBef>
        <a:spcAft>
          <a:spcPct val="0"/>
        </a:spcAft>
        <a:defRPr sz="2800" b="1">
          <a:solidFill>
            <a:srgbClr val="20558A"/>
          </a:solidFill>
          <a:latin typeface="Arial" charset="0"/>
          <a:ea typeface="ＭＳ Ｐゴシック" charset="0"/>
        </a:defRPr>
      </a:lvl7pPr>
      <a:lvl8pPr marL="1371600" algn="l" rtl="0" eaLnBrk="1" fontAlgn="base" hangingPunct="1">
        <a:spcBef>
          <a:spcPct val="0"/>
        </a:spcBef>
        <a:spcAft>
          <a:spcPct val="0"/>
        </a:spcAft>
        <a:defRPr sz="2800" b="1">
          <a:solidFill>
            <a:srgbClr val="20558A"/>
          </a:solidFill>
          <a:latin typeface="Arial" charset="0"/>
          <a:ea typeface="ＭＳ Ｐゴシック" charset="0"/>
        </a:defRPr>
      </a:lvl8pPr>
      <a:lvl9pPr marL="1828800" algn="l" rtl="0" eaLnBrk="1" fontAlgn="base" hangingPunct="1">
        <a:spcBef>
          <a:spcPct val="0"/>
        </a:spcBef>
        <a:spcAft>
          <a:spcPct val="0"/>
        </a:spcAft>
        <a:defRPr sz="2800" b="1">
          <a:solidFill>
            <a:srgbClr val="20558A"/>
          </a:solidFill>
          <a:latin typeface="Arial" charset="0"/>
          <a:ea typeface="ＭＳ Ｐゴシック" charset="0"/>
        </a:defRPr>
      </a:lvl9pPr>
    </p:titleStyle>
    <p:bodyStyle>
      <a:lvl1pPr marL="342900" indent="-342900" algn="l" rtl="0" eaLnBrk="1" fontAlgn="base" hangingPunct="1">
        <a:spcBef>
          <a:spcPct val="20000"/>
        </a:spcBef>
        <a:spcAft>
          <a:spcPct val="0"/>
        </a:spcAft>
        <a:buFont typeface="Arial" pitchFamily="34" charset="0"/>
        <a:buChar char="•"/>
        <a:defRPr sz="2800" kern="1200">
          <a:solidFill>
            <a:srgbClr val="000000"/>
          </a:solidFill>
          <a:latin typeface="Arial"/>
          <a:ea typeface="ＭＳ Ｐゴシック" charset="0"/>
          <a:cs typeface="Arial"/>
        </a:defRPr>
      </a:lvl1pPr>
      <a:lvl2pPr marL="742950" indent="-285750" algn="l" rtl="0" eaLnBrk="1" fontAlgn="base" hangingPunct="1">
        <a:spcBef>
          <a:spcPct val="20000"/>
        </a:spcBef>
        <a:spcAft>
          <a:spcPct val="0"/>
        </a:spcAft>
        <a:buFont typeface="Arial" pitchFamily="34" charset="0"/>
        <a:buChar char="–"/>
        <a:defRPr sz="2400" kern="1200">
          <a:solidFill>
            <a:srgbClr val="000000"/>
          </a:solidFill>
          <a:latin typeface="Arial"/>
          <a:ea typeface="ＭＳ Ｐゴシック" charset="0"/>
          <a:cs typeface="Arial"/>
        </a:defRPr>
      </a:lvl2pPr>
      <a:lvl3pPr marL="1143000" indent="-228600" algn="l" rtl="0" eaLnBrk="1" fontAlgn="base" hangingPunct="1">
        <a:spcBef>
          <a:spcPct val="20000"/>
        </a:spcBef>
        <a:spcAft>
          <a:spcPct val="0"/>
        </a:spcAft>
        <a:buFont typeface="Arial" pitchFamily="34" charset="0"/>
        <a:buChar char="•"/>
        <a:defRPr sz="2000" kern="1200">
          <a:solidFill>
            <a:srgbClr val="000000"/>
          </a:solidFill>
          <a:latin typeface="Arial"/>
          <a:ea typeface="ＭＳ Ｐゴシック" charset="0"/>
          <a:cs typeface="Arial"/>
        </a:defRPr>
      </a:lvl3pPr>
      <a:lvl4pPr marL="1600200" indent="-228600" algn="l" rtl="0" eaLnBrk="1" fontAlgn="base" hangingPunct="1">
        <a:spcBef>
          <a:spcPct val="20000"/>
        </a:spcBef>
        <a:spcAft>
          <a:spcPct val="0"/>
        </a:spcAft>
        <a:buFont typeface="Arial" pitchFamily="34" charset="0"/>
        <a:buChar char="–"/>
        <a:defRPr kern="1200">
          <a:solidFill>
            <a:srgbClr val="000000"/>
          </a:solidFill>
          <a:latin typeface="Arial"/>
          <a:ea typeface="ＭＳ Ｐゴシック" charset="0"/>
          <a:cs typeface="Arial"/>
        </a:defRPr>
      </a:lvl4pPr>
      <a:lvl5pPr marL="2057400" indent="-228600" algn="l" rtl="0" eaLnBrk="1" fontAlgn="base" hangingPunct="1">
        <a:spcBef>
          <a:spcPct val="20000"/>
        </a:spcBef>
        <a:spcAft>
          <a:spcPct val="0"/>
        </a:spcAft>
        <a:buFont typeface="Arial" pitchFamily="34" charset="0"/>
        <a:buChar char="»"/>
        <a:defRPr kern="1200">
          <a:solidFill>
            <a:srgbClr val="000000"/>
          </a:solidFill>
          <a:latin typeface="Arial"/>
          <a:ea typeface="ＭＳ Ｐゴシック" charset="0"/>
          <a:cs typeface="Arial"/>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5" cstate="email">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7" name="Slide Number Placeholder 3"/>
          <p:cNvSpPr>
            <a:spLocks noGrp="1"/>
          </p:cNvSpPr>
          <p:nvPr>
            <p:ph type="sldNum" sz="quarter" idx="4"/>
          </p:nvPr>
        </p:nvSpPr>
        <p:spPr bwMode="auto">
          <a:xfrm>
            <a:off x="8172450" y="6356350"/>
            <a:ext cx="51435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eaLnBrk="1" hangingPunct="1">
              <a:defRPr sz="1000">
                <a:solidFill>
                  <a:srgbClr val="6F90B8"/>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defRPr/>
            </a:pPr>
            <a:fld id="{53067C3C-FDC0-42E7-ABA8-C56C563358EF}" type="slidenum">
              <a:rPr lang="en-CA" altLang="en-US"/>
              <a:pPr>
                <a:defRPr/>
              </a:pPr>
              <a:t>‹#›</a:t>
            </a:fld>
            <a:endParaRPr lang="en-CA" altLang="en-US" dirty="0"/>
          </a:p>
        </p:txBody>
      </p:sp>
      <p:sp>
        <p:nvSpPr>
          <p:cNvPr id="5" name="TextBox 4"/>
          <p:cNvSpPr txBox="1">
            <a:spLocks noChangeArrowheads="1"/>
          </p:cNvSpPr>
          <p:nvPr/>
        </p:nvSpPr>
        <p:spPr bwMode="auto">
          <a:xfrm>
            <a:off x="250825" y="620688"/>
            <a:ext cx="6769447"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marL="0" marR="0" indent="0" algn="l" defTabSz="914400" rtl="0" eaLnBrk="1" fontAlgn="base" latinLnBrk="0" hangingPunct="1">
              <a:lnSpc>
                <a:spcPct val="100000"/>
              </a:lnSpc>
              <a:spcBef>
                <a:spcPct val="0"/>
              </a:spcBef>
              <a:spcAft>
                <a:spcPct val="0"/>
              </a:spcAft>
              <a:buClrTx/>
              <a:buSzTx/>
              <a:buFontTx/>
              <a:buNone/>
              <a:tabLst/>
              <a:defRPr/>
            </a:pPr>
            <a:r>
              <a:rPr lang="en-CA" altLang="en-US" sz="800" b="1" dirty="0" smtClean="0">
                <a:solidFill>
                  <a:schemeClr val="tx1"/>
                </a:solidFill>
              </a:rPr>
              <a:t>Director</a:t>
            </a:r>
            <a:r>
              <a:rPr lang="en-CA" altLang="en-US" sz="800" b="1" baseline="0" dirty="0" smtClean="0">
                <a:solidFill>
                  <a:schemeClr val="tx1"/>
                </a:solidFill>
              </a:rPr>
              <a:t> Research Workforce Analytics</a:t>
            </a:r>
            <a:endParaRPr lang="en-CA" altLang="en-US" sz="800" b="1" dirty="0">
              <a:solidFill>
                <a:schemeClr val="tx1"/>
              </a:solidFill>
            </a:endParaRPr>
          </a:p>
        </p:txBody>
      </p:sp>
      <p:sp>
        <p:nvSpPr>
          <p:cNvPr id="6" name="TextBox 5"/>
          <p:cNvSpPr txBox="1">
            <a:spLocks noChangeArrowheads="1"/>
          </p:cNvSpPr>
          <p:nvPr/>
        </p:nvSpPr>
        <p:spPr bwMode="auto">
          <a:xfrm>
            <a:off x="250824" y="468978"/>
            <a:ext cx="7561535"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marL="0" marR="0" indent="0" algn="l" defTabSz="914400" rtl="0" eaLnBrk="1" fontAlgn="base" latinLnBrk="0" hangingPunct="1">
              <a:lnSpc>
                <a:spcPct val="100000"/>
              </a:lnSpc>
              <a:spcBef>
                <a:spcPct val="0"/>
              </a:spcBef>
              <a:spcAft>
                <a:spcPct val="0"/>
              </a:spcAft>
              <a:buClrTx/>
              <a:buSzTx/>
              <a:buFontTx/>
              <a:buNone/>
              <a:tabLst/>
              <a:defRPr/>
            </a:pPr>
            <a:r>
              <a:rPr lang="en-CA" altLang="en-US" sz="800" b="1" dirty="0" smtClean="0">
                <a:solidFill>
                  <a:schemeClr val="bg1"/>
                </a:solidFill>
              </a:rPr>
              <a:t>CHIEF OF </a:t>
            </a:r>
            <a:r>
              <a:rPr lang="en-CA" altLang="en-US" sz="800" b="1" dirty="0">
                <a:solidFill>
                  <a:schemeClr val="bg1"/>
                </a:solidFill>
              </a:rPr>
              <a:t>MILITARY </a:t>
            </a:r>
            <a:r>
              <a:rPr lang="en-CA" altLang="en-US" sz="800" b="1" dirty="0" smtClean="0">
                <a:solidFill>
                  <a:schemeClr val="bg1"/>
                </a:solidFill>
              </a:rPr>
              <a:t>PERSONNEL</a:t>
            </a:r>
            <a:endParaRPr lang="en-CA" altLang="en-US" sz="800" b="1" dirty="0">
              <a:solidFill>
                <a:schemeClr val="tx1"/>
              </a:solidFill>
            </a:endParaRPr>
          </a:p>
        </p:txBody>
      </p:sp>
      <p:sp>
        <p:nvSpPr>
          <p:cNvPr id="13" name="Date Placeholder 3"/>
          <p:cNvSpPr>
            <a:spLocks noGrp="1"/>
          </p:cNvSpPr>
          <p:nvPr>
            <p:ph type="dt" sz="half" idx="2"/>
          </p:nvPr>
        </p:nvSpPr>
        <p:spPr>
          <a:xfrm>
            <a:off x="457200" y="6356350"/>
            <a:ext cx="2133600" cy="365125"/>
          </a:xfrm>
          <a:prstGeom prst="rect">
            <a:avLst/>
          </a:prstGeom>
        </p:spPr>
        <p:txBody>
          <a:bodyPr/>
          <a:lstStyle>
            <a:lvl1pPr>
              <a:defRPr sz="1000"/>
            </a:lvl1pPr>
          </a:lstStyle>
          <a:p>
            <a:pPr>
              <a:defRPr/>
            </a:pPr>
            <a:endParaRPr lang="en-CA" altLang="en-US" dirty="0"/>
          </a:p>
        </p:txBody>
      </p:sp>
      <p:sp>
        <p:nvSpPr>
          <p:cNvPr id="14" name="Footer Placeholder 4"/>
          <p:cNvSpPr>
            <a:spLocks noGrp="1"/>
          </p:cNvSpPr>
          <p:nvPr>
            <p:ph type="ftr" sz="quarter" idx="3"/>
          </p:nvPr>
        </p:nvSpPr>
        <p:spPr>
          <a:xfrm>
            <a:off x="3124200" y="6356350"/>
            <a:ext cx="2895600" cy="365125"/>
          </a:xfrm>
          <a:prstGeom prst="rect">
            <a:avLst/>
          </a:prstGeom>
        </p:spPr>
        <p:txBody>
          <a:bodyPr/>
          <a:lstStyle>
            <a:lvl1pPr>
              <a:defRPr sz="1000"/>
            </a:lvl1pPr>
          </a:lstStyle>
          <a:p>
            <a:pPr>
              <a:defRPr/>
            </a:pPr>
            <a:endParaRPr lang="en-CA" dirty="0"/>
          </a:p>
        </p:txBody>
      </p:sp>
    </p:spTree>
  </p:cSld>
  <p:clrMap bg1="lt1" tx1="dk1" bg2="lt2" tx2="dk2" accent1="accent1" accent2="accent2" accent3="accent3" accent4="accent4" accent5="accent5" accent6="accent6" hlink="hlink" folHlink="folHlink"/>
  <p:sldLayoutIdLst>
    <p:sldLayoutId id="2147483668" r:id="rId1"/>
    <p:sldLayoutId id="2147483670" r:id="rId2"/>
    <p:sldLayoutId id="2147483671" r:id="rId3"/>
  </p:sldLayoutIdLst>
  <p:hf hdr="0" ftr="0" dt="0"/>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5" cstate="email">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7" name="Slide Number Placeholder 3"/>
          <p:cNvSpPr>
            <a:spLocks noGrp="1"/>
          </p:cNvSpPr>
          <p:nvPr>
            <p:ph type="sldNum" sz="quarter" idx="4"/>
          </p:nvPr>
        </p:nvSpPr>
        <p:spPr bwMode="auto">
          <a:xfrm>
            <a:off x="8172450" y="6356350"/>
            <a:ext cx="51435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eaLnBrk="1" hangingPunct="1">
              <a:defRPr sz="1000">
                <a:solidFill>
                  <a:srgbClr val="6F90B8"/>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defRPr/>
            </a:pPr>
            <a:fld id="{53067C3C-FDC0-42E7-ABA8-C56C563358EF}" type="slidenum">
              <a:rPr lang="en-CA" altLang="en-US"/>
              <a:pPr>
                <a:defRPr/>
              </a:pPr>
              <a:t>‹#›</a:t>
            </a:fld>
            <a:endParaRPr lang="en-CA" altLang="en-US" dirty="0"/>
          </a:p>
        </p:txBody>
      </p:sp>
      <p:sp>
        <p:nvSpPr>
          <p:cNvPr id="5" name="TextBox 4"/>
          <p:cNvSpPr txBox="1">
            <a:spLocks noChangeArrowheads="1"/>
          </p:cNvSpPr>
          <p:nvPr/>
        </p:nvSpPr>
        <p:spPr bwMode="auto">
          <a:xfrm>
            <a:off x="250825" y="620688"/>
            <a:ext cx="6769447"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marL="0" marR="0" indent="0" algn="l" defTabSz="914400" rtl="0" eaLnBrk="1" fontAlgn="base" latinLnBrk="0" hangingPunct="1">
              <a:lnSpc>
                <a:spcPct val="100000"/>
              </a:lnSpc>
              <a:spcBef>
                <a:spcPct val="0"/>
              </a:spcBef>
              <a:spcAft>
                <a:spcPct val="0"/>
              </a:spcAft>
              <a:buClrTx/>
              <a:buSzTx/>
              <a:buFontTx/>
              <a:buNone/>
              <a:tabLst/>
              <a:defRPr/>
            </a:pPr>
            <a:r>
              <a:rPr lang="en-CA" altLang="en-US" sz="800" b="1" dirty="0" smtClean="0">
                <a:solidFill>
                  <a:schemeClr val="tx1"/>
                </a:solidFill>
              </a:rPr>
              <a:t>Director</a:t>
            </a:r>
            <a:r>
              <a:rPr lang="en-CA" altLang="en-US" sz="800" b="1" baseline="0" dirty="0" smtClean="0">
                <a:solidFill>
                  <a:schemeClr val="tx1"/>
                </a:solidFill>
              </a:rPr>
              <a:t> General Military Personnel Research and Analysis</a:t>
            </a:r>
            <a:endParaRPr lang="en-CA" altLang="en-US" sz="800" b="1" dirty="0">
              <a:solidFill>
                <a:schemeClr val="tx1"/>
              </a:solidFill>
            </a:endParaRPr>
          </a:p>
        </p:txBody>
      </p:sp>
      <p:sp>
        <p:nvSpPr>
          <p:cNvPr id="6" name="TextBox 5"/>
          <p:cNvSpPr txBox="1">
            <a:spLocks noChangeArrowheads="1"/>
          </p:cNvSpPr>
          <p:nvPr/>
        </p:nvSpPr>
        <p:spPr bwMode="auto">
          <a:xfrm>
            <a:off x="250824" y="468978"/>
            <a:ext cx="7561535"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marL="0" marR="0" indent="0" algn="l" defTabSz="914400" rtl="0" eaLnBrk="1" fontAlgn="base" latinLnBrk="0" hangingPunct="1">
              <a:lnSpc>
                <a:spcPct val="100000"/>
              </a:lnSpc>
              <a:spcBef>
                <a:spcPct val="0"/>
              </a:spcBef>
              <a:spcAft>
                <a:spcPct val="0"/>
              </a:spcAft>
              <a:buClrTx/>
              <a:buSzTx/>
              <a:buFontTx/>
              <a:buNone/>
              <a:tabLst/>
              <a:defRPr/>
            </a:pPr>
            <a:r>
              <a:rPr lang="en-CA" altLang="en-US" sz="800" b="1" dirty="0" smtClean="0">
                <a:solidFill>
                  <a:schemeClr val="bg1"/>
                </a:solidFill>
              </a:rPr>
              <a:t>CHIEF OF </a:t>
            </a:r>
            <a:r>
              <a:rPr lang="en-CA" altLang="en-US" sz="800" b="1" dirty="0">
                <a:solidFill>
                  <a:schemeClr val="bg1"/>
                </a:solidFill>
              </a:rPr>
              <a:t>MILITARY </a:t>
            </a:r>
            <a:r>
              <a:rPr lang="en-CA" altLang="en-US" sz="800" b="1" dirty="0" smtClean="0">
                <a:solidFill>
                  <a:schemeClr val="bg1"/>
                </a:solidFill>
              </a:rPr>
              <a:t>PERSONNEL</a:t>
            </a:r>
            <a:endParaRPr lang="en-CA" altLang="en-US" sz="800" b="1" dirty="0">
              <a:solidFill>
                <a:schemeClr val="tx1"/>
              </a:solidFill>
            </a:endParaRPr>
          </a:p>
        </p:txBody>
      </p:sp>
      <p:sp>
        <p:nvSpPr>
          <p:cNvPr id="13" name="Date Placeholder 3"/>
          <p:cNvSpPr>
            <a:spLocks noGrp="1"/>
          </p:cNvSpPr>
          <p:nvPr>
            <p:ph type="dt" sz="half" idx="2"/>
          </p:nvPr>
        </p:nvSpPr>
        <p:spPr>
          <a:xfrm>
            <a:off x="457200" y="6356350"/>
            <a:ext cx="2133600" cy="365125"/>
          </a:xfrm>
          <a:prstGeom prst="rect">
            <a:avLst/>
          </a:prstGeom>
        </p:spPr>
        <p:txBody>
          <a:bodyPr/>
          <a:lstStyle>
            <a:lvl1pPr>
              <a:defRPr sz="1000"/>
            </a:lvl1pPr>
          </a:lstStyle>
          <a:p>
            <a:pPr>
              <a:defRPr/>
            </a:pPr>
            <a:endParaRPr lang="en-CA" altLang="en-US" dirty="0"/>
          </a:p>
        </p:txBody>
      </p:sp>
      <p:sp>
        <p:nvSpPr>
          <p:cNvPr id="14" name="Footer Placeholder 4"/>
          <p:cNvSpPr>
            <a:spLocks noGrp="1"/>
          </p:cNvSpPr>
          <p:nvPr>
            <p:ph type="ftr" sz="quarter" idx="3"/>
          </p:nvPr>
        </p:nvSpPr>
        <p:spPr>
          <a:xfrm>
            <a:off x="3124200" y="6356350"/>
            <a:ext cx="2895600" cy="365125"/>
          </a:xfrm>
          <a:prstGeom prst="rect">
            <a:avLst/>
          </a:prstGeom>
        </p:spPr>
        <p:txBody>
          <a:bodyPr/>
          <a:lstStyle>
            <a:lvl1pPr>
              <a:defRPr sz="1000"/>
            </a:lvl1pPr>
          </a:lstStyle>
          <a:p>
            <a:pPr>
              <a:defRPr/>
            </a:pPr>
            <a:endParaRPr lang="en-CA" dirty="0"/>
          </a:p>
        </p:txBody>
      </p:sp>
    </p:spTree>
    <p:extLst>
      <p:ext uri="{BB962C8B-B14F-4D97-AF65-F5344CB8AC3E}">
        <p14:creationId xmlns:p14="http://schemas.microsoft.com/office/powerpoint/2010/main" val="773760395"/>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Lst>
  <p:hf hdr="0" ftr="0" dt="0"/>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5" cstate="email">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7" name="Slide Number Placeholder 3"/>
          <p:cNvSpPr>
            <a:spLocks noGrp="1"/>
          </p:cNvSpPr>
          <p:nvPr>
            <p:ph type="sldNum" sz="quarter" idx="4"/>
          </p:nvPr>
        </p:nvSpPr>
        <p:spPr bwMode="auto">
          <a:xfrm>
            <a:off x="8172450" y="6356350"/>
            <a:ext cx="51435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eaLnBrk="1" hangingPunct="1">
              <a:defRPr sz="1000">
                <a:solidFill>
                  <a:srgbClr val="6F90B8"/>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defRPr/>
            </a:pPr>
            <a:fld id="{53067C3C-FDC0-42E7-ABA8-C56C563358EF}" type="slidenum">
              <a:rPr lang="en-CA" altLang="en-US"/>
              <a:pPr>
                <a:defRPr/>
              </a:pPr>
              <a:t>‹#›</a:t>
            </a:fld>
            <a:endParaRPr lang="en-CA" altLang="en-US" dirty="0"/>
          </a:p>
        </p:txBody>
      </p:sp>
      <p:sp>
        <p:nvSpPr>
          <p:cNvPr id="5" name="TextBox 4"/>
          <p:cNvSpPr txBox="1">
            <a:spLocks noChangeArrowheads="1"/>
          </p:cNvSpPr>
          <p:nvPr/>
        </p:nvSpPr>
        <p:spPr bwMode="auto">
          <a:xfrm>
            <a:off x="250825" y="620688"/>
            <a:ext cx="6769447"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marL="0" marR="0" indent="0" algn="l" defTabSz="914400" rtl="0" eaLnBrk="1" fontAlgn="base" latinLnBrk="0" hangingPunct="1">
              <a:lnSpc>
                <a:spcPct val="100000"/>
              </a:lnSpc>
              <a:spcBef>
                <a:spcPct val="0"/>
              </a:spcBef>
              <a:spcAft>
                <a:spcPct val="0"/>
              </a:spcAft>
              <a:buClrTx/>
              <a:buSzTx/>
              <a:buFontTx/>
              <a:buNone/>
              <a:tabLst/>
              <a:defRPr/>
            </a:pPr>
            <a:r>
              <a:rPr lang="en-CA" altLang="en-US" sz="800" b="1" baseline="0" dirty="0" smtClean="0">
                <a:solidFill>
                  <a:schemeClr val="tx1"/>
                </a:solidFill>
              </a:rPr>
              <a:t>Director Personnel Generation Requirements</a:t>
            </a:r>
            <a:endParaRPr lang="en-CA" altLang="en-US" sz="800" b="1" dirty="0">
              <a:solidFill>
                <a:schemeClr val="tx1"/>
              </a:solidFill>
            </a:endParaRPr>
          </a:p>
        </p:txBody>
      </p:sp>
      <p:sp>
        <p:nvSpPr>
          <p:cNvPr id="6" name="TextBox 5"/>
          <p:cNvSpPr txBox="1">
            <a:spLocks noChangeArrowheads="1"/>
          </p:cNvSpPr>
          <p:nvPr/>
        </p:nvSpPr>
        <p:spPr bwMode="auto">
          <a:xfrm>
            <a:off x="250824" y="468978"/>
            <a:ext cx="7561535"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marL="0" marR="0" indent="0" algn="l" defTabSz="914400" rtl="0" eaLnBrk="1" fontAlgn="base" latinLnBrk="0" hangingPunct="1">
              <a:lnSpc>
                <a:spcPct val="100000"/>
              </a:lnSpc>
              <a:spcBef>
                <a:spcPct val="0"/>
              </a:spcBef>
              <a:spcAft>
                <a:spcPct val="0"/>
              </a:spcAft>
              <a:buClrTx/>
              <a:buSzTx/>
              <a:buFontTx/>
              <a:buNone/>
              <a:tabLst/>
              <a:defRPr/>
            </a:pPr>
            <a:r>
              <a:rPr lang="en-CA" altLang="en-US" sz="800" b="1" dirty="0" smtClean="0">
                <a:solidFill>
                  <a:schemeClr val="bg1"/>
                </a:solidFill>
              </a:rPr>
              <a:t>CHIEF OF </a:t>
            </a:r>
            <a:r>
              <a:rPr lang="en-CA" altLang="en-US" sz="800" b="1" dirty="0">
                <a:solidFill>
                  <a:schemeClr val="bg1"/>
                </a:solidFill>
              </a:rPr>
              <a:t>MILITARY </a:t>
            </a:r>
            <a:r>
              <a:rPr lang="en-CA" altLang="en-US" sz="800" b="1" dirty="0" smtClean="0">
                <a:solidFill>
                  <a:schemeClr val="bg1"/>
                </a:solidFill>
              </a:rPr>
              <a:t>PERSONNEL</a:t>
            </a:r>
            <a:endParaRPr lang="en-CA" altLang="en-US" sz="800" b="1" dirty="0">
              <a:solidFill>
                <a:schemeClr val="tx1"/>
              </a:solidFill>
            </a:endParaRPr>
          </a:p>
        </p:txBody>
      </p:sp>
      <p:sp>
        <p:nvSpPr>
          <p:cNvPr id="13" name="Date Placeholder 3"/>
          <p:cNvSpPr>
            <a:spLocks noGrp="1"/>
          </p:cNvSpPr>
          <p:nvPr>
            <p:ph type="dt" sz="half" idx="2"/>
          </p:nvPr>
        </p:nvSpPr>
        <p:spPr>
          <a:xfrm>
            <a:off x="457200" y="6356350"/>
            <a:ext cx="2133600" cy="365125"/>
          </a:xfrm>
          <a:prstGeom prst="rect">
            <a:avLst/>
          </a:prstGeom>
        </p:spPr>
        <p:txBody>
          <a:bodyPr/>
          <a:lstStyle>
            <a:lvl1pPr>
              <a:defRPr sz="1000"/>
            </a:lvl1pPr>
          </a:lstStyle>
          <a:p>
            <a:pPr>
              <a:defRPr/>
            </a:pPr>
            <a:endParaRPr lang="en-CA" altLang="en-US" dirty="0"/>
          </a:p>
        </p:txBody>
      </p:sp>
      <p:sp>
        <p:nvSpPr>
          <p:cNvPr id="14" name="Footer Placeholder 4"/>
          <p:cNvSpPr>
            <a:spLocks noGrp="1"/>
          </p:cNvSpPr>
          <p:nvPr>
            <p:ph type="ftr" sz="quarter" idx="3"/>
          </p:nvPr>
        </p:nvSpPr>
        <p:spPr>
          <a:xfrm>
            <a:off x="3124200" y="6356350"/>
            <a:ext cx="2895600" cy="365125"/>
          </a:xfrm>
          <a:prstGeom prst="rect">
            <a:avLst/>
          </a:prstGeom>
        </p:spPr>
        <p:txBody>
          <a:bodyPr/>
          <a:lstStyle>
            <a:lvl1pPr>
              <a:defRPr sz="1000"/>
            </a:lvl1pPr>
          </a:lstStyle>
          <a:p>
            <a:pPr>
              <a:defRPr/>
            </a:pPr>
            <a:endParaRPr lang="en-CA" dirty="0"/>
          </a:p>
        </p:txBody>
      </p:sp>
    </p:spTree>
    <p:extLst>
      <p:ext uri="{BB962C8B-B14F-4D97-AF65-F5344CB8AC3E}">
        <p14:creationId xmlns:p14="http://schemas.microsoft.com/office/powerpoint/2010/main" val="1170956659"/>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Lst>
  <p:hf hdr="0" ftr="0" dt="0"/>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4" cstate="email">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Date Placeholder 3"/>
          <p:cNvSpPr>
            <a:spLocks noGrp="1"/>
          </p:cNvSpPr>
          <p:nvPr>
            <p:ph type="dt" sz="half" idx="2"/>
          </p:nvPr>
        </p:nvSpPr>
        <p:spPr>
          <a:xfrm>
            <a:off x="457200" y="6356350"/>
            <a:ext cx="2133600" cy="365125"/>
          </a:xfrm>
          <a:prstGeom prst="rect">
            <a:avLst/>
          </a:prstGeom>
        </p:spPr>
        <p:txBody>
          <a:bodyPr/>
          <a:lstStyle>
            <a:lvl1pPr>
              <a:defRPr sz="1000">
                <a:latin typeface="Arial" pitchFamily="34" charset="0"/>
              </a:defRPr>
            </a:lvl1pPr>
          </a:lstStyle>
          <a:p>
            <a:endParaRPr lang="en-US" dirty="0"/>
          </a:p>
        </p:txBody>
      </p:sp>
      <p:sp>
        <p:nvSpPr>
          <p:cNvPr id="3" name="Footer Placeholder 4"/>
          <p:cNvSpPr>
            <a:spLocks noGrp="1"/>
          </p:cNvSpPr>
          <p:nvPr>
            <p:ph type="ftr" sz="quarter" idx="3"/>
          </p:nvPr>
        </p:nvSpPr>
        <p:spPr>
          <a:xfrm>
            <a:off x="3124200" y="6356350"/>
            <a:ext cx="2895600" cy="365125"/>
          </a:xfrm>
          <a:prstGeom prst="rect">
            <a:avLst/>
          </a:prstGeom>
        </p:spPr>
        <p:txBody>
          <a:bodyPr/>
          <a:lstStyle>
            <a:lvl1pPr>
              <a:defRPr sz="1000">
                <a:latin typeface="Arial" pitchFamily="34" charset="0"/>
              </a:defRPr>
            </a:lvl1pPr>
          </a:lstStyle>
          <a:p>
            <a:endParaRPr lang="en-US" dirty="0"/>
          </a:p>
        </p:txBody>
      </p:sp>
      <p:sp>
        <p:nvSpPr>
          <p:cNvPr id="4" name="TextBox 3"/>
          <p:cNvSpPr txBox="1">
            <a:spLocks noChangeArrowheads="1"/>
          </p:cNvSpPr>
          <p:nvPr userDrawn="1"/>
        </p:nvSpPr>
        <p:spPr bwMode="auto">
          <a:xfrm>
            <a:off x="1101725" y="1037085"/>
            <a:ext cx="5527675"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r>
              <a:rPr lang="en-CA" altLang="en-US" sz="800" b="1" dirty="0" smtClean="0">
                <a:solidFill>
                  <a:schemeClr val="tx1"/>
                </a:solidFill>
              </a:rPr>
              <a:t>Director General Military Personnel Research and Analysis</a:t>
            </a:r>
            <a:endParaRPr lang="en-CA" altLang="en-US" sz="800" b="1" baseline="0" dirty="0">
              <a:solidFill>
                <a:schemeClr val="tx1"/>
              </a:solidFill>
            </a:endParaRPr>
          </a:p>
        </p:txBody>
      </p:sp>
      <p:sp>
        <p:nvSpPr>
          <p:cNvPr id="5" name="TextBox 4"/>
          <p:cNvSpPr txBox="1">
            <a:spLocks noChangeArrowheads="1"/>
          </p:cNvSpPr>
          <p:nvPr/>
        </p:nvSpPr>
        <p:spPr bwMode="auto">
          <a:xfrm>
            <a:off x="1101725" y="832208"/>
            <a:ext cx="4321175"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r>
              <a:rPr lang="en-CA" altLang="en-US" sz="800" b="1" dirty="0" smtClean="0">
                <a:solidFill>
                  <a:schemeClr val="bg1"/>
                </a:solidFill>
              </a:rPr>
              <a:t>CHIEF</a:t>
            </a:r>
            <a:r>
              <a:rPr lang="en-CA" altLang="en-US" sz="800" b="1" baseline="0" dirty="0" smtClean="0">
                <a:solidFill>
                  <a:schemeClr val="bg1"/>
                </a:solidFill>
              </a:rPr>
              <a:t> OF</a:t>
            </a:r>
            <a:r>
              <a:rPr lang="en-CA" altLang="en-US" sz="800" b="1" dirty="0" smtClean="0">
                <a:solidFill>
                  <a:schemeClr val="bg1"/>
                </a:solidFill>
              </a:rPr>
              <a:t> </a:t>
            </a:r>
            <a:r>
              <a:rPr lang="en-CA" altLang="en-US" sz="800" b="1" dirty="0">
                <a:solidFill>
                  <a:schemeClr val="bg1"/>
                </a:solidFill>
              </a:rPr>
              <a:t>MILITARY </a:t>
            </a:r>
            <a:r>
              <a:rPr lang="en-CA" altLang="en-US" sz="800" b="1" dirty="0" smtClean="0">
                <a:solidFill>
                  <a:schemeClr val="bg1"/>
                </a:solidFill>
              </a:rPr>
              <a:t>PERSONNEL</a:t>
            </a:r>
            <a:endParaRPr lang="en-CA" altLang="en-US" sz="800" b="1" dirty="0">
              <a:solidFill>
                <a:schemeClr val="bg1"/>
              </a:solidFill>
            </a:endParaRPr>
          </a:p>
        </p:txBody>
      </p:sp>
    </p:spTree>
    <p:extLst>
      <p:ext uri="{BB962C8B-B14F-4D97-AF65-F5344CB8AC3E}">
        <p14:creationId xmlns:p14="http://schemas.microsoft.com/office/powerpoint/2010/main" val="271766881"/>
      </p:ext>
    </p:extLst>
  </p:cSld>
  <p:clrMap bg1="lt1" tx1="dk1" bg2="lt2" tx2="dk2" accent1="accent1" accent2="accent2" accent3="accent3" accent4="accent4" accent5="accent5" accent6="accent6" hlink="hlink" folHlink="folHlink"/>
  <p:sldLayoutIdLst>
    <p:sldLayoutId id="2147483673" r:id="rId1"/>
    <p:sldLayoutId id="2147483674" r:id="rId2"/>
  </p:sldLayoutIdLst>
  <p:hf hdr="0" ftr="0" dt="0"/>
  <p:txStyles>
    <p:titleStyle>
      <a:lvl1pPr algn="l" rtl="0" eaLnBrk="1" fontAlgn="base" hangingPunct="1">
        <a:spcBef>
          <a:spcPct val="0"/>
        </a:spcBef>
        <a:spcAft>
          <a:spcPct val="0"/>
        </a:spcAft>
        <a:defRPr sz="3200" b="1" kern="1200">
          <a:solidFill>
            <a:srgbClr val="20558A"/>
          </a:solidFill>
          <a:latin typeface="Arial"/>
          <a:ea typeface="ＭＳ Ｐゴシック" charset="0"/>
          <a:cs typeface="Arial"/>
        </a:defRPr>
      </a:lvl1pPr>
      <a:lvl2pPr algn="l" rtl="0" eaLnBrk="1" fontAlgn="base" hangingPunct="1">
        <a:spcBef>
          <a:spcPct val="0"/>
        </a:spcBef>
        <a:spcAft>
          <a:spcPct val="0"/>
        </a:spcAft>
        <a:defRPr sz="3200" b="1">
          <a:solidFill>
            <a:srgbClr val="20558A"/>
          </a:solidFill>
          <a:latin typeface="Arial" charset="0"/>
          <a:ea typeface="ＭＳ Ｐゴシック" charset="0"/>
          <a:cs typeface="Arial" charset="0"/>
        </a:defRPr>
      </a:lvl2pPr>
      <a:lvl3pPr algn="l" rtl="0" eaLnBrk="1" fontAlgn="base" hangingPunct="1">
        <a:spcBef>
          <a:spcPct val="0"/>
        </a:spcBef>
        <a:spcAft>
          <a:spcPct val="0"/>
        </a:spcAft>
        <a:defRPr sz="3200" b="1">
          <a:solidFill>
            <a:srgbClr val="20558A"/>
          </a:solidFill>
          <a:latin typeface="Arial" charset="0"/>
          <a:ea typeface="ＭＳ Ｐゴシック" charset="0"/>
          <a:cs typeface="Arial" charset="0"/>
        </a:defRPr>
      </a:lvl3pPr>
      <a:lvl4pPr algn="l" rtl="0" eaLnBrk="1" fontAlgn="base" hangingPunct="1">
        <a:spcBef>
          <a:spcPct val="0"/>
        </a:spcBef>
        <a:spcAft>
          <a:spcPct val="0"/>
        </a:spcAft>
        <a:defRPr sz="3200" b="1">
          <a:solidFill>
            <a:srgbClr val="20558A"/>
          </a:solidFill>
          <a:latin typeface="Arial" charset="0"/>
          <a:ea typeface="ＭＳ Ｐゴシック" charset="0"/>
          <a:cs typeface="Arial" charset="0"/>
        </a:defRPr>
      </a:lvl4pPr>
      <a:lvl5pPr algn="l" rtl="0" eaLnBrk="1" fontAlgn="base" hangingPunct="1">
        <a:spcBef>
          <a:spcPct val="0"/>
        </a:spcBef>
        <a:spcAft>
          <a:spcPct val="0"/>
        </a:spcAft>
        <a:defRPr sz="3200" b="1">
          <a:solidFill>
            <a:srgbClr val="20558A"/>
          </a:solidFill>
          <a:latin typeface="Arial" charset="0"/>
          <a:ea typeface="ＭＳ Ｐゴシック" charset="0"/>
          <a:cs typeface="Arial" charset="0"/>
        </a:defRPr>
      </a:lvl5pPr>
      <a:lvl6pPr marL="457200" algn="l" rtl="0" eaLnBrk="1" fontAlgn="base" hangingPunct="1">
        <a:spcBef>
          <a:spcPct val="0"/>
        </a:spcBef>
        <a:spcAft>
          <a:spcPct val="0"/>
        </a:spcAft>
        <a:defRPr sz="2800" b="1">
          <a:solidFill>
            <a:srgbClr val="20558A"/>
          </a:solidFill>
          <a:latin typeface="Arial" charset="0"/>
          <a:ea typeface="ＭＳ Ｐゴシック" charset="0"/>
        </a:defRPr>
      </a:lvl6pPr>
      <a:lvl7pPr marL="914400" algn="l" rtl="0" eaLnBrk="1" fontAlgn="base" hangingPunct="1">
        <a:spcBef>
          <a:spcPct val="0"/>
        </a:spcBef>
        <a:spcAft>
          <a:spcPct val="0"/>
        </a:spcAft>
        <a:defRPr sz="2800" b="1">
          <a:solidFill>
            <a:srgbClr val="20558A"/>
          </a:solidFill>
          <a:latin typeface="Arial" charset="0"/>
          <a:ea typeface="ＭＳ Ｐゴシック" charset="0"/>
        </a:defRPr>
      </a:lvl7pPr>
      <a:lvl8pPr marL="1371600" algn="l" rtl="0" eaLnBrk="1" fontAlgn="base" hangingPunct="1">
        <a:spcBef>
          <a:spcPct val="0"/>
        </a:spcBef>
        <a:spcAft>
          <a:spcPct val="0"/>
        </a:spcAft>
        <a:defRPr sz="2800" b="1">
          <a:solidFill>
            <a:srgbClr val="20558A"/>
          </a:solidFill>
          <a:latin typeface="Arial" charset="0"/>
          <a:ea typeface="ＭＳ Ｐゴシック" charset="0"/>
        </a:defRPr>
      </a:lvl8pPr>
      <a:lvl9pPr marL="1828800" algn="l" rtl="0" eaLnBrk="1" fontAlgn="base" hangingPunct="1">
        <a:spcBef>
          <a:spcPct val="0"/>
        </a:spcBef>
        <a:spcAft>
          <a:spcPct val="0"/>
        </a:spcAft>
        <a:defRPr sz="2800" b="1">
          <a:solidFill>
            <a:srgbClr val="20558A"/>
          </a:solidFill>
          <a:latin typeface="Arial" charset="0"/>
          <a:ea typeface="ＭＳ Ｐゴシック" charset="0"/>
        </a:defRPr>
      </a:lvl9pPr>
    </p:titleStyle>
    <p:bodyStyle>
      <a:lvl1pPr marL="342900" indent="-342900" algn="l" rtl="0" eaLnBrk="1" fontAlgn="base" hangingPunct="1">
        <a:spcBef>
          <a:spcPct val="20000"/>
        </a:spcBef>
        <a:spcAft>
          <a:spcPct val="0"/>
        </a:spcAft>
        <a:buFont typeface="Arial" pitchFamily="34" charset="0"/>
        <a:buChar char="•"/>
        <a:defRPr sz="2800" kern="1200">
          <a:solidFill>
            <a:srgbClr val="000000"/>
          </a:solidFill>
          <a:latin typeface="Arial"/>
          <a:ea typeface="ＭＳ Ｐゴシック" charset="0"/>
          <a:cs typeface="Arial"/>
        </a:defRPr>
      </a:lvl1pPr>
      <a:lvl2pPr marL="742950" indent="-285750" algn="l" rtl="0" eaLnBrk="1" fontAlgn="base" hangingPunct="1">
        <a:spcBef>
          <a:spcPct val="20000"/>
        </a:spcBef>
        <a:spcAft>
          <a:spcPct val="0"/>
        </a:spcAft>
        <a:buFont typeface="Arial" pitchFamily="34" charset="0"/>
        <a:buChar char="–"/>
        <a:defRPr sz="2400" kern="1200">
          <a:solidFill>
            <a:srgbClr val="000000"/>
          </a:solidFill>
          <a:latin typeface="Arial"/>
          <a:ea typeface="ＭＳ Ｐゴシック" charset="0"/>
          <a:cs typeface="Arial"/>
        </a:defRPr>
      </a:lvl2pPr>
      <a:lvl3pPr marL="1143000" indent="-228600" algn="l" rtl="0" eaLnBrk="1" fontAlgn="base" hangingPunct="1">
        <a:spcBef>
          <a:spcPct val="20000"/>
        </a:spcBef>
        <a:spcAft>
          <a:spcPct val="0"/>
        </a:spcAft>
        <a:buFont typeface="Arial" pitchFamily="34" charset="0"/>
        <a:buChar char="•"/>
        <a:defRPr sz="2000" kern="1200">
          <a:solidFill>
            <a:srgbClr val="000000"/>
          </a:solidFill>
          <a:latin typeface="Arial"/>
          <a:ea typeface="ＭＳ Ｐゴシック" charset="0"/>
          <a:cs typeface="Arial"/>
        </a:defRPr>
      </a:lvl3pPr>
      <a:lvl4pPr marL="1600200" indent="-228600" algn="l" rtl="0" eaLnBrk="1" fontAlgn="base" hangingPunct="1">
        <a:spcBef>
          <a:spcPct val="20000"/>
        </a:spcBef>
        <a:spcAft>
          <a:spcPct val="0"/>
        </a:spcAft>
        <a:buFont typeface="Arial" pitchFamily="34" charset="0"/>
        <a:buChar char="–"/>
        <a:defRPr kern="1200">
          <a:solidFill>
            <a:srgbClr val="000000"/>
          </a:solidFill>
          <a:latin typeface="Arial"/>
          <a:ea typeface="ＭＳ Ｐゴシック" charset="0"/>
          <a:cs typeface="Arial"/>
        </a:defRPr>
      </a:lvl4pPr>
      <a:lvl5pPr marL="2057400" indent="-228600" algn="l" rtl="0" eaLnBrk="1" fontAlgn="base" hangingPunct="1">
        <a:spcBef>
          <a:spcPct val="20000"/>
        </a:spcBef>
        <a:spcAft>
          <a:spcPct val="0"/>
        </a:spcAft>
        <a:buFont typeface="Arial" pitchFamily="34" charset="0"/>
        <a:buChar char="»"/>
        <a:defRPr kern="1200">
          <a:solidFill>
            <a:srgbClr val="000000"/>
          </a:solidFill>
          <a:latin typeface="Arial"/>
          <a:ea typeface="ＭＳ Ｐゴシック" charset="0"/>
          <a:cs typeface="Arial"/>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3" cstate="email">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7" name="Slide Number Placeholder 3"/>
          <p:cNvSpPr>
            <a:spLocks noGrp="1"/>
          </p:cNvSpPr>
          <p:nvPr>
            <p:ph type="sldNum" sz="quarter" idx="4"/>
          </p:nvPr>
        </p:nvSpPr>
        <p:spPr bwMode="auto">
          <a:xfrm>
            <a:off x="8172450" y="6356350"/>
            <a:ext cx="51435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eaLnBrk="1" hangingPunct="1">
              <a:defRPr sz="1000">
                <a:solidFill>
                  <a:srgbClr val="6F90B8"/>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defRPr/>
            </a:pPr>
            <a:fld id="{53067C3C-FDC0-42E7-ABA8-C56C563358EF}" type="slidenum">
              <a:rPr lang="en-CA" altLang="en-US"/>
              <a:pPr>
                <a:defRPr/>
              </a:pPr>
              <a:t>‹#›</a:t>
            </a:fld>
            <a:endParaRPr lang="en-CA" altLang="en-US" dirty="0"/>
          </a:p>
        </p:txBody>
      </p:sp>
      <p:sp>
        <p:nvSpPr>
          <p:cNvPr id="5" name="TextBox 4"/>
          <p:cNvSpPr txBox="1">
            <a:spLocks noChangeArrowheads="1"/>
          </p:cNvSpPr>
          <p:nvPr/>
        </p:nvSpPr>
        <p:spPr bwMode="auto">
          <a:xfrm>
            <a:off x="250825" y="620688"/>
            <a:ext cx="6769447"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marL="0" marR="0" indent="0" algn="l" defTabSz="914400" rtl="0" eaLnBrk="1" fontAlgn="base" latinLnBrk="0" hangingPunct="1">
              <a:lnSpc>
                <a:spcPct val="100000"/>
              </a:lnSpc>
              <a:spcBef>
                <a:spcPct val="0"/>
              </a:spcBef>
              <a:spcAft>
                <a:spcPct val="0"/>
              </a:spcAft>
              <a:buClrTx/>
              <a:buSzTx/>
              <a:buFontTx/>
              <a:buNone/>
              <a:tabLst/>
              <a:defRPr/>
            </a:pPr>
            <a:r>
              <a:rPr lang="en-CA" altLang="en-US" sz="800" b="1" dirty="0" smtClean="0">
                <a:solidFill>
                  <a:schemeClr val="tx1"/>
                </a:solidFill>
              </a:rPr>
              <a:t>Director</a:t>
            </a:r>
            <a:r>
              <a:rPr lang="en-CA" altLang="en-US" sz="800" b="1" baseline="0" dirty="0" smtClean="0">
                <a:solidFill>
                  <a:schemeClr val="tx1"/>
                </a:solidFill>
              </a:rPr>
              <a:t> General Military Personnel Research and Analysis</a:t>
            </a:r>
            <a:endParaRPr lang="en-CA" altLang="en-US" sz="800" b="1" dirty="0">
              <a:solidFill>
                <a:schemeClr val="tx1"/>
              </a:solidFill>
            </a:endParaRPr>
          </a:p>
        </p:txBody>
      </p:sp>
      <p:sp>
        <p:nvSpPr>
          <p:cNvPr id="6" name="TextBox 5"/>
          <p:cNvSpPr txBox="1">
            <a:spLocks noChangeArrowheads="1"/>
          </p:cNvSpPr>
          <p:nvPr/>
        </p:nvSpPr>
        <p:spPr bwMode="auto">
          <a:xfrm>
            <a:off x="250824" y="468978"/>
            <a:ext cx="7561535"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marL="0" marR="0" indent="0" algn="l" defTabSz="914400" rtl="0" eaLnBrk="1" fontAlgn="base" latinLnBrk="0" hangingPunct="1">
              <a:lnSpc>
                <a:spcPct val="100000"/>
              </a:lnSpc>
              <a:spcBef>
                <a:spcPct val="0"/>
              </a:spcBef>
              <a:spcAft>
                <a:spcPct val="0"/>
              </a:spcAft>
              <a:buClrTx/>
              <a:buSzTx/>
              <a:buFontTx/>
              <a:buNone/>
              <a:tabLst/>
              <a:defRPr/>
            </a:pPr>
            <a:r>
              <a:rPr lang="en-CA" altLang="en-US" sz="800" b="1" dirty="0" smtClean="0">
                <a:solidFill>
                  <a:schemeClr val="bg1"/>
                </a:solidFill>
              </a:rPr>
              <a:t>CHIEF</a:t>
            </a:r>
            <a:r>
              <a:rPr lang="en-CA" altLang="en-US" sz="800" b="1" baseline="0" dirty="0" smtClean="0">
                <a:solidFill>
                  <a:schemeClr val="bg1"/>
                </a:solidFill>
              </a:rPr>
              <a:t> OF</a:t>
            </a:r>
            <a:r>
              <a:rPr lang="en-CA" altLang="en-US" sz="800" b="1" dirty="0" smtClean="0">
                <a:solidFill>
                  <a:schemeClr val="bg1"/>
                </a:solidFill>
              </a:rPr>
              <a:t> </a:t>
            </a:r>
            <a:r>
              <a:rPr lang="en-CA" altLang="en-US" sz="800" b="1" dirty="0">
                <a:solidFill>
                  <a:schemeClr val="bg1"/>
                </a:solidFill>
              </a:rPr>
              <a:t>MILITARY </a:t>
            </a:r>
            <a:r>
              <a:rPr lang="en-CA" altLang="en-US" sz="800" b="1" dirty="0" smtClean="0">
                <a:solidFill>
                  <a:schemeClr val="bg1"/>
                </a:solidFill>
              </a:rPr>
              <a:t>PERSONNEL</a:t>
            </a:r>
            <a:endParaRPr lang="en-CA" altLang="en-US" sz="800" b="1" dirty="0">
              <a:solidFill>
                <a:schemeClr val="tx1"/>
              </a:solidFill>
            </a:endParaRPr>
          </a:p>
        </p:txBody>
      </p:sp>
      <p:sp>
        <p:nvSpPr>
          <p:cNvPr id="13" name="Date Placeholder 3"/>
          <p:cNvSpPr>
            <a:spLocks noGrp="1"/>
          </p:cNvSpPr>
          <p:nvPr>
            <p:ph type="dt" sz="half" idx="2"/>
          </p:nvPr>
        </p:nvSpPr>
        <p:spPr>
          <a:xfrm>
            <a:off x="457200" y="6356350"/>
            <a:ext cx="2133600" cy="365125"/>
          </a:xfrm>
          <a:prstGeom prst="rect">
            <a:avLst/>
          </a:prstGeom>
        </p:spPr>
        <p:txBody>
          <a:bodyPr/>
          <a:lstStyle>
            <a:lvl1pPr>
              <a:defRPr sz="1000"/>
            </a:lvl1pPr>
          </a:lstStyle>
          <a:p>
            <a:pPr>
              <a:defRPr/>
            </a:pPr>
            <a:endParaRPr lang="en-CA" altLang="en-US" dirty="0"/>
          </a:p>
        </p:txBody>
      </p:sp>
      <p:sp>
        <p:nvSpPr>
          <p:cNvPr id="14" name="Footer Placeholder 4"/>
          <p:cNvSpPr>
            <a:spLocks noGrp="1"/>
          </p:cNvSpPr>
          <p:nvPr>
            <p:ph type="ftr" sz="quarter" idx="3"/>
          </p:nvPr>
        </p:nvSpPr>
        <p:spPr>
          <a:xfrm>
            <a:off x="3124200" y="6356350"/>
            <a:ext cx="2895600" cy="365125"/>
          </a:xfrm>
          <a:prstGeom prst="rect">
            <a:avLst/>
          </a:prstGeom>
        </p:spPr>
        <p:txBody>
          <a:bodyPr/>
          <a:lstStyle>
            <a:lvl1pPr>
              <a:defRPr sz="1000"/>
            </a:lvl1pPr>
          </a:lstStyle>
          <a:p>
            <a:pPr>
              <a:defRPr/>
            </a:pPr>
            <a:endParaRPr lang="en-CA" dirty="0"/>
          </a:p>
        </p:txBody>
      </p:sp>
    </p:spTree>
    <p:extLst>
      <p:ext uri="{BB962C8B-B14F-4D97-AF65-F5344CB8AC3E}">
        <p14:creationId xmlns:p14="http://schemas.microsoft.com/office/powerpoint/2010/main" val="933138403"/>
      </p:ext>
    </p:extLst>
  </p:cSld>
  <p:clrMap bg1="lt1" tx1="dk1" bg2="lt2" tx2="dk2" accent1="accent1" accent2="accent2" accent3="accent3" accent4="accent4" accent5="accent5" accent6="accent6" hlink="hlink" folHlink="folHlink"/>
  <p:sldLayoutIdLst>
    <p:sldLayoutId id="2147483678" r:id="rId1"/>
  </p:sldLayoutIdLst>
  <p:hf hdr="0" ftr="0" dt="0"/>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emf"/><Relationship Id="rId1" Type="http://schemas.openxmlformats.org/officeDocument/2006/relationships/slideLayout" Target="../slideLayouts/slideLayout10.xml"/><Relationship Id="rId4" Type="http://schemas.openxmlformats.org/officeDocument/2006/relationships/image" Target="../media/image17.png"/></Relationships>
</file>

<file path=ppt/slides/_rels/slide11.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notesSlide" Target="../notesSlides/notesSlide7.xml"/><Relationship Id="rId1" Type="http://schemas.openxmlformats.org/officeDocument/2006/relationships/slideLayout" Target="../slideLayouts/slideLayout10.xml"/><Relationship Id="rId4" Type="http://schemas.openxmlformats.org/officeDocument/2006/relationships/image" Target="../media/image19.e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0.xml"/><Relationship Id="rId1" Type="http://schemas.openxmlformats.org/officeDocument/2006/relationships/slideLayout" Target="../slideLayouts/slideLayout10.xml"/><Relationship Id="rId6" Type="http://schemas.openxmlformats.org/officeDocument/2006/relationships/image" Target="../media/image23.emf"/><Relationship Id="rId5" Type="http://schemas.openxmlformats.org/officeDocument/2006/relationships/image" Target="../media/image22.png"/><Relationship Id="rId4" Type="http://schemas.openxmlformats.org/officeDocument/2006/relationships/image" Target="../media/image21.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0.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10.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5.xml"/><Relationship Id="rId1" Type="http://schemas.openxmlformats.org/officeDocument/2006/relationships/slideLayout" Target="../slideLayouts/slideLayout10.xml"/><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3"/>
          <p:cNvSpPr>
            <a:spLocks noGrp="1"/>
          </p:cNvSpPr>
          <p:nvPr>
            <p:ph type="body" sz="quarter" idx="13"/>
          </p:nvPr>
        </p:nvSpPr>
        <p:spPr>
          <a:xfrm>
            <a:off x="1066800" y="5105400"/>
            <a:ext cx="7391400" cy="522287"/>
          </a:xfrm>
        </p:spPr>
        <p:txBody>
          <a:bodyPr/>
          <a:lstStyle/>
          <a:p>
            <a:r>
              <a:rPr lang="en-CA" sz="1400" dirty="0" smtClean="0"/>
              <a:t>39</a:t>
            </a:r>
            <a:r>
              <a:rPr lang="en-CA" sz="1400" baseline="30000" dirty="0" smtClean="0"/>
              <a:t>th</a:t>
            </a:r>
            <a:r>
              <a:rPr lang="en-CA" sz="1400" dirty="0" smtClean="0"/>
              <a:t> International Symposium on Military Operational Research (ISMOR)</a:t>
            </a:r>
          </a:p>
          <a:p>
            <a:r>
              <a:rPr lang="en-CA" sz="1400" dirty="0" smtClean="0"/>
              <a:t>20-21 July 2022</a:t>
            </a:r>
            <a:endParaRPr lang="en-CA" sz="1400" dirty="0"/>
          </a:p>
          <a:p>
            <a:endParaRPr lang="en-CA" dirty="0"/>
          </a:p>
        </p:txBody>
      </p:sp>
      <p:sp>
        <p:nvSpPr>
          <p:cNvPr id="2" name="Title 1"/>
          <p:cNvSpPr>
            <a:spLocks noGrp="1"/>
          </p:cNvSpPr>
          <p:nvPr>
            <p:ph type="ctrTitle"/>
          </p:nvPr>
        </p:nvSpPr>
        <p:spPr>
          <a:xfrm>
            <a:off x="1063256" y="1981200"/>
            <a:ext cx="7090144" cy="1371600"/>
          </a:xfrm>
          <a:prstGeom prst="rect">
            <a:avLst/>
          </a:prstGeom>
        </p:spPr>
        <p:txBody>
          <a:bodyPr/>
          <a:lstStyle/>
          <a:p>
            <a:pPr algn="l"/>
            <a:r>
              <a:rPr lang="en-CA" sz="2000" dirty="0" smtClean="0"/>
              <a:t>Algorithm development to identify Canadian Armed Forces service couples from imperfect data</a:t>
            </a:r>
            <a:endParaRPr lang="en-CA" sz="2000" b="0" i="1" dirty="0"/>
          </a:p>
        </p:txBody>
      </p:sp>
      <p:sp>
        <p:nvSpPr>
          <p:cNvPr id="6" name="Text Placeholder 3"/>
          <p:cNvSpPr>
            <a:spLocks noGrp="1"/>
          </p:cNvSpPr>
          <p:nvPr>
            <p:ph type="body" sz="quarter" idx="13"/>
          </p:nvPr>
        </p:nvSpPr>
        <p:spPr>
          <a:xfrm>
            <a:off x="1063256" y="3962400"/>
            <a:ext cx="7391400" cy="838200"/>
          </a:xfrm>
        </p:spPr>
        <p:txBody>
          <a:bodyPr/>
          <a:lstStyle/>
          <a:p>
            <a:r>
              <a:rPr lang="en-CA" sz="1400" dirty="0" smtClean="0"/>
              <a:t>Ingrid Lai, MSc</a:t>
            </a:r>
          </a:p>
          <a:p>
            <a:r>
              <a:rPr lang="en-CA" sz="1400" dirty="0" smtClean="0"/>
              <a:t>Director Research Workforce Analytics (DRWA)</a:t>
            </a:r>
          </a:p>
          <a:p>
            <a:r>
              <a:rPr lang="en-CA" sz="1400" dirty="0" smtClean="0"/>
              <a:t>Director General Military Personnel Research and Analysis (DGMPRA)</a:t>
            </a:r>
            <a:endParaRPr lang="en-CA" sz="1400" dirty="0"/>
          </a:p>
          <a:p>
            <a:endParaRPr lang="en-CA" dirty="0"/>
          </a:p>
        </p:txBody>
      </p:sp>
    </p:spTree>
    <p:extLst>
      <p:ext uri="{BB962C8B-B14F-4D97-AF65-F5344CB8AC3E}">
        <p14:creationId xmlns:p14="http://schemas.microsoft.com/office/powerpoint/2010/main" val="13231807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12767"/>
            <a:ext cx="4572000" cy="1273233"/>
          </a:xfrm>
        </p:spPr>
        <p:txBody>
          <a:bodyPr/>
          <a:lstStyle/>
          <a:p>
            <a:pPr>
              <a:spcBef>
                <a:spcPts val="1800"/>
              </a:spcBef>
            </a:pPr>
            <a:r>
              <a:rPr lang="en-CA" sz="2000" dirty="0" smtClean="0"/>
              <a:t>How often Type 1 couples have the same marital status and/or marital status dates:</a:t>
            </a:r>
            <a:endParaRPr lang="en-CA" sz="2000" dirty="0"/>
          </a:p>
          <a:p>
            <a:pPr>
              <a:spcBef>
                <a:spcPts val="2400"/>
              </a:spcBef>
            </a:pPr>
            <a:endParaRPr lang="en-CA" sz="2000" dirty="0" smtClean="0"/>
          </a:p>
          <a:p>
            <a:pPr>
              <a:spcBef>
                <a:spcPts val="2400"/>
              </a:spcBef>
            </a:pPr>
            <a:endParaRPr lang="en-CA" sz="2000" dirty="0"/>
          </a:p>
          <a:p>
            <a:pPr>
              <a:spcBef>
                <a:spcPts val="2400"/>
              </a:spcBef>
            </a:pPr>
            <a:endParaRPr lang="en-CA" sz="2000" dirty="0" smtClean="0"/>
          </a:p>
          <a:p>
            <a:pPr>
              <a:spcBef>
                <a:spcPts val="2400"/>
              </a:spcBef>
            </a:pPr>
            <a:endParaRPr lang="en-CA" sz="2000" dirty="0"/>
          </a:p>
          <a:p>
            <a:pPr>
              <a:spcBef>
                <a:spcPts val="2400"/>
              </a:spcBef>
            </a:pPr>
            <a:endParaRPr lang="en-CA" sz="2000" dirty="0" smtClean="0"/>
          </a:p>
          <a:p>
            <a:pPr>
              <a:spcBef>
                <a:spcPts val="2400"/>
              </a:spcBef>
            </a:pPr>
            <a:endParaRPr lang="en-CA" sz="2000" dirty="0"/>
          </a:p>
          <a:p>
            <a:pPr>
              <a:spcBef>
                <a:spcPts val="2400"/>
              </a:spcBef>
            </a:pPr>
            <a:endParaRPr lang="en-CA" sz="20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dirty="0"/>
          </a:p>
        </p:txBody>
      </p:sp>
      <p:sp>
        <p:nvSpPr>
          <p:cNvPr id="5" name="Rectangle 2"/>
          <p:cNvSpPr>
            <a:spLocks noChangeArrowheads="1"/>
          </p:cNvSpPr>
          <p:nvPr/>
        </p:nvSpPr>
        <p:spPr bwMode="auto">
          <a:xfrm>
            <a:off x="107504" y="19472"/>
            <a:ext cx="8784431" cy="457200"/>
          </a:xfrm>
          <a:prstGeom prst="rect">
            <a:avLst/>
          </a:prstGeom>
          <a:noFill/>
          <a:ln w="9525">
            <a:noFill/>
            <a:miter lim="800000"/>
            <a:headEnd/>
            <a:tailEnd/>
          </a:ln>
          <a:effectLst/>
          <a:extLst/>
        </p:spPr>
        <p:txBody>
          <a:bodyPr anchor="ctr"/>
          <a:lstStyle>
            <a:lvl1pPr eaLnBrk="0" hangingPunct="0">
              <a:spcBef>
                <a:spcPct val="20000"/>
              </a:spcBef>
              <a:buChar char="•"/>
              <a:defRPr sz="2400">
                <a:solidFill>
                  <a:schemeClr val="tx1"/>
                </a:solidFill>
                <a:latin typeface="Tahoma" pitchFamily="34" charset="0"/>
              </a:defRPr>
            </a:lvl1pPr>
            <a:lvl2pPr marL="742950" indent="-285750" eaLnBrk="0" hangingPunct="0">
              <a:spcBef>
                <a:spcPct val="20000"/>
              </a:spcBef>
              <a:buChar char="–"/>
              <a:defRPr sz="2000">
                <a:solidFill>
                  <a:schemeClr val="tx1"/>
                </a:solidFill>
                <a:latin typeface="Tahoma" pitchFamily="34" charset="0"/>
              </a:defRPr>
            </a:lvl2pPr>
            <a:lvl3pPr marL="1143000" indent="-228600" eaLnBrk="0" hangingPunct="0">
              <a:spcBef>
                <a:spcPct val="20000"/>
              </a:spcBef>
              <a:buChar char="•"/>
              <a:defRPr>
                <a:solidFill>
                  <a:schemeClr val="tx1"/>
                </a:solidFill>
                <a:latin typeface="Tahoma" pitchFamily="34" charset="0"/>
              </a:defRPr>
            </a:lvl3pPr>
            <a:lvl4pPr marL="1600200" indent="-228600" eaLnBrk="0" hangingPunct="0">
              <a:spcBef>
                <a:spcPct val="20000"/>
              </a:spcBef>
              <a:buChar char="–"/>
              <a:defRPr sz="1600">
                <a:solidFill>
                  <a:schemeClr val="tx1"/>
                </a:solidFill>
                <a:latin typeface="Tahoma" pitchFamily="34" charset="0"/>
              </a:defRPr>
            </a:lvl4pPr>
            <a:lvl5pPr marL="2057400" indent="-228600" eaLnBrk="0" hangingPunct="0">
              <a:spcBef>
                <a:spcPct val="20000"/>
              </a:spcBef>
              <a:buChar char="»"/>
              <a:defRPr sz="1400">
                <a:solidFill>
                  <a:schemeClr val="tx1"/>
                </a:solidFill>
                <a:latin typeface="Tahoma" pitchFamily="34" charset="0"/>
              </a:defRPr>
            </a:lvl5pPr>
            <a:lvl6pPr marL="2514600" indent="-228600" eaLnBrk="0" fontAlgn="base" hangingPunct="0">
              <a:spcBef>
                <a:spcPct val="20000"/>
              </a:spcBef>
              <a:spcAft>
                <a:spcPct val="0"/>
              </a:spcAft>
              <a:buChar char="»"/>
              <a:defRPr sz="1400">
                <a:solidFill>
                  <a:schemeClr val="tx1"/>
                </a:solidFill>
                <a:latin typeface="Tahoma" pitchFamily="34" charset="0"/>
              </a:defRPr>
            </a:lvl6pPr>
            <a:lvl7pPr marL="2971800" indent="-228600" eaLnBrk="0" fontAlgn="base" hangingPunct="0">
              <a:spcBef>
                <a:spcPct val="20000"/>
              </a:spcBef>
              <a:spcAft>
                <a:spcPct val="0"/>
              </a:spcAft>
              <a:buChar char="»"/>
              <a:defRPr sz="1400">
                <a:solidFill>
                  <a:schemeClr val="tx1"/>
                </a:solidFill>
                <a:latin typeface="Tahoma" pitchFamily="34" charset="0"/>
              </a:defRPr>
            </a:lvl7pPr>
            <a:lvl8pPr marL="3429000" indent="-228600" eaLnBrk="0" fontAlgn="base" hangingPunct="0">
              <a:spcBef>
                <a:spcPct val="20000"/>
              </a:spcBef>
              <a:spcAft>
                <a:spcPct val="0"/>
              </a:spcAft>
              <a:buChar char="»"/>
              <a:defRPr sz="1400">
                <a:solidFill>
                  <a:schemeClr val="tx1"/>
                </a:solidFill>
                <a:latin typeface="Tahoma" pitchFamily="34" charset="0"/>
              </a:defRPr>
            </a:lvl8pPr>
            <a:lvl9pPr marL="3886200" indent="-228600" eaLnBrk="0" fontAlgn="base" hangingPunct="0">
              <a:spcBef>
                <a:spcPct val="20000"/>
              </a:spcBef>
              <a:spcAft>
                <a:spcPct val="0"/>
              </a:spcAft>
              <a:buChar char="»"/>
              <a:defRPr sz="1400">
                <a:solidFill>
                  <a:schemeClr val="tx1"/>
                </a:solidFill>
                <a:latin typeface="Tahoma" pitchFamily="34" charset="0"/>
              </a:defRPr>
            </a:lvl9pPr>
          </a:lstStyle>
          <a:p>
            <a:pPr eaLnBrk="1" hangingPunct="1">
              <a:spcBef>
                <a:spcPct val="0"/>
              </a:spcBef>
              <a:buFontTx/>
              <a:buNone/>
            </a:pPr>
            <a:r>
              <a:rPr lang="en-CA" altLang="en-US" sz="2800" b="1" dirty="0">
                <a:solidFill>
                  <a:schemeClr val="bg1"/>
                </a:solidFill>
                <a:latin typeface="Calibri" panose="020F0502020204030204" pitchFamily="34" charset="0"/>
              </a:rPr>
              <a:t>Data investigation – Type </a:t>
            </a:r>
            <a:r>
              <a:rPr lang="en-CA" altLang="en-US" sz="2800" b="1" dirty="0" smtClean="0">
                <a:solidFill>
                  <a:schemeClr val="bg1"/>
                </a:solidFill>
                <a:latin typeface="Calibri" panose="020F0502020204030204" pitchFamily="34" charset="0"/>
              </a:rPr>
              <a:t>1 couples</a:t>
            </a:r>
            <a:endParaRPr lang="en-US" altLang="en-US" sz="2800" b="1" dirty="0">
              <a:solidFill>
                <a:schemeClr val="bg1"/>
              </a:solidFill>
              <a:latin typeface="Calibri" panose="020F0502020204030204" pitchFamily="34" charset="0"/>
            </a:endParaRPr>
          </a:p>
        </p:txBody>
      </p:sp>
      <p:pic>
        <p:nvPicPr>
          <p:cNvPr id="9" name="Picture 8"/>
          <p:cNvPicPr>
            <a:picLocks noChangeAspect="1"/>
          </p:cNvPicPr>
          <p:nvPr/>
        </p:nvPicPr>
        <p:blipFill>
          <a:blip r:embed="rId2"/>
          <a:stretch>
            <a:fillRect/>
          </a:stretch>
        </p:blipFill>
        <p:spPr>
          <a:xfrm>
            <a:off x="4724400" y="1012767"/>
            <a:ext cx="4012818" cy="1093124"/>
          </a:xfrm>
          <a:prstGeom prst="rect">
            <a:avLst/>
          </a:prstGeom>
        </p:spPr>
      </p:pic>
      <p:pic>
        <p:nvPicPr>
          <p:cNvPr id="7" name="Picture 6"/>
          <p:cNvPicPr>
            <a:picLocks noChangeAspect="1"/>
          </p:cNvPicPr>
          <p:nvPr/>
        </p:nvPicPr>
        <p:blipFill>
          <a:blip r:embed="rId3"/>
          <a:stretch>
            <a:fillRect/>
          </a:stretch>
        </p:blipFill>
        <p:spPr>
          <a:xfrm>
            <a:off x="4800600" y="2514600"/>
            <a:ext cx="3706487" cy="2227835"/>
          </a:xfrm>
          <a:prstGeom prst="rect">
            <a:avLst/>
          </a:prstGeom>
        </p:spPr>
      </p:pic>
      <p:pic>
        <p:nvPicPr>
          <p:cNvPr id="8" name="Picture 7"/>
          <p:cNvPicPr>
            <a:picLocks noChangeAspect="1"/>
          </p:cNvPicPr>
          <p:nvPr/>
        </p:nvPicPr>
        <p:blipFill>
          <a:blip r:embed="rId4"/>
          <a:stretch>
            <a:fillRect/>
          </a:stretch>
        </p:blipFill>
        <p:spPr>
          <a:xfrm>
            <a:off x="762000" y="2498183"/>
            <a:ext cx="3733800" cy="2244252"/>
          </a:xfrm>
          <a:prstGeom prst="rect">
            <a:avLst/>
          </a:prstGeom>
        </p:spPr>
      </p:pic>
      <p:sp>
        <p:nvSpPr>
          <p:cNvPr id="12" name="TextBox 11"/>
          <p:cNvSpPr txBox="1"/>
          <p:nvPr/>
        </p:nvSpPr>
        <p:spPr>
          <a:xfrm>
            <a:off x="2057400" y="3657600"/>
            <a:ext cx="2133599" cy="523220"/>
          </a:xfrm>
          <a:prstGeom prst="rect">
            <a:avLst/>
          </a:prstGeom>
          <a:solidFill>
            <a:schemeClr val="bg1"/>
          </a:solidFill>
        </p:spPr>
        <p:txBody>
          <a:bodyPr wrap="square" rtlCol="0">
            <a:spAutoFit/>
          </a:bodyPr>
          <a:lstStyle/>
          <a:p>
            <a:r>
              <a:rPr lang="en-CA" sz="1400" dirty="0" smtClean="0">
                <a:solidFill>
                  <a:schemeClr val="accent1">
                    <a:lumMod val="75000"/>
                  </a:schemeClr>
                </a:solidFill>
              </a:rPr>
              <a:t>434 </a:t>
            </a:r>
            <a:r>
              <a:rPr lang="en-CA" sz="1400" b="1" dirty="0" smtClean="0">
                <a:solidFill>
                  <a:schemeClr val="accent1">
                    <a:lumMod val="75000"/>
                  </a:schemeClr>
                </a:solidFill>
              </a:rPr>
              <a:t>common-law</a:t>
            </a:r>
            <a:r>
              <a:rPr lang="en-CA" sz="1400" dirty="0" smtClean="0">
                <a:solidFill>
                  <a:schemeClr val="accent1">
                    <a:lumMod val="75000"/>
                  </a:schemeClr>
                </a:solidFill>
              </a:rPr>
              <a:t> couples with different status dates</a:t>
            </a:r>
            <a:endParaRPr lang="en-CA" sz="1400" dirty="0">
              <a:solidFill>
                <a:schemeClr val="accent1">
                  <a:lumMod val="75000"/>
                </a:schemeClr>
              </a:solidFill>
            </a:endParaRPr>
          </a:p>
        </p:txBody>
      </p:sp>
      <p:sp>
        <p:nvSpPr>
          <p:cNvPr id="13" name="TextBox 12"/>
          <p:cNvSpPr txBox="1"/>
          <p:nvPr/>
        </p:nvSpPr>
        <p:spPr>
          <a:xfrm>
            <a:off x="6096000" y="3657600"/>
            <a:ext cx="2057400" cy="523220"/>
          </a:xfrm>
          <a:prstGeom prst="rect">
            <a:avLst/>
          </a:prstGeom>
          <a:solidFill>
            <a:schemeClr val="bg1"/>
          </a:solidFill>
        </p:spPr>
        <p:txBody>
          <a:bodyPr wrap="square" rtlCol="0">
            <a:spAutoFit/>
          </a:bodyPr>
          <a:lstStyle/>
          <a:p>
            <a:r>
              <a:rPr lang="en-CA" sz="1400" dirty="0" smtClean="0">
                <a:solidFill>
                  <a:schemeClr val="accent1">
                    <a:lumMod val="75000"/>
                  </a:schemeClr>
                </a:solidFill>
              </a:rPr>
              <a:t>862 </a:t>
            </a:r>
            <a:r>
              <a:rPr lang="en-CA" sz="1400" b="1" dirty="0" smtClean="0">
                <a:solidFill>
                  <a:schemeClr val="accent1">
                    <a:lumMod val="75000"/>
                  </a:schemeClr>
                </a:solidFill>
              </a:rPr>
              <a:t>married</a:t>
            </a:r>
            <a:r>
              <a:rPr lang="en-CA" sz="1400" dirty="0" smtClean="0">
                <a:solidFill>
                  <a:schemeClr val="accent1">
                    <a:lumMod val="75000"/>
                  </a:schemeClr>
                </a:solidFill>
              </a:rPr>
              <a:t> couples with different status dates</a:t>
            </a:r>
            <a:endParaRPr lang="en-CA" sz="1400" dirty="0">
              <a:solidFill>
                <a:schemeClr val="accent1">
                  <a:lumMod val="75000"/>
                </a:schemeClr>
              </a:solidFill>
            </a:endParaRPr>
          </a:p>
        </p:txBody>
      </p:sp>
      <p:sp>
        <p:nvSpPr>
          <p:cNvPr id="14" name="Rounded Rectangle 13"/>
          <p:cNvSpPr/>
          <p:nvPr/>
        </p:nvSpPr>
        <p:spPr>
          <a:xfrm>
            <a:off x="4800599" y="4890718"/>
            <a:ext cx="3706487" cy="97497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spcBef>
                <a:spcPts val="2400"/>
              </a:spcBef>
            </a:pPr>
            <a:r>
              <a:rPr lang="en-CA" sz="1400" dirty="0"/>
              <a:t>Couples in which both members had the married status were most likely to have the same date, compared to other statuses</a:t>
            </a:r>
          </a:p>
        </p:txBody>
      </p:sp>
      <p:sp>
        <p:nvSpPr>
          <p:cNvPr id="15" name="Rounded Rectangle 14"/>
          <p:cNvSpPr/>
          <p:nvPr/>
        </p:nvSpPr>
        <p:spPr>
          <a:xfrm>
            <a:off x="762000" y="4908729"/>
            <a:ext cx="3706487" cy="97497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spcBef>
                <a:spcPts val="2400"/>
              </a:spcBef>
            </a:pPr>
            <a:r>
              <a:rPr lang="en-CA" sz="1400" dirty="0"/>
              <a:t>4</a:t>
            </a:r>
            <a:r>
              <a:rPr lang="en-CA" sz="1400" dirty="0" smtClean="0"/>
              <a:t>0% of Type 1 common-law couples with different status dates have dates &lt;100 days apart, compared to about 1 year apart for </a:t>
            </a:r>
            <a:br>
              <a:rPr lang="en-CA" sz="1400" dirty="0" smtClean="0"/>
            </a:br>
            <a:r>
              <a:rPr lang="en-CA" sz="1400" dirty="0" smtClean="0"/>
              <a:t>Type 1 married couples with different dates</a:t>
            </a:r>
            <a:endParaRPr lang="en-CA" sz="1400" dirty="0"/>
          </a:p>
        </p:txBody>
      </p:sp>
    </p:spTree>
    <p:extLst>
      <p:ext uri="{BB962C8B-B14F-4D97-AF65-F5344CB8AC3E}">
        <p14:creationId xmlns:p14="http://schemas.microsoft.com/office/powerpoint/2010/main" val="36785906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199" y="990600"/>
            <a:ext cx="8434735" cy="5105400"/>
          </a:xfrm>
        </p:spPr>
        <p:txBody>
          <a:bodyPr/>
          <a:lstStyle/>
          <a:p>
            <a:pPr>
              <a:spcBef>
                <a:spcPts val="1800"/>
              </a:spcBef>
            </a:pPr>
            <a:r>
              <a:rPr lang="en-CA" sz="2000" dirty="0" smtClean="0"/>
              <a:t>Looking only at Type 1 couples in which both members have a common-law or married status (most likely to be actual current service couples):</a:t>
            </a:r>
          </a:p>
          <a:p>
            <a:pPr>
              <a:spcBef>
                <a:spcPts val="1800"/>
              </a:spcBef>
            </a:pPr>
            <a:endParaRPr lang="en-CA" sz="2000" dirty="0"/>
          </a:p>
          <a:p>
            <a:pPr>
              <a:spcBef>
                <a:spcPts val="1800"/>
              </a:spcBef>
            </a:pPr>
            <a:endParaRPr lang="en-CA" sz="2000" dirty="0" smtClean="0"/>
          </a:p>
          <a:p>
            <a:pPr>
              <a:spcBef>
                <a:spcPts val="1800"/>
              </a:spcBef>
            </a:pPr>
            <a:endParaRPr lang="en-CA" sz="2000" dirty="0" smtClean="0"/>
          </a:p>
          <a:p>
            <a:pPr>
              <a:spcBef>
                <a:spcPts val="1800"/>
              </a:spcBef>
            </a:pPr>
            <a:endParaRPr lang="en-CA" sz="2000" dirty="0"/>
          </a:p>
          <a:p>
            <a:pPr>
              <a:spcBef>
                <a:spcPts val="1800"/>
              </a:spcBef>
            </a:pPr>
            <a:r>
              <a:rPr lang="en-CA" sz="2000" dirty="0" smtClean="0"/>
              <a:t>For comparison, from Canadian censuses:</a:t>
            </a:r>
          </a:p>
          <a:p>
            <a:pPr lvl="1">
              <a:spcBef>
                <a:spcPts val="600"/>
              </a:spcBef>
            </a:pPr>
            <a:r>
              <a:rPr lang="en-CA" sz="1600" dirty="0" smtClean="0"/>
              <a:t>2.8% of common-law partners were same sex and 0.4% of married couples were same sex</a:t>
            </a:r>
            <a:r>
              <a:rPr lang="en-CA" sz="1600" baseline="30000" dirty="0" smtClean="0"/>
              <a:t>3</a:t>
            </a:r>
          </a:p>
          <a:p>
            <a:pPr lvl="1">
              <a:spcBef>
                <a:spcPts val="600"/>
              </a:spcBef>
            </a:pPr>
            <a:r>
              <a:rPr lang="en-CA" sz="1600" dirty="0" smtClean="0"/>
              <a:t>1.6% of married couples over age 20 were living separately</a:t>
            </a:r>
            <a:r>
              <a:rPr lang="en-CA" sz="1600" baseline="30000" dirty="0" smtClean="0"/>
              <a:t>4</a:t>
            </a:r>
          </a:p>
          <a:p>
            <a:pPr>
              <a:spcBef>
                <a:spcPts val="2400"/>
              </a:spcBef>
            </a:pPr>
            <a:endParaRPr lang="en-CA" sz="20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dirty="0"/>
          </a:p>
        </p:txBody>
      </p:sp>
      <p:sp>
        <p:nvSpPr>
          <p:cNvPr id="5" name="Rectangle 2"/>
          <p:cNvSpPr>
            <a:spLocks noChangeArrowheads="1"/>
          </p:cNvSpPr>
          <p:nvPr/>
        </p:nvSpPr>
        <p:spPr bwMode="auto">
          <a:xfrm>
            <a:off x="107504" y="19472"/>
            <a:ext cx="8784431" cy="457200"/>
          </a:xfrm>
          <a:prstGeom prst="rect">
            <a:avLst/>
          </a:prstGeom>
          <a:noFill/>
          <a:ln w="9525">
            <a:noFill/>
            <a:miter lim="800000"/>
            <a:headEnd/>
            <a:tailEnd/>
          </a:ln>
          <a:effectLst/>
          <a:extLst/>
        </p:spPr>
        <p:txBody>
          <a:bodyPr anchor="ctr"/>
          <a:lstStyle>
            <a:lvl1pPr eaLnBrk="0" hangingPunct="0">
              <a:spcBef>
                <a:spcPct val="20000"/>
              </a:spcBef>
              <a:buChar char="•"/>
              <a:defRPr sz="2400">
                <a:solidFill>
                  <a:schemeClr val="tx1"/>
                </a:solidFill>
                <a:latin typeface="Tahoma" pitchFamily="34" charset="0"/>
              </a:defRPr>
            </a:lvl1pPr>
            <a:lvl2pPr marL="742950" indent="-285750" eaLnBrk="0" hangingPunct="0">
              <a:spcBef>
                <a:spcPct val="20000"/>
              </a:spcBef>
              <a:buChar char="–"/>
              <a:defRPr sz="2000">
                <a:solidFill>
                  <a:schemeClr val="tx1"/>
                </a:solidFill>
                <a:latin typeface="Tahoma" pitchFamily="34" charset="0"/>
              </a:defRPr>
            </a:lvl2pPr>
            <a:lvl3pPr marL="1143000" indent="-228600" eaLnBrk="0" hangingPunct="0">
              <a:spcBef>
                <a:spcPct val="20000"/>
              </a:spcBef>
              <a:buChar char="•"/>
              <a:defRPr>
                <a:solidFill>
                  <a:schemeClr val="tx1"/>
                </a:solidFill>
                <a:latin typeface="Tahoma" pitchFamily="34" charset="0"/>
              </a:defRPr>
            </a:lvl3pPr>
            <a:lvl4pPr marL="1600200" indent="-228600" eaLnBrk="0" hangingPunct="0">
              <a:spcBef>
                <a:spcPct val="20000"/>
              </a:spcBef>
              <a:buChar char="–"/>
              <a:defRPr sz="1600">
                <a:solidFill>
                  <a:schemeClr val="tx1"/>
                </a:solidFill>
                <a:latin typeface="Tahoma" pitchFamily="34" charset="0"/>
              </a:defRPr>
            </a:lvl4pPr>
            <a:lvl5pPr marL="2057400" indent="-228600" eaLnBrk="0" hangingPunct="0">
              <a:spcBef>
                <a:spcPct val="20000"/>
              </a:spcBef>
              <a:buChar char="»"/>
              <a:defRPr sz="1400">
                <a:solidFill>
                  <a:schemeClr val="tx1"/>
                </a:solidFill>
                <a:latin typeface="Tahoma" pitchFamily="34" charset="0"/>
              </a:defRPr>
            </a:lvl5pPr>
            <a:lvl6pPr marL="2514600" indent="-228600" eaLnBrk="0" fontAlgn="base" hangingPunct="0">
              <a:spcBef>
                <a:spcPct val="20000"/>
              </a:spcBef>
              <a:spcAft>
                <a:spcPct val="0"/>
              </a:spcAft>
              <a:buChar char="»"/>
              <a:defRPr sz="1400">
                <a:solidFill>
                  <a:schemeClr val="tx1"/>
                </a:solidFill>
                <a:latin typeface="Tahoma" pitchFamily="34" charset="0"/>
              </a:defRPr>
            </a:lvl6pPr>
            <a:lvl7pPr marL="2971800" indent="-228600" eaLnBrk="0" fontAlgn="base" hangingPunct="0">
              <a:spcBef>
                <a:spcPct val="20000"/>
              </a:spcBef>
              <a:spcAft>
                <a:spcPct val="0"/>
              </a:spcAft>
              <a:buChar char="»"/>
              <a:defRPr sz="1400">
                <a:solidFill>
                  <a:schemeClr val="tx1"/>
                </a:solidFill>
                <a:latin typeface="Tahoma" pitchFamily="34" charset="0"/>
              </a:defRPr>
            </a:lvl7pPr>
            <a:lvl8pPr marL="3429000" indent="-228600" eaLnBrk="0" fontAlgn="base" hangingPunct="0">
              <a:spcBef>
                <a:spcPct val="20000"/>
              </a:spcBef>
              <a:spcAft>
                <a:spcPct val="0"/>
              </a:spcAft>
              <a:buChar char="»"/>
              <a:defRPr sz="1400">
                <a:solidFill>
                  <a:schemeClr val="tx1"/>
                </a:solidFill>
                <a:latin typeface="Tahoma" pitchFamily="34" charset="0"/>
              </a:defRPr>
            </a:lvl8pPr>
            <a:lvl9pPr marL="3886200" indent="-228600" eaLnBrk="0" fontAlgn="base" hangingPunct="0">
              <a:spcBef>
                <a:spcPct val="20000"/>
              </a:spcBef>
              <a:spcAft>
                <a:spcPct val="0"/>
              </a:spcAft>
              <a:buChar char="»"/>
              <a:defRPr sz="1400">
                <a:solidFill>
                  <a:schemeClr val="tx1"/>
                </a:solidFill>
                <a:latin typeface="Tahoma" pitchFamily="34" charset="0"/>
              </a:defRPr>
            </a:lvl9pPr>
          </a:lstStyle>
          <a:p>
            <a:pPr eaLnBrk="1" hangingPunct="1">
              <a:spcBef>
                <a:spcPct val="0"/>
              </a:spcBef>
              <a:buFontTx/>
              <a:buNone/>
            </a:pPr>
            <a:r>
              <a:rPr lang="en-CA" altLang="en-US" sz="2800" b="1" dirty="0" smtClean="0">
                <a:solidFill>
                  <a:schemeClr val="bg1"/>
                </a:solidFill>
                <a:latin typeface="Calibri" panose="020F0502020204030204" pitchFamily="34" charset="0"/>
              </a:rPr>
              <a:t>Data investigation – Type 1 couples</a:t>
            </a:r>
            <a:endParaRPr lang="en-US" altLang="en-US" sz="2800" b="1" dirty="0">
              <a:solidFill>
                <a:schemeClr val="bg1"/>
              </a:solidFill>
              <a:latin typeface="Calibri" panose="020F0502020204030204" pitchFamily="34" charset="0"/>
            </a:endParaRPr>
          </a:p>
        </p:txBody>
      </p:sp>
      <p:sp>
        <p:nvSpPr>
          <p:cNvPr id="6" name="Footer Placeholder 5"/>
          <p:cNvSpPr>
            <a:spLocks noGrp="1"/>
          </p:cNvSpPr>
          <p:nvPr>
            <p:ph type="ftr" sz="quarter" idx="11"/>
          </p:nvPr>
        </p:nvSpPr>
        <p:spPr>
          <a:xfrm>
            <a:off x="272578" y="5638800"/>
            <a:ext cx="8454282" cy="457200"/>
          </a:xfrm>
        </p:spPr>
        <p:txBody>
          <a:bodyPr/>
          <a:lstStyle/>
          <a:p>
            <a:r>
              <a:rPr lang="en-US" baseline="30000" dirty="0" smtClean="0"/>
              <a:t>3</a:t>
            </a:r>
            <a:r>
              <a:rPr lang="en-US" dirty="0" smtClean="0"/>
              <a:t>Statistics </a:t>
            </a:r>
            <a:r>
              <a:rPr lang="en-US" dirty="0"/>
              <a:t>Canada. </a:t>
            </a:r>
            <a:r>
              <a:rPr lang="en-CA" i="1" dirty="0"/>
              <a:t>Marital Status and Opposite-/Same-sex Status (9), Age (16) and Sex (3) for the Population 15 Years and Over in Private </a:t>
            </a:r>
            <a:r>
              <a:rPr lang="en-CA" i="1" dirty="0" smtClean="0"/>
              <a:t>Households </a:t>
            </a:r>
            <a:r>
              <a:rPr lang="en-CA" i="1" dirty="0"/>
              <a:t>of Canada, Provinces and Territories, Census Metropolitan Areas and Census Agglomerations, 2016 and 2011 Censuses.</a:t>
            </a:r>
            <a:r>
              <a:rPr lang="en-CA" dirty="0"/>
              <a:t> Catalogue number 98-400-X2016027 in Statistics Canada [database online]. Ottawa, Ont., 2019 [accessed July 13 2022]. Available from: https://www.census.gc.ca/census-recensement/2016/dp-pd/dt-td/Rp-eng.cfm?LANG=E&amp;APATH=3&amp;DETAIL=0&amp;DIM=0&amp;FL=A&amp;FREE=0&amp;GC=0&amp;GID=0&amp;GK=0&amp;GRP=1&amp;PID=109646&amp;PRID=10&amp;PTYPE=109445&amp;S=0&amp;SHOWALL=0&amp;SUB=0&amp;Temporal=2016&amp;THEME=117&amp;VID=0&amp;VNAMEE=&amp;VNAMEF=</a:t>
            </a:r>
            <a:r>
              <a:rPr lang="en-CA" dirty="0" smtClean="0"/>
              <a:t/>
            </a:r>
            <a:br>
              <a:rPr lang="en-CA" dirty="0" smtClean="0"/>
            </a:br>
            <a:r>
              <a:rPr lang="en-US" baseline="30000" dirty="0" smtClean="0"/>
              <a:t>4</a:t>
            </a:r>
            <a:r>
              <a:rPr lang="en-US" dirty="0" smtClean="0"/>
              <a:t>Statistics </a:t>
            </a:r>
            <a:r>
              <a:rPr lang="en-US" dirty="0"/>
              <a:t>Canada. </a:t>
            </a:r>
            <a:r>
              <a:rPr lang="en-CA" i="1" dirty="0" smtClean="0"/>
              <a:t>Living apart together.</a:t>
            </a:r>
            <a:r>
              <a:rPr lang="en-CA" dirty="0" smtClean="0"/>
              <a:t> Ottawa</a:t>
            </a:r>
            <a:r>
              <a:rPr lang="en-CA" dirty="0"/>
              <a:t>, Ont., </a:t>
            </a:r>
            <a:r>
              <a:rPr lang="en-CA" dirty="0" smtClean="0"/>
              <a:t>2016 </a:t>
            </a:r>
            <a:r>
              <a:rPr lang="en-CA" dirty="0"/>
              <a:t>[accessed July 13 2022]. Available from: https://www150.statcan.gc.ca/n1/pub/75-006-x/2013001/article/11771-eng.htm</a:t>
            </a:r>
            <a:endParaRPr lang="en-US" dirty="0"/>
          </a:p>
        </p:txBody>
      </p:sp>
      <p:pic>
        <p:nvPicPr>
          <p:cNvPr id="7" name="Picture 6"/>
          <p:cNvPicPr>
            <a:picLocks noChangeAspect="1"/>
          </p:cNvPicPr>
          <p:nvPr/>
        </p:nvPicPr>
        <p:blipFill>
          <a:blip r:embed="rId3"/>
          <a:stretch>
            <a:fillRect/>
          </a:stretch>
        </p:blipFill>
        <p:spPr>
          <a:xfrm>
            <a:off x="1371600" y="1905000"/>
            <a:ext cx="3533369" cy="1674586"/>
          </a:xfrm>
          <a:prstGeom prst="rect">
            <a:avLst/>
          </a:prstGeom>
        </p:spPr>
      </p:pic>
      <p:sp>
        <p:nvSpPr>
          <p:cNvPr id="8" name="Rounded Rectangle 7"/>
          <p:cNvSpPr/>
          <p:nvPr/>
        </p:nvSpPr>
        <p:spPr>
          <a:xfrm>
            <a:off x="5257800" y="2166636"/>
            <a:ext cx="3044154" cy="1151313"/>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spcBef>
                <a:spcPts val="2400"/>
              </a:spcBef>
            </a:pPr>
            <a:r>
              <a:rPr lang="en-CA" sz="1400" dirty="0" smtClean="0"/>
              <a:t>It is expected that fewer married service couples would have the same address, compared to the rest of the Canadian population</a:t>
            </a:r>
            <a:endParaRPr lang="en-CA" sz="1400" dirty="0"/>
          </a:p>
        </p:txBody>
      </p:sp>
    </p:spTree>
    <p:extLst>
      <p:ext uri="{BB962C8B-B14F-4D97-AF65-F5344CB8AC3E}">
        <p14:creationId xmlns:p14="http://schemas.microsoft.com/office/powerpoint/2010/main" val="4085084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99719" y="5128807"/>
            <a:ext cx="4491881" cy="1345695"/>
          </a:xfrm>
        </p:spPr>
        <p:txBody>
          <a:bodyPr/>
          <a:lstStyle/>
          <a:p>
            <a:pPr>
              <a:spcBef>
                <a:spcPts val="1800"/>
              </a:spcBef>
            </a:pPr>
            <a:r>
              <a:rPr lang="en-CA" sz="1800" dirty="0" smtClean="0"/>
              <a:t>Data of Type 2 couples seem more likely to be outdated than Type 1, but not enough to exclude them entirely from final group of current service couples</a:t>
            </a:r>
            <a:endParaRPr lang="en-CA" sz="1800" dirty="0"/>
          </a:p>
          <a:p>
            <a:pPr>
              <a:spcBef>
                <a:spcPts val="1800"/>
              </a:spcBef>
            </a:pPr>
            <a:endParaRPr lang="en-CA" sz="2000" dirty="0" smtClean="0"/>
          </a:p>
          <a:p>
            <a:pPr>
              <a:spcBef>
                <a:spcPts val="1800"/>
              </a:spcBef>
            </a:pPr>
            <a:endParaRPr lang="en-CA" sz="2000" dirty="0"/>
          </a:p>
          <a:p>
            <a:pPr>
              <a:spcBef>
                <a:spcPts val="1800"/>
              </a:spcBef>
            </a:pPr>
            <a:endParaRPr lang="en-CA" sz="2000"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12</a:t>
            </a:fld>
            <a:endParaRPr lang="en-US" dirty="0"/>
          </a:p>
        </p:txBody>
      </p:sp>
      <p:sp>
        <p:nvSpPr>
          <p:cNvPr id="5" name="Rectangle 2"/>
          <p:cNvSpPr>
            <a:spLocks noChangeArrowheads="1"/>
          </p:cNvSpPr>
          <p:nvPr/>
        </p:nvSpPr>
        <p:spPr bwMode="auto">
          <a:xfrm>
            <a:off x="107504" y="19472"/>
            <a:ext cx="8784431" cy="457200"/>
          </a:xfrm>
          <a:prstGeom prst="rect">
            <a:avLst/>
          </a:prstGeom>
          <a:noFill/>
          <a:ln w="9525">
            <a:noFill/>
            <a:miter lim="800000"/>
            <a:headEnd/>
            <a:tailEnd/>
          </a:ln>
          <a:effectLst/>
          <a:extLst/>
        </p:spPr>
        <p:txBody>
          <a:bodyPr anchor="ctr"/>
          <a:lstStyle>
            <a:lvl1pPr eaLnBrk="0" hangingPunct="0">
              <a:spcBef>
                <a:spcPct val="20000"/>
              </a:spcBef>
              <a:buChar char="•"/>
              <a:defRPr sz="2400">
                <a:solidFill>
                  <a:schemeClr val="tx1"/>
                </a:solidFill>
                <a:latin typeface="Tahoma" pitchFamily="34" charset="0"/>
              </a:defRPr>
            </a:lvl1pPr>
            <a:lvl2pPr marL="742950" indent="-285750" eaLnBrk="0" hangingPunct="0">
              <a:spcBef>
                <a:spcPct val="20000"/>
              </a:spcBef>
              <a:buChar char="–"/>
              <a:defRPr sz="2000">
                <a:solidFill>
                  <a:schemeClr val="tx1"/>
                </a:solidFill>
                <a:latin typeface="Tahoma" pitchFamily="34" charset="0"/>
              </a:defRPr>
            </a:lvl2pPr>
            <a:lvl3pPr marL="1143000" indent="-228600" eaLnBrk="0" hangingPunct="0">
              <a:spcBef>
                <a:spcPct val="20000"/>
              </a:spcBef>
              <a:buChar char="•"/>
              <a:defRPr>
                <a:solidFill>
                  <a:schemeClr val="tx1"/>
                </a:solidFill>
                <a:latin typeface="Tahoma" pitchFamily="34" charset="0"/>
              </a:defRPr>
            </a:lvl3pPr>
            <a:lvl4pPr marL="1600200" indent="-228600" eaLnBrk="0" hangingPunct="0">
              <a:spcBef>
                <a:spcPct val="20000"/>
              </a:spcBef>
              <a:buChar char="–"/>
              <a:defRPr sz="1600">
                <a:solidFill>
                  <a:schemeClr val="tx1"/>
                </a:solidFill>
                <a:latin typeface="Tahoma" pitchFamily="34" charset="0"/>
              </a:defRPr>
            </a:lvl4pPr>
            <a:lvl5pPr marL="2057400" indent="-228600" eaLnBrk="0" hangingPunct="0">
              <a:spcBef>
                <a:spcPct val="20000"/>
              </a:spcBef>
              <a:buChar char="»"/>
              <a:defRPr sz="1400">
                <a:solidFill>
                  <a:schemeClr val="tx1"/>
                </a:solidFill>
                <a:latin typeface="Tahoma" pitchFamily="34" charset="0"/>
              </a:defRPr>
            </a:lvl5pPr>
            <a:lvl6pPr marL="2514600" indent="-228600" eaLnBrk="0" fontAlgn="base" hangingPunct="0">
              <a:spcBef>
                <a:spcPct val="20000"/>
              </a:spcBef>
              <a:spcAft>
                <a:spcPct val="0"/>
              </a:spcAft>
              <a:buChar char="»"/>
              <a:defRPr sz="1400">
                <a:solidFill>
                  <a:schemeClr val="tx1"/>
                </a:solidFill>
                <a:latin typeface="Tahoma" pitchFamily="34" charset="0"/>
              </a:defRPr>
            </a:lvl6pPr>
            <a:lvl7pPr marL="2971800" indent="-228600" eaLnBrk="0" fontAlgn="base" hangingPunct="0">
              <a:spcBef>
                <a:spcPct val="20000"/>
              </a:spcBef>
              <a:spcAft>
                <a:spcPct val="0"/>
              </a:spcAft>
              <a:buChar char="»"/>
              <a:defRPr sz="1400">
                <a:solidFill>
                  <a:schemeClr val="tx1"/>
                </a:solidFill>
                <a:latin typeface="Tahoma" pitchFamily="34" charset="0"/>
              </a:defRPr>
            </a:lvl7pPr>
            <a:lvl8pPr marL="3429000" indent="-228600" eaLnBrk="0" fontAlgn="base" hangingPunct="0">
              <a:spcBef>
                <a:spcPct val="20000"/>
              </a:spcBef>
              <a:spcAft>
                <a:spcPct val="0"/>
              </a:spcAft>
              <a:buChar char="»"/>
              <a:defRPr sz="1400">
                <a:solidFill>
                  <a:schemeClr val="tx1"/>
                </a:solidFill>
                <a:latin typeface="Tahoma" pitchFamily="34" charset="0"/>
              </a:defRPr>
            </a:lvl8pPr>
            <a:lvl9pPr marL="3886200" indent="-228600" eaLnBrk="0" fontAlgn="base" hangingPunct="0">
              <a:spcBef>
                <a:spcPct val="20000"/>
              </a:spcBef>
              <a:spcAft>
                <a:spcPct val="0"/>
              </a:spcAft>
              <a:buChar char="»"/>
              <a:defRPr sz="1400">
                <a:solidFill>
                  <a:schemeClr val="tx1"/>
                </a:solidFill>
                <a:latin typeface="Tahoma" pitchFamily="34" charset="0"/>
              </a:defRPr>
            </a:lvl9pPr>
          </a:lstStyle>
          <a:p>
            <a:pPr eaLnBrk="1" hangingPunct="1">
              <a:spcBef>
                <a:spcPct val="0"/>
              </a:spcBef>
              <a:buFontTx/>
              <a:buNone/>
            </a:pPr>
            <a:r>
              <a:rPr lang="en-CA" altLang="en-US" sz="2800" b="1" dirty="0">
                <a:solidFill>
                  <a:schemeClr val="bg1"/>
                </a:solidFill>
                <a:latin typeface="Calibri" panose="020F0502020204030204" pitchFamily="34" charset="0"/>
              </a:rPr>
              <a:t>Data investigation – Type </a:t>
            </a:r>
            <a:r>
              <a:rPr lang="en-CA" altLang="en-US" sz="2800" b="1" dirty="0" smtClean="0">
                <a:solidFill>
                  <a:schemeClr val="bg1"/>
                </a:solidFill>
                <a:latin typeface="Calibri" panose="020F0502020204030204" pitchFamily="34" charset="0"/>
              </a:rPr>
              <a:t>2 couples</a:t>
            </a:r>
            <a:endParaRPr lang="en-US" altLang="en-US" sz="2800" b="1" dirty="0">
              <a:solidFill>
                <a:schemeClr val="bg1"/>
              </a:solidFill>
              <a:latin typeface="Calibri" panose="020F0502020204030204" pitchFamily="34" charset="0"/>
            </a:endParaRPr>
          </a:p>
        </p:txBody>
      </p:sp>
      <p:pic>
        <p:nvPicPr>
          <p:cNvPr id="7" name="Picture 6"/>
          <p:cNvPicPr>
            <a:picLocks noChangeAspect="1"/>
          </p:cNvPicPr>
          <p:nvPr/>
        </p:nvPicPr>
        <p:blipFill>
          <a:blip r:embed="rId3"/>
          <a:stretch>
            <a:fillRect/>
          </a:stretch>
        </p:blipFill>
        <p:spPr>
          <a:xfrm>
            <a:off x="609600" y="4660982"/>
            <a:ext cx="3533369" cy="1674586"/>
          </a:xfrm>
          <a:prstGeom prst="rect">
            <a:avLst/>
          </a:prstGeom>
        </p:spPr>
      </p:pic>
      <p:sp>
        <p:nvSpPr>
          <p:cNvPr id="8" name="TextBox 7"/>
          <p:cNvSpPr txBox="1"/>
          <p:nvPr/>
        </p:nvSpPr>
        <p:spPr>
          <a:xfrm>
            <a:off x="543227" y="1867230"/>
            <a:ext cx="1371600" cy="369332"/>
          </a:xfrm>
          <a:prstGeom prst="rect">
            <a:avLst/>
          </a:prstGeom>
          <a:noFill/>
        </p:spPr>
        <p:txBody>
          <a:bodyPr wrap="square" rtlCol="0">
            <a:spAutoFit/>
          </a:bodyPr>
          <a:lstStyle/>
          <a:p>
            <a:r>
              <a:rPr lang="en-CA" dirty="0" smtClean="0">
                <a:solidFill>
                  <a:schemeClr val="accent1">
                    <a:lumMod val="75000"/>
                  </a:schemeClr>
                </a:solidFill>
              </a:rPr>
              <a:t>Type 2</a:t>
            </a:r>
            <a:endParaRPr lang="en-CA" dirty="0">
              <a:solidFill>
                <a:schemeClr val="accent1">
                  <a:lumMod val="75000"/>
                </a:schemeClr>
              </a:solidFill>
            </a:endParaRPr>
          </a:p>
        </p:txBody>
      </p:sp>
      <p:sp>
        <p:nvSpPr>
          <p:cNvPr id="9" name="TextBox 8"/>
          <p:cNvSpPr txBox="1"/>
          <p:nvPr/>
        </p:nvSpPr>
        <p:spPr>
          <a:xfrm>
            <a:off x="543227" y="4291650"/>
            <a:ext cx="1371600" cy="369332"/>
          </a:xfrm>
          <a:prstGeom prst="rect">
            <a:avLst/>
          </a:prstGeom>
          <a:noFill/>
        </p:spPr>
        <p:txBody>
          <a:bodyPr wrap="square" rtlCol="0">
            <a:spAutoFit/>
          </a:bodyPr>
          <a:lstStyle/>
          <a:p>
            <a:r>
              <a:rPr lang="en-CA" dirty="0" smtClean="0">
                <a:solidFill>
                  <a:schemeClr val="accent1">
                    <a:lumMod val="75000"/>
                  </a:schemeClr>
                </a:solidFill>
              </a:rPr>
              <a:t>Type 1</a:t>
            </a:r>
            <a:endParaRPr lang="en-CA" dirty="0">
              <a:solidFill>
                <a:schemeClr val="accent1">
                  <a:lumMod val="75000"/>
                </a:schemeClr>
              </a:solidFill>
            </a:endParaRPr>
          </a:p>
        </p:txBody>
      </p:sp>
      <p:pic>
        <p:nvPicPr>
          <p:cNvPr id="10" name="Picture 9"/>
          <p:cNvPicPr>
            <a:picLocks noChangeAspect="1"/>
          </p:cNvPicPr>
          <p:nvPr/>
        </p:nvPicPr>
        <p:blipFill>
          <a:blip r:embed="rId4"/>
          <a:stretch>
            <a:fillRect/>
          </a:stretch>
        </p:blipFill>
        <p:spPr>
          <a:xfrm>
            <a:off x="609600" y="2236562"/>
            <a:ext cx="3552434" cy="1674586"/>
          </a:xfrm>
          <a:prstGeom prst="rect">
            <a:avLst/>
          </a:prstGeom>
        </p:spPr>
      </p:pic>
      <p:sp>
        <p:nvSpPr>
          <p:cNvPr id="11" name="Rounded Rectangle 10"/>
          <p:cNvSpPr/>
          <p:nvPr/>
        </p:nvSpPr>
        <p:spPr>
          <a:xfrm>
            <a:off x="4938362" y="4184463"/>
            <a:ext cx="3044154" cy="67581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spcBef>
                <a:spcPts val="2400"/>
              </a:spcBef>
            </a:pPr>
            <a:r>
              <a:rPr lang="en-CA" sz="1400" dirty="0" smtClean="0"/>
              <a:t>Type 2 couples are more likely to have different status dates</a:t>
            </a:r>
            <a:endParaRPr lang="en-CA" sz="1400" dirty="0"/>
          </a:p>
        </p:txBody>
      </p:sp>
      <p:sp>
        <p:nvSpPr>
          <p:cNvPr id="12" name="Rounded Rectangle 11"/>
          <p:cNvSpPr/>
          <p:nvPr/>
        </p:nvSpPr>
        <p:spPr>
          <a:xfrm>
            <a:off x="4932820" y="2059896"/>
            <a:ext cx="3044154" cy="90441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spcBef>
                <a:spcPts val="2400"/>
              </a:spcBef>
            </a:pPr>
            <a:r>
              <a:rPr lang="en-CA" sz="1400" dirty="0"/>
              <a:t>64% of Type 2 couples have the same common-law or married statuses, compared to 95% of Type 1 couples</a:t>
            </a:r>
          </a:p>
        </p:txBody>
      </p:sp>
      <p:sp>
        <p:nvSpPr>
          <p:cNvPr id="13" name="Rounded Rectangle 12"/>
          <p:cNvSpPr/>
          <p:nvPr/>
        </p:nvSpPr>
        <p:spPr>
          <a:xfrm>
            <a:off x="4932820" y="3235338"/>
            <a:ext cx="3044154" cy="67581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spcBef>
                <a:spcPts val="2400"/>
              </a:spcBef>
            </a:pPr>
            <a:r>
              <a:rPr lang="en-CA" sz="1400" dirty="0" smtClean="0"/>
              <a:t>Type 2 couples are slightly less likely to have the same address</a:t>
            </a:r>
            <a:endParaRPr lang="en-CA" sz="1400" dirty="0"/>
          </a:p>
        </p:txBody>
      </p:sp>
      <p:cxnSp>
        <p:nvCxnSpPr>
          <p:cNvPr id="6" name="Straight Connector 5"/>
          <p:cNvCxnSpPr>
            <a:endCxn id="12" idx="1"/>
          </p:cNvCxnSpPr>
          <p:nvPr/>
        </p:nvCxnSpPr>
        <p:spPr>
          <a:xfrm>
            <a:off x="3886200" y="2512101"/>
            <a:ext cx="104662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a:endCxn id="13" idx="1"/>
          </p:cNvCxnSpPr>
          <p:nvPr/>
        </p:nvCxnSpPr>
        <p:spPr>
          <a:xfrm>
            <a:off x="3886200" y="3089529"/>
            <a:ext cx="1046620" cy="483714"/>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a:endCxn id="11" idx="1"/>
          </p:cNvCxnSpPr>
          <p:nvPr/>
        </p:nvCxnSpPr>
        <p:spPr>
          <a:xfrm>
            <a:off x="3886200" y="3844275"/>
            <a:ext cx="1052162" cy="678093"/>
          </a:xfrm>
          <a:prstGeom prst="line">
            <a:avLst/>
          </a:prstGeom>
        </p:spPr>
        <p:style>
          <a:lnRef idx="1">
            <a:schemeClr val="accent1"/>
          </a:lnRef>
          <a:fillRef idx="0">
            <a:schemeClr val="accent1"/>
          </a:fillRef>
          <a:effectRef idx="0">
            <a:schemeClr val="accent1"/>
          </a:effectRef>
          <a:fontRef idx="minor">
            <a:schemeClr val="tx1"/>
          </a:fontRef>
        </p:style>
      </p:cxnSp>
      <p:sp>
        <p:nvSpPr>
          <p:cNvPr id="25" name="Content Placeholder 2"/>
          <p:cNvSpPr txBox="1">
            <a:spLocks/>
          </p:cNvSpPr>
          <p:nvPr/>
        </p:nvSpPr>
        <p:spPr>
          <a:xfrm>
            <a:off x="609600" y="1143000"/>
            <a:ext cx="8229600" cy="5105400"/>
          </a:xfrm>
          <a:prstGeom prst="rect">
            <a:avLst/>
          </a:prstGeom>
        </p:spPr>
        <p:txBody>
          <a:bodyPr/>
          <a:lst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spcBef>
                <a:spcPts val="1800"/>
              </a:spcBef>
            </a:pPr>
            <a:r>
              <a:rPr lang="en-CA" sz="2000" dirty="0" smtClean="0"/>
              <a:t>Comparing Type 2 couples in which both members have a common-law or married status to Type 1:</a:t>
            </a:r>
          </a:p>
          <a:p>
            <a:pPr>
              <a:spcBef>
                <a:spcPts val="1800"/>
              </a:spcBef>
            </a:pPr>
            <a:endParaRPr lang="en-CA" sz="2000" dirty="0" smtClean="0"/>
          </a:p>
          <a:p>
            <a:pPr>
              <a:spcBef>
                <a:spcPts val="1800"/>
              </a:spcBef>
            </a:pPr>
            <a:endParaRPr lang="en-CA" sz="2000" dirty="0" smtClean="0"/>
          </a:p>
          <a:p>
            <a:pPr>
              <a:spcBef>
                <a:spcPts val="1800"/>
              </a:spcBef>
            </a:pPr>
            <a:endParaRPr lang="en-CA" sz="2000" dirty="0" smtClean="0"/>
          </a:p>
          <a:p>
            <a:pPr>
              <a:spcBef>
                <a:spcPts val="1800"/>
              </a:spcBef>
            </a:pPr>
            <a:endParaRPr lang="en-CA" sz="2000" dirty="0" smtClean="0"/>
          </a:p>
        </p:txBody>
      </p:sp>
    </p:spTree>
    <p:extLst>
      <p:ext uri="{BB962C8B-B14F-4D97-AF65-F5344CB8AC3E}">
        <p14:creationId xmlns:p14="http://schemas.microsoft.com/office/powerpoint/2010/main" val="26455173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13</a:t>
            </a:fld>
            <a:endParaRPr lang="en-US" dirty="0"/>
          </a:p>
        </p:txBody>
      </p:sp>
      <p:sp>
        <p:nvSpPr>
          <p:cNvPr id="6" name="TextBox 5"/>
          <p:cNvSpPr txBox="1"/>
          <p:nvPr/>
        </p:nvSpPr>
        <p:spPr>
          <a:xfrm>
            <a:off x="1828800" y="3124200"/>
            <a:ext cx="5638800" cy="523220"/>
          </a:xfrm>
          <a:prstGeom prst="rect">
            <a:avLst/>
          </a:prstGeom>
          <a:noFill/>
        </p:spPr>
        <p:txBody>
          <a:bodyPr wrap="square" rtlCol="0">
            <a:spAutoFit/>
          </a:bodyPr>
          <a:lstStyle/>
          <a:p>
            <a:pPr algn="ctr"/>
            <a:r>
              <a:rPr lang="en-CA" sz="2800" dirty="0" smtClean="0">
                <a:solidFill>
                  <a:srgbClr val="20558A"/>
                </a:solidFill>
              </a:rPr>
              <a:t>Part 2:  Algorithm development</a:t>
            </a:r>
            <a:endParaRPr lang="en-CA" sz="2800" dirty="0">
              <a:solidFill>
                <a:srgbClr val="20558A"/>
              </a:solidFill>
            </a:endParaRPr>
          </a:p>
        </p:txBody>
      </p:sp>
    </p:spTree>
    <p:extLst>
      <p:ext uri="{BB962C8B-B14F-4D97-AF65-F5344CB8AC3E}">
        <p14:creationId xmlns:p14="http://schemas.microsoft.com/office/powerpoint/2010/main" val="31584962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6781800" cy="5486400"/>
          </a:xfrm>
        </p:spPr>
        <p:txBody>
          <a:bodyPr/>
          <a:lstStyle/>
          <a:p>
            <a:pPr>
              <a:spcBef>
                <a:spcPts val="1800"/>
              </a:spcBef>
            </a:pPr>
            <a:r>
              <a:rPr lang="en-CA" sz="2000" dirty="0" smtClean="0"/>
              <a:t>Must be Type 1 or 2</a:t>
            </a:r>
          </a:p>
          <a:p>
            <a:pPr>
              <a:spcBef>
                <a:spcPts val="1800"/>
              </a:spcBef>
            </a:pPr>
            <a:r>
              <a:rPr lang="en-CA" sz="2000" dirty="0"/>
              <a:t>Use historical data to find previous status for each </a:t>
            </a:r>
            <a:r>
              <a:rPr lang="en-CA" sz="2000" dirty="0" smtClean="0"/>
              <a:t>member. For </a:t>
            </a:r>
            <a:r>
              <a:rPr lang="en-CA" sz="2000" dirty="0"/>
              <a:t>couples with different </a:t>
            </a:r>
            <a:r>
              <a:rPr lang="en-CA" sz="2000" dirty="0" smtClean="0"/>
              <a:t>statuses, if one member has a </a:t>
            </a:r>
            <a:r>
              <a:rPr lang="en-CA" sz="2000" u="sng" dirty="0" smtClean="0"/>
              <a:t>current</a:t>
            </a:r>
            <a:r>
              <a:rPr lang="en-CA" sz="2000" dirty="0" smtClean="0"/>
              <a:t> status C/M that matches the </a:t>
            </a:r>
            <a:r>
              <a:rPr lang="en-CA" sz="2000" u="sng" dirty="0"/>
              <a:t>previous</a:t>
            </a:r>
            <a:r>
              <a:rPr lang="en-CA" sz="2000" dirty="0"/>
              <a:t> status and date of </a:t>
            </a:r>
            <a:r>
              <a:rPr lang="en-CA" sz="2000" dirty="0" smtClean="0"/>
              <a:t>the other member, </a:t>
            </a:r>
            <a:r>
              <a:rPr lang="en-CA" sz="2000" dirty="0"/>
              <a:t>the (likely out-dated) current status and date may be replaced </a:t>
            </a:r>
            <a:r>
              <a:rPr lang="en-CA" sz="2000" dirty="0" smtClean="0"/>
              <a:t>with the other member’s status:</a:t>
            </a:r>
          </a:p>
          <a:p>
            <a:pPr lvl="1">
              <a:spcBef>
                <a:spcPts val="600"/>
              </a:spcBef>
            </a:pPr>
            <a:r>
              <a:rPr lang="en-CA" sz="1600" dirty="0" smtClean="0"/>
              <a:t>C </a:t>
            </a:r>
            <a:r>
              <a:rPr lang="en-CA" sz="1600" dirty="0">
                <a:sym typeface="Wingdings" panose="05000000000000000000" pitchFamily="2" charset="2"/>
              </a:rPr>
              <a:t> E</a:t>
            </a:r>
            <a:r>
              <a:rPr lang="en-CA" sz="1600" dirty="0"/>
              <a:t> (i.e. C can be replaced with E</a:t>
            </a:r>
            <a:r>
              <a:rPr lang="en-CA" sz="1600" dirty="0" smtClean="0"/>
              <a:t>), </a:t>
            </a:r>
          </a:p>
          <a:p>
            <a:pPr lvl="1">
              <a:spcBef>
                <a:spcPts val="600"/>
              </a:spcBef>
            </a:pPr>
            <a:r>
              <a:rPr lang="en-CA" sz="1600" dirty="0" smtClean="0"/>
              <a:t>C </a:t>
            </a:r>
            <a:r>
              <a:rPr lang="en-CA" sz="1600" dirty="0">
                <a:sym typeface="Wingdings" panose="05000000000000000000" pitchFamily="2" charset="2"/>
              </a:rPr>
              <a:t> </a:t>
            </a:r>
            <a:r>
              <a:rPr lang="en-CA" sz="1600" dirty="0" smtClean="0">
                <a:sym typeface="Wingdings" panose="05000000000000000000" pitchFamily="2" charset="2"/>
              </a:rPr>
              <a:t>M</a:t>
            </a:r>
          </a:p>
          <a:p>
            <a:pPr lvl="1">
              <a:spcBef>
                <a:spcPts val="600"/>
              </a:spcBef>
            </a:pPr>
            <a:r>
              <a:rPr lang="en-CA" sz="1600" dirty="0" smtClean="0">
                <a:sym typeface="Wingdings" panose="05000000000000000000" pitchFamily="2" charset="2"/>
              </a:rPr>
              <a:t>C </a:t>
            </a:r>
            <a:r>
              <a:rPr lang="en-CA" sz="1600" dirty="0">
                <a:sym typeface="Wingdings" panose="05000000000000000000" pitchFamily="2" charset="2"/>
              </a:rPr>
              <a:t> </a:t>
            </a:r>
            <a:r>
              <a:rPr lang="en-CA" sz="1600" dirty="0" smtClean="0">
                <a:sym typeface="Wingdings" panose="05000000000000000000" pitchFamily="2" charset="2"/>
              </a:rPr>
              <a:t>S</a:t>
            </a:r>
          </a:p>
          <a:p>
            <a:pPr lvl="1">
              <a:spcBef>
                <a:spcPts val="600"/>
              </a:spcBef>
            </a:pPr>
            <a:r>
              <a:rPr lang="en-CA" sz="1600" dirty="0" smtClean="0">
                <a:sym typeface="Wingdings" panose="05000000000000000000" pitchFamily="2" charset="2"/>
              </a:rPr>
              <a:t>M </a:t>
            </a:r>
            <a:r>
              <a:rPr lang="en-CA" sz="1600" dirty="0">
                <a:sym typeface="Wingdings" panose="05000000000000000000" pitchFamily="2" charset="2"/>
              </a:rPr>
              <a:t> </a:t>
            </a:r>
            <a:r>
              <a:rPr lang="en-CA" sz="1600" dirty="0" smtClean="0">
                <a:sym typeface="Wingdings" panose="05000000000000000000" pitchFamily="2" charset="2"/>
              </a:rPr>
              <a:t>D</a:t>
            </a:r>
          </a:p>
          <a:p>
            <a:pPr lvl="1">
              <a:spcBef>
                <a:spcPts val="600"/>
              </a:spcBef>
            </a:pPr>
            <a:r>
              <a:rPr lang="en-CA" sz="1600" dirty="0" smtClean="0"/>
              <a:t>M </a:t>
            </a:r>
            <a:r>
              <a:rPr lang="en-CA" sz="1600" dirty="0">
                <a:sym typeface="Wingdings" panose="05000000000000000000" pitchFamily="2" charset="2"/>
              </a:rPr>
              <a:t> </a:t>
            </a:r>
            <a:r>
              <a:rPr lang="en-CA" sz="1600" dirty="0" smtClean="0">
                <a:sym typeface="Wingdings" panose="05000000000000000000" pitchFamily="2" charset="2"/>
              </a:rPr>
              <a:t>E</a:t>
            </a:r>
            <a:endParaRPr lang="en-CA" sz="1600" dirty="0"/>
          </a:p>
          <a:p>
            <a:pPr>
              <a:spcBef>
                <a:spcPts val="1800"/>
              </a:spcBef>
            </a:pPr>
            <a:r>
              <a:rPr lang="en-CA" sz="2000" dirty="0" smtClean="0"/>
              <a:t>For couples with different statuses, if one member has status C/M with a later status date than the other member, and if both members have the same postal code or last name, the non-C/M status may be replaced with C/M</a:t>
            </a:r>
          </a:p>
          <a:p>
            <a:pPr>
              <a:spcBef>
                <a:spcPts val="1800"/>
              </a:spcBef>
            </a:pPr>
            <a:endParaRPr lang="en-CA" sz="1600"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14</a:t>
            </a:fld>
            <a:endParaRPr lang="en-US" dirty="0"/>
          </a:p>
        </p:txBody>
      </p:sp>
      <p:sp>
        <p:nvSpPr>
          <p:cNvPr id="5" name="Rectangle 2"/>
          <p:cNvSpPr>
            <a:spLocks noChangeArrowheads="1"/>
          </p:cNvSpPr>
          <p:nvPr/>
        </p:nvSpPr>
        <p:spPr bwMode="auto">
          <a:xfrm>
            <a:off x="107504" y="19472"/>
            <a:ext cx="8784431" cy="457200"/>
          </a:xfrm>
          <a:prstGeom prst="rect">
            <a:avLst/>
          </a:prstGeom>
          <a:noFill/>
          <a:ln w="9525">
            <a:noFill/>
            <a:miter lim="800000"/>
            <a:headEnd/>
            <a:tailEnd/>
          </a:ln>
          <a:effectLst/>
          <a:extLst/>
        </p:spPr>
        <p:txBody>
          <a:bodyPr anchor="ctr"/>
          <a:lstStyle>
            <a:lvl1pPr eaLnBrk="0" hangingPunct="0">
              <a:spcBef>
                <a:spcPct val="20000"/>
              </a:spcBef>
              <a:buChar char="•"/>
              <a:defRPr sz="2400">
                <a:solidFill>
                  <a:schemeClr val="tx1"/>
                </a:solidFill>
                <a:latin typeface="Tahoma" pitchFamily="34" charset="0"/>
              </a:defRPr>
            </a:lvl1pPr>
            <a:lvl2pPr marL="742950" indent="-285750" eaLnBrk="0" hangingPunct="0">
              <a:spcBef>
                <a:spcPct val="20000"/>
              </a:spcBef>
              <a:buChar char="–"/>
              <a:defRPr sz="2000">
                <a:solidFill>
                  <a:schemeClr val="tx1"/>
                </a:solidFill>
                <a:latin typeface="Tahoma" pitchFamily="34" charset="0"/>
              </a:defRPr>
            </a:lvl2pPr>
            <a:lvl3pPr marL="1143000" indent="-228600" eaLnBrk="0" hangingPunct="0">
              <a:spcBef>
                <a:spcPct val="20000"/>
              </a:spcBef>
              <a:buChar char="•"/>
              <a:defRPr>
                <a:solidFill>
                  <a:schemeClr val="tx1"/>
                </a:solidFill>
                <a:latin typeface="Tahoma" pitchFamily="34" charset="0"/>
              </a:defRPr>
            </a:lvl3pPr>
            <a:lvl4pPr marL="1600200" indent="-228600" eaLnBrk="0" hangingPunct="0">
              <a:spcBef>
                <a:spcPct val="20000"/>
              </a:spcBef>
              <a:buChar char="–"/>
              <a:defRPr sz="1600">
                <a:solidFill>
                  <a:schemeClr val="tx1"/>
                </a:solidFill>
                <a:latin typeface="Tahoma" pitchFamily="34" charset="0"/>
              </a:defRPr>
            </a:lvl4pPr>
            <a:lvl5pPr marL="2057400" indent="-228600" eaLnBrk="0" hangingPunct="0">
              <a:spcBef>
                <a:spcPct val="20000"/>
              </a:spcBef>
              <a:buChar char="»"/>
              <a:defRPr sz="1400">
                <a:solidFill>
                  <a:schemeClr val="tx1"/>
                </a:solidFill>
                <a:latin typeface="Tahoma" pitchFamily="34" charset="0"/>
              </a:defRPr>
            </a:lvl5pPr>
            <a:lvl6pPr marL="2514600" indent="-228600" eaLnBrk="0" fontAlgn="base" hangingPunct="0">
              <a:spcBef>
                <a:spcPct val="20000"/>
              </a:spcBef>
              <a:spcAft>
                <a:spcPct val="0"/>
              </a:spcAft>
              <a:buChar char="»"/>
              <a:defRPr sz="1400">
                <a:solidFill>
                  <a:schemeClr val="tx1"/>
                </a:solidFill>
                <a:latin typeface="Tahoma" pitchFamily="34" charset="0"/>
              </a:defRPr>
            </a:lvl6pPr>
            <a:lvl7pPr marL="2971800" indent="-228600" eaLnBrk="0" fontAlgn="base" hangingPunct="0">
              <a:spcBef>
                <a:spcPct val="20000"/>
              </a:spcBef>
              <a:spcAft>
                <a:spcPct val="0"/>
              </a:spcAft>
              <a:buChar char="»"/>
              <a:defRPr sz="1400">
                <a:solidFill>
                  <a:schemeClr val="tx1"/>
                </a:solidFill>
                <a:latin typeface="Tahoma" pitchFamily="34" charset="0"/>
              </a:defRPr>
            </a:lvl7pPr>
            <a:lvl8pPr marL="3429000" indent="-228600" eaLnBrk="0" fontAlgn="base" hangingPunct="0">
              <a:spcBef>
                <a:spcPct val="20000"/>
              </a:spcBef>
              <a:spcAft>
                <a:spcPct val="0"/>
              </a:spcAft>
              <a:buChar char="»"/>
              <a:defRPr sz="1400">
                <a:solidFill>
                  <a:schemeClr val="tx1"/>
                </a:solidFill>
                <a:latin typeface="Tahoma" pitchFamily="34" charset="0"/>
              </a:defRPr>
            </a:lvl8pPr>
            <a:lvl9pPr marL="3886200" indent="-228600" eaLnBrk="0" fontAlgn="base" hangingPunct="0">
              <a:spcBef>
                <a:spcPct val="20000"/>
              </a:spcBef>
              <a:spcAft>
                <a:spcPct val="0"/>
              </a:spcAft>
              <a:buChar char="»"/>
              <a:defRPr sz="1400">
                <a:solidFill>
                  <a:schemeClr val="tx1"/>
                </a:solidFill>
                <a:latin typeface="Tahoma" pitchFamily="34" charset="0"/>
              </a:defRPr>
            </a:lvl9pPr>
          </a:lstStyle>
          <a:p>
            <a:pPr eaLnBrk="1" hangingPunct="1">
              <a:spcBef>
                <a:spcPct val="0"/>
              </a:spcBef>
              <a:buFontTx/>
              <a:buNone/>
            </a:pPr>
            <a:r>
              <a:rPr lang="en-CA" altLang="en-US" sz="2800" b="1" dirty="0" smtClean="0">
                <a:solidFill>
                  <a:schemeClr val="bg1"/>
                </a:solidFill>
                <a:latin typeface="Calibri" panose="020F0502020204030204" pitchFamily="34" charset="0"/>
              </a:rPr>
              <a:t>Algorithm to identify current service couples</a:t>
            </a:r>
            <a:endParaRPr lang="en-US" altLang="en-US" sz="2800" b="1" dirty="0">
              <a:solidFill>
                <a:schemeClr val="bg1"/>
              </a:solidFill>
              <a:latin typeface="Calibri" panose="020F0502020204030204" pitchFamily="34" charset="0"/>
            </a:endParaRPr>
          </a:p>
        </p:txBody>
      </p:sp>
      <p:sp>
        <p:nvSpPr>
          <p:cNvPr id="2" name="TextBox 1"/>
          <p:cNvSpPr txBox="1"/>
          <p:nvPr/>
        </p:nvSpPr>
        <p:spPr>
          <a:xfrm>
            <a:off x="7239000" y="1066800"/>
            <a:ext cx="1828800" cy="2031325"/>
          </a:xfrm>
          <a:prstGeom prst="rect">
            <a:avLst/>
          </a:prstGeom>
          <a:noFill/>
        </p:spPr>
        <p:txBody>
          <a:bodyPr wrap="square" rtlCol="0">
            <a:spAutoFit/>
          </a:bodyPr>
          <a:lstStyle/>
          <a:p>
            <a:r>
              <a:rPr lang="en-CA" dirty="0" smtClean="0"/>
              <a:t>C = Common-law</a:t>
            </a:r>
          </a:p>
          <a:p>
            <a:r>
              <a:rPr lang="en-CA" dirty="0" smtClean="0"/>
              <a:t>D = Divorced</a:t>
            </a:r>
          </a:p>
          <a:p>
            <a:r>
              <a:rPr lang="en-CA" dirty="0" smtClean="0"/>
              <a:t>E = Separated</a:t>
            </a:r>
          </a:p>
          <a:p>
            <a:r>
              <a:rPr lang="en-CA" dirty="0" smtClean="0"/>
              <a:t>M = Married</a:t>
            </a:r>
          </a:p>
          <a:p>
            <a:r>
              <a:rPr lang="en-CA" dirty="0" smtClean="0"/>
              <a:t>S = Single</a:t>
            </a:r>
          </a:p>
          <a:p>
            <a:r>
              <a:rPr lang="en-CA" dirty="0" smtClean="0"/>
              <a:t>U = Unknown</a:t>
            </a:r>
          </a:p>
          <a:p>
            <a:endParaRPr lang="en-CA" dirty="0"/>
          </a:p>
        </p:txBody>
      </p:sp>
    </p:spTree>
    <p:extLst>
      <p:ext uri="{BB962C8B-B14F-4D97-AF65-F5344CB8AC3E}">
        <p14:creationId xmlns:p14="http://schemas.microsoft.com/office/powerpoint/2010/main" val="19051600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6781800" cy="5486400"/>
          </a:xfrm>
        </p:spPr>
        <p:txBody>
          <a:bodyPr/>
          <a:lstStyle/>
          <a:p>
            <a:pPr>
              <a:spcBef>
                <a:spcPts val="1800"/>
              </a:spcBef>
            </a:pPr>
            <a:r>
              <a:rPr lang="en-CA" sz="2000" dirty="0"/>
              <a:t>Include only couples with combined statuses:</a:t>
            </a:r>
          </a:p>
          <a:p>
            <a:pPr lvl="1">
              <a:spcBef>
                <a:spcPts val="600"/>
              </a:spcBef>
            </a:pPr>
            <a:r>
              <a:rPr lang="en-CA" sz="1600" dirty="0"/>
              <a:t>CC, CM, MC, MM</a:t>
            </a:r>
          </a:p>
          <a:p>
            <a:pPr lvl="1">
              <a:spcBef>
                <a:spcPts val="600"/>
              </a:spcBef>
            </a:pPr>
            <a:r>
              <a:rPr lang="en-CA" sz="1600" dirty="0"/>
              <a:t>CD, CE, CS, MD, ME, MS, DC, EC, SC, DM, EM, SM </a:t>
            </a:r>
            <a:br>
              <a:rPr lang="en-CA" sz="1600" dirty="0"/>
            </a:br>
            <a:r>
              <a:rPr lang="en-CA" sz="1600" dirty="0"/>
              <a:t>if the C/M status is associated with a later status date than the other </a:t>
            </a:r>
            <a:r>
              <a:rPr lang="en-CA" sz="1600" dirty="0" smtClean="0"/>
              <a:t>member’s </a:t>
            </a:r>
            <a:r>
              <a:rPr lang="en-CA" sz="1600" dirty="0"/>
              <a:t>status</a:t>
            </a:r>
          </a:p>
          <a:p>
            <a:pPr lvl="1">
              <a:spcBef>
                <a:spcPts val="600"/>
              </a:spcBef>
            </a:pPr>
            <a:r>
              <a:rPr lang="en-CA" sz="1600" dirty="0"/>
              <a:t>SS, SU, US, UU, CU, UC, MU, UM </a:t>
            </a:r>
            <a:br>
              <a:rPr lang="en-CA" sz="1600" dirty="0"/>
            </a:br>
            <a:r>
              <a:rPr lang="en-CA" sz="1600" dirty="0"/>
              <a:t>if both members in couple have same postal code or same last name</a:t>
            </a:r>
          </a:p>
          <a:p>
            <a:pPr>
              <a:spcBef>
                <a:spcPts val="1800"/>
              </a:spcBef>
            </a:pPr>
            <a:r>
              <a:rPr lang="en-CA" sz="2000" dirty="0" smtClean="0"/>
              <a:t>Details can be adjusted to balance accuracy versus having a large enough population to analyse</a:t>
            </a:r>
          </a:p>
          <a:p>
            <a:pPr>
              <a:spcBef>
                <a:spcPts val="1800"/>
              </a:spcBef>
            </a:pPr>
            <a:r>
              <a:rPr lang="en-CA" sz="2000" dirty="0" smtClean="0"/>
              <a:t>4,885 service couples were identified using this process </a:t>
            </a:r>
          </a:p>
          <a:p>
            <a:pPr>
              <a:spcBef>
                <a:spcPts val="1800"/>
              </a:spcBef>
            </a:pPr>
            <a:r>
              <a:rPr lang="en-CA" sz="2000" dirty="0" smtClean="0"/>
              <a:t>99% of Type 1 couples and 85% of Type 2 couples were included</a:t>
            </a:r>
          </a:p>
          <a:p>
            <a:pPr>
              <a:spcBef>
                <a:spcPts val="1800"/>
              </a:spcBef>
            </a:pPr>
            <a:r>
              <a:rPr lang="en-CA" sz="2000" dirty="0" smtClean="0"/>
              <a:t>The </a:t>
            </a:r>
            <a:r>
              <a:rPr lang="en-CA" sz="2000" dirty="0"/>
              <a:t>status updates </a:t>
            </a:r>
            <a:r>
              <a:rPr lang="en-CA" sz="2000" dirty="0" smtClean="0"/>
              <a:t>(previous slide) increase </a:t>
            </a:r>
            <a:r>
              <a:rPr lang="en-CA" sz="2000" dirty="0"/>
              <a:t>the number of identified service couples by a negligible </a:t>
            </a:r>
            <a:r>
              <a:rPr lang="en-CA" sz="2000" dirty="0" smtClean="0"/>
              <a:t>amount (0.2%)</a:t>
            </a:r>
            <a:endParaRPr lang="en-CA" sz="2000" dirty="0"/>
          </a:p>
          <a:p>
            <a:pPr>
              <a:spcBef>
                <a:spcPts val="1800"/>
              </a:spcBef>
            </a:pPr>
            <a:endParaRPr lang="en-CA" sz="2000"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15</a:t>
            </a:fld>
            <a:endParaRPr lang="en-US" dirty="0"/>
          </a:p>
        </p:txBody>
      </p:sp>
      <p:sp>
        <p:nvSpPr>
          <p:cNvPr id="5" name="Rectangle 2"/>
          <p:cNvSpPr>
            <a:spLocks noChangeArrowheads="1"/>
          </p:cNvSpPr>
          <p:nvPr/>
        </p:nvSpPr>
        <p:spPr bwMode="auto">
          <a:xfrm>
            <a:off x="107504" y="19472"/>
            <a:ext cx="8784431" cy="457200"/>
          </a:xfrm>
          <a:prstGeom prst="rect">
            <a:avLst/>
          </a:prstGeom>
          <a:noFill/>
          <a:ln w="9525">
            <a:noFill/>
            <a:miter lim="800000"/>
            <a:headEnd/>
            <a:tailEnd/>
          </a:ln>
          <a:effectLst/>
          <a:extLst/>
        </p:spPr>
        <p:txBody>
          <a:bodyPr anchor="ctr"/>
          <a:lstStyle>
            <a:lvl1pPr eaLnBrk="0" hangingPunct="0">
              <a:spcBef>
                <a:spcPct val="20000"/>
              </a:spcBef>
              <a:buChar char="•"/>
              <a:defRPr sz="2400">
                <a:solidFill>
                  <a:schemeClr val="tx1"/>
                </a:solidFill>
                <a:latin typeface="Tahoma" pitchFamily="34" charset="0"/>
              </a:defRPr>
            </a:lvl1pPr>
            <a:lvl2pPr marL="742950" indent="-285750" eaLnBrk="0" hangingPunct="0">
              <a:spcBef>
                <a:spcPct val="20000"/>
              </a:spcBef>
              <a:buChar char="–"/>
              <a:defRPr sz="2000">
                <a:solidFill>
                  <a:schemeClr val="tx1"/>
                </a:solidFill>
                <a:latin typeface="Tahoma" pitchFamily="34" charset="0"/>
              </a:defRPr>
            </a:lvl2pPr>
            <a:lvl3pPr marL="1143000" indent="-228600" eaLnBrk="0" hangingPunct="0">
              <a:spcBef>
                <a:spcPct val="20000"/>
              </a:spcBef>
              <a:buChar char="•"/>
              <a:defRPr>
                <a:solidFill>
                  <a:schemeClr val="tx1"/>
                </a:solidFill>
                <a:latin typeface="Tahoma" pitchFamily="34" charset="0"/>
              </a:defRPr>
            </a:lvl3pPr>
            <a:lvl4pPr marL="1600200" indent="-228600" eaLnBrk="0" hangingPunct="0">
              <a:spcBef>
                <a:spcPct val="20000"/>
              </a:spcBef>
              <a:buChar char="–"/>
              <a:defRPr sz="1600">
                <a:solidFill>
                  <a:schemeClr val="tx1"/>
                </a:solidFill>
                <a:latin typeface="Tahoma" pitchFamily="34" charset="0"/>
              </a:defRPr>
            </a:lvl4pPr>
            <a:lvl5pPr marL="2057400" indent="-228600" eaLnBrk="0" hangingPunct="0">
              <a:spcBef>
                <a:spcPct val="20000"/>
              </a:spcBef>
              <a:buChar char="»"/>
              <a:defRPr sz="1400">
                <a:solidFill>
                  <a:schemeClr val="tx1"/>
                </a:solidFill>
                <a:latin typeface="Tahoma" pitchFamily="34" charset="0"/>
              </a:defRPr>
            </a:lvl5pPr>
            <a:lvl6pPr marL="2514600" indent="-228600" eaLnBrk="0" fontAlgn="base" hangingPunct="0">
              <a:spcBef>
                <a:spcPct val="20000"/>
              </a:spcBef>
              <a:spcAft>
                <a:spcPct val="0"/>
              </a:spcAft>
              <a:buChar char="»"/>
              <a:defRPr sz="1400">
                <a:solidFill>
                  <a:schemeClr val="tx1"/>
                </a:solidFill>
                <a:latin typeface="Tahoma" pitchFamily="34" charset="0"/>
              </a:defRPr>
            </a:lvl6pPr>
            <a:lvl7pPr marL="2971800" indent="-228600" eaLnBrk="0" fontAlgn="base" hangingPunct="0">
              <a:spcBef>
                <a:spcPct val="20000"/>
              </a:spcBef>
              <a:spcAft>
                <a:spcPct val="0"/>
              </a:spcAft>
              <a:buChar char="»"/>
              <a:defRPr sz="1400">
                <a:solidFill>
                  <a:schemeClr val="tx1"/>
                </a:solidFill>
                <a:latin typeface="Tahoma" pitchFamily="34" charset="0"/>
              </a:defRPr>
            </a:lvl7pPr>
            <a:lvl8pPr marL="3429000" indent="-228600" eaLnBrk="0" fontAlgn="base" hangingPunct="0">
              <a:spcBef>
                <a:spcPct val="20000"/>
              </a:spcBef>
              <a:spcAft>
                <a:spcPct val="0"/>
              </a:spcAft>
              <a:buChar char="»"/>
              <a:defRPr sz="1400">
                <a:solidFill>
                  <a:schemeClr val="tx1"/>
                </a:solidFill>
                <a:latin typeface="Tahoma" pitchFamily="34" charset="0"/>
              </a:defRPr>
            </a:lvl8pPr>
            <a:lvl9pPr marL="3886200" indent="-228600" eaLnBrk="0" fontAlgn="base" hangingPunct="0">
              <a:spcBef>
                <a:spcPct val="20000"/>
              </a:spcBef>
              <a:spcAft>
                <a:spcPct val="0"/>
              </a:spcAft>
              <a:buChar char="»"/>
              <a:defRPr sz="1400">
                <a:solidFill>
                  <a:schemeClr val="tx1"/>
                </a:solidFill>
                <a:latin typeface="Tahoma" pitchFamily="34" charset="0"/>
              </a:defRPr>
            </a:lvl9pPr>
          </a:lstStyle>
          <a:p>
            <a:pPr eaLnBrk="1" hangingPunct="1">
              <a:spcBef>
                <a:spcPct val="0"/>
              </a:spcBef>
              <a:buFontTx/>
              <a:buNone/>
            </a:pPr>
            <a:r>
              <a:rPr lang="en-CA" altLang="en-US" sz="2800" b="1" dirty="0" smtClean="0">
                <a:solidFill>
                  <a:schemeClr val="bg1"/>
                </a:solidFill>
                <a:latin typeface="Calibri" panose="020F0502020204030204" pitchFamily="34" charset="0"/>
              </a:rPr>
              <a:t>Algorithm to identify current service couples</a:t>
            </a:r>
            <a:endParaRPr lang="en-US" altLang="en-US" sz="2800" b="1" dirty="0">
              <a:solidFill>
                <a:schemeClr val="bg1"/>
              </a:solidFill>
              <a:latin typeface="Calibri" panose="020F0502020204030204" pitchFamily="34" charset="0"/>
            </a:endParaRPr>
          </a:p>
        </p:txBody>
      </p:sp>
      <p:sp>
        <p:nvSpPr>
          <p:cNvPr id="2" name="TextBox 1"/>
          <p:cNvSpPr txBox="1"/>
          <p:nvPr/>
        </p:nvSpPr>
        <p:spPr>
          <a:xfrm>
            <a:off x="7239000" y="1066800"/>
            <a:ext cx="1828800" cy="2031325"/>
          </a:xfrm>
          <a:prstGeom prst="rect">
            <a:avLst/>
          </a:prstGeom>
          <a:noFill/>
        </p:spPr>
        <p:txBody>
          <a:bodyPr wrap="square" rtlCol="0">
            <a:spAutoFit/>
          </a:bodyPr>
          <a:lstStyle/>
          <a:p>
            <a:r>
              <a:rPr lang="en-CA" dirty="0" smtClean="0"/>
              <a:t>C = Common-law</a:t>
            </a:r>
          </a:p>
          <a:p>
            <a:r>
              <a:rPr lang="en-CA" dirty="0" smtClean="0"/>
              <a:t>D = Divorced</a:t>
            </a:r>
          </a:p>
          <a:p>
            <a:r>
              <a:rPr lang="en-CA" dirty="0" smtClean="0"/>
              <a:t>E = Separated</a:t>
            </a:r>
          </a:p>
          <a:p>
            <a:r>
              <a:rPr lang="en-CA" dirty="0" smtClean="0"/>
              <a:t>M = Married</a:t>
            </a:r>
          </a:p>
          <a:p>
            <a:r>
              <a:rPr lang="en-CA" dirty="0" smtClean="0"/>
              <a:t>S = Single</a:t>
            </a:r>
          </a:p>
          <a:p>
            <a:r>
              <a:rPr lang="en-CA" dirty="0" smtClean="0"/>
              <a:t>U = Unknown</a:t>
            </a:r>
          </a:p>
          <a:p>
            <a:endParaRPr lang="en-CA" dirty="0"/>
          </a:p>
        </p:txBody>
      </p:sp>
    </p:spTree>
    <p:extLst>
      <p:ext uri="{BB962C8B-B14F-4D97-AF65-F5344CB8AC3E}">
        <p14:creationId xmlns:p14="http://schemas.microsoft.com/office/powerpoint/2010/main" val="7221746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16</a:t>
            </a:fld>
            <a:endParaRPr lang="en-US" dirty="0"/>
          </a:p>
        </p:txBody>
      </p:sp>
      <p:sp>
        <p:nvSpPr>
          <p:cNvPr id="6" name="TextBox 5"/>
          <p:cNvSpPr txBox="1"/>
          <p:nvPr/>
        </p:nvSpPr>
        <p:spPr>
          <a:xfrm>
            <a:off x="1828800" y="3124200"/>
            <a:ext cx="5943600" cy="954107"/>
          </a:xfrm>
          <a:prstGeom prst="rect">
            <a:avLst/>
          </a:prstGeom>
          <a:noFill/>
        </p:spPr>
        <p:txBody>
          <a:bodyPr wrap="square" rtlCol="0">
            <a:spAutoFit/>
          </a:bodyPr>
          <a:lstStyle/>
          <a:p>
            <a:pPr algn="ctr"/>
            <a:r>
              <a:rPr lang="en-CA" sz="2800" dirty="0" smtClean="0">
                <a:solidFill>
                  <a:srgbClr val="20558A"/>
                </a:solidFill>
              </a:rPr>
              <a:t>Part 3:  Summary of key demographics and options for future work</a:t>
            </a:r>
            <a:endParaRPr lang="en-CA" sz="2800" dirty="0">
              <a:solidFill>
                <a:srgbClr val="20558A"/>
              </a:solidFill>
            </a:endParaRPr>
          </a:p>
        </p:txBody>
      </p:sp>
    </p:spTree>
    <p:extLst>
      <p:ext uri="{BB962C8B-B14F-4D97-AF65-F5344CB8AC3E}">
        <p14:creationId xmlns:p14="http://schemas.microsoft.com/office/powerpoint/2010/main" val="8769783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16"/>
          <p:cNvPicPr>
            <a:picLocks noChangeAspect="1"/>
          </p:cNvPicPr>
          <p:nvPr/>
        </p:nvPicPr>
        <p:blipFill>
          <a:blip r:embed="rId3"/>
          <a:stretch>
            <a:fillRect/>
          </a:stretch>
        </p:blipFill>
        <p:spPr>
          <a:xfrm>
            <a:off x="502906" y="4280613"/>
            <a:ext cx="3822721" cy="2297700"/>
          </a:xfrm>
          <a:prstGeom prst="rect">
            <a:avLst/>
          </a:prstGeom>
        </p:spPr>
      </p:pic>
      <p:pic>
        <p:nvPicPr>
          <p:cNvPr id="15" name="Picture 14"/>
          <p:cNvPicPr>
            <a:picLocks noChangeAspect="1"/>
          </p:cNvPicPr>
          <p:nvPr/>
        </p:nvPicPr>
        <p:blipFill>
          <a:blip r:embed="rId4"/>
          <a:stretch>
            <a:fillRect/>
          </a:stretch>
        </p:blipFill>
        <p:spPr>
          <a:xfrm>
            <a:off x="4535973" y="4286411"/>
            <a:ext cx="4142664" cy="2291902"/>
          </a:xfrm>
          <a:prstGeom prst="rect">
            <a:avLst/>
          </a:prstGeom>
        </p:spPr>
      </p:pic>
      <p:sp>
        <p:nvSpPr>
          <p:cNvPr id="3" name="Content Placeholder 2"/>
          <p:cNvSpPr>
            <a:spLocks noGrp="1"/>
          </p:cNvSpPr>
          <p:nvPr>
            <p:ph idx="1"/>
          </p:nvPr>
        </p:nvSpPr>
        <p:spPr>
          <a:xfrm>
            <a:off x="457200" y="990600"/>
            <a:ext cx="8153400" cy="5486400"/>
          </a:xfrm>
        </p:spPr>
        <p:txBody>
          <a:bodyPr/>
          <a:lstStyle/>
          <a:p>
            <a:pPr>
              <a:spcBef>
                <a:spcPts val="1800"/>
              </a:spcBef>
            </a:pPr>
            <a:r>
              <a:rPr lang="en-CA" sz="2000" dirty="0" smtClean="0"/>
              <a:t>Of the 4,885 service couples determined using the algorithm:</a:t>
            </a:r>
          </a:p>
          <a:p>
            <a:pPr>
              <a:spcBef>
                <a:spcPts val="1800"/>
              </a:spcBef>
            </a:pPr>
            <a:endParaRPr lang="en-CA" sz="20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17</a:t>
            </a:fld>
            <a:endParaRPr lang="en-US" dirty="0"/>
          </a:p>
        </p:txBody>
      </p:sp>
      <p:sp>
        <p:nvSpPr>
          <p:cNvPr id="5" name="Rectangle 2"/>
          <p:cNvSpPr>
            <a:spLocks noChangeArrowheads="1"/>
          </p:cNvSpPr>
          <p:nvPr/>
        </p:nvSpPr>
        <p:spPr bwMode="auto">
          <a:xfrm>
            <a:off x="107504" y="19472"/>
            <a:ext cx="8784431" cy="457200"/>
          </a:xfrm>
          <a:prstGeom prst="rect">
            <a:avLst/>
          </a:prstGeom>
          <a:noFill/>
          <a:ln w="9525">
            <a:noFill/>
            <a:miter lim="800000"/>
            <a:headEnd/>
            <a:tailEnd/>
          </a:ln>
          <a:effectLst/>
          <a:extLst/>
        </p:spPr>
        <p:txBody>
          <a:bodyPr anchor="ctr"/>
          <a:lstStyle>
            <a:lvl1pPr eaLnBrk="0" hangingPunct="0">
              <a:spcBef>
                <a:spcPct val="20000"/>
              </a:spcBef>
              <a:buChar char="•"/>
              <a:defRPr sz="2400">
                <a:solidFill>
                  <a:schemeClr val="tx1"/>
                </a:solidFill>
                <a:latin typeface="Tahoma" pitchFamily="34" charset="0"/>
              </a:defRPr>
            </a:lvl1pPr>
            <a:lvl2pPr marL="742950" indent="-285750" eaLnBrk="0" hangingPunct="0">
              <a:spcBef>
                <a:spcPct val="20000"/>
              </a:spcBef>
              <a:buChar char="–"/>
              <a:defRPr sz="2000">
                <a:solidFill>
                  <a:schemeClr val="tx1"/>
                </a:solidFill>
                <a:latin typeface="Tahoma" pitchFamily="34" charset="0"/>
              </a:defRPr>
            </a:lvl2pPr>
            <a:lvl3pPr marL="1143000" indent="-228600" eaLnBrk="0" hangingPunct="0">
              <a:spcBef>
                <a:spcPct val="20000"/>
              </a:spcBef>
              <a:buChar char="•"/>
              <a:defRPr>
                <a:solidFill>
                  <a:schemeClr val="tx1"/>
                </a:solidFill>
                <a:latin typeface="Tahoma" pitchFamily="34" charset="0"/>
              </a:defRPr>
            </a:lvl3pPr>
            <a:lvl4pPr marL="1600200" indent="-228600" eaLnBrk="0" hangingPunct="0">
              <a:spcBef>
                <a:spcPct val="20000"/>
              </a:spcBef>
              <a:buChar char="–"/>
              <a:defRPr sz="1600">
                <a:solidFill>
                  <a:schemeClr val="tx1"/>
                </a:solidFill>
                <a:latin typeface="Tahoma" pitchFamily="34" charset="0"/>
              </a:defRPr>
            </a:lvl4pPr>
            <a:lvl5pPr marL="2057400" indent="-228600" eaLnBrk="0" hangingPunct="0">
              <a:spcBef>
                <a:spcPct val="20000"/>
              </a:spcBef>
              <a:buChar char="»"/>
              <a:defRPr sz="1400">
                <a:solidFill>
                  <a:schemeClr val="tx1"/>
                </a:solidFill>
                <a:latin typeface="Tahoma" pitchFamily="34" charset="0"/>
              </a:defRPr>
            </a:lvl5pPr>
            <a:lvl6pPr marL="2514600" indent="-228600" eaLnBrk="0" fontAlgn="base" hangingPunct="0">
              <a:spcBef>
                <a:spcPct val="20000"/>
              </a:spcBef>
              <a:spcAft>
                <a:spcPct val="0"/>
              </a:spcAft>
              <a:buChar char="»"/>
              <a:defRPr sz="1400">
                <a:solidFill>
                  <a:schemeClr val="tx1"/>
                </a:solidFill>
                <a:latin typeface="Tahoma" pitchFamily="34" charset="0"/>
              </a:defRPr>
            </a:lvl6pPr>
            <a:lvl7pPr marL="2971800" indent="-228600" eaLnBrk="0" fontAlgn="base" hangingPunct="0">
              <a:spcBef>
                <a:spcPct val="20000"/>
              </a:spcBef>
              <a:spcAft>
                <a:spcPct val="0"/>
              </a:spcAft>
              <a:buChar char="»"/>
              <a:defRPr sz="1400">
                <a:solidFill>
                  <a:schemeClr val="tx1"/>
                </a:solidFill>
                <a:latin typeface="Tahoma" pitchFamily="34" charset="0"/>
              </a:defRPr>
            </a:lvl7pPr>
            <a:lvl8pPr marL="3429000" indent="-228600" eaLnBrk="0" fontAlgn="base" hangingPunct="0">
              <a:spcBef>
                <a:spcPct val="20000"/>
              </a:spcBef>
              <a:spcAft>
                <a:spcPct val="0"/>
              </a:spcAft>
              <a:buChar char="»"/>
              <a:defRPr sz="1400">
                <a:solidFill>
                  <a:schemeClr val="tx1"/>
                </a:solidFill>
                <a:latin typeface="Tahoma" pitchFamily="34" charset="0"/>
              </a:defRPr>
            </a:lvl8pPr>
            <a:lvl9pPr marL="3886200" indent="-228600" eaLnBrk="0" fontAlgn="base" hangingPunct="0">
              <a:spcBef>
                <a:spcPct val="20000"/>
              </a:spcBef>
              <a:spcAft>
                <a:spcPct val="0"/>
              </a:spcAft>
              <a:buChar char="»"/>
              <a:defRPr sz="1400">
                <a:solidFill>
                  <a:schemeClr val="tx1"/>
                </a:solidFill>
                <a:latin typeface="Tahoma" pitchFamily="34" charset="0"/>
              </a:defRPr>
            </a:lvl9pPr>
          </a:lstStyle>
          <a:p>
            <a:pPr eaLnBrk="1" hangingPunct="1">
              <a:spcBef>
                <a:spcPct val="0"/>
              </a:spcBef>
              <a:buFontTx/>
              <a:buNone/>
            </a:pPr>
            <a:r>
              <a:rPr lang="en-CA" altLang="en-US" sz="2800" b="1" dirty="0" smtClean="0">
                <a:solidFill>
                  <a:schemeClr val="bg1"/>
                </a:solidFill>
                <a:latin typeface="Calibri" panose="020F0502020204030204" pitchFamily="34" charset="0"/>
              </a:rPr>
              <a:t>Demographics of current service couples</a:t>
            </a:r>
            <a:endParaRPr lang="en-US" altLang="en-US" sz="2800" b="1" dirty="0">
              <a:solidFill>
                <a:schemeClr val="bg1"/>
              </a:solidFill>
              <a:latin typeface="Calibri" panose="020F0502020204030204" pitchFamily="34" charset="0"/>
            </a:endParaRPr>
          </a:p>
        </p:txBody>
      </p:sp>
      <p:sp>
        <p:nvSpPr>
          <p:cNvPr id="11" name="Footer Placeholder 10"/>
          <p:cNvSpPr>
            <a:spLocks noGrp="1"/>
          </p:cNvSpPr>
          <p:nvPr>
            <p:ph type="ftr" sz="quarter" idx="11"/>
          </p:nvPr>
        </p:nvSpPr>
        <p:spPr>
          <a:xfrm>
            <a:off x="744227" y="4054338"/>
            <a:ext cx="2895600" cy="182562"/>
          </a:xfrm>
        </p:spPr>
        <p:txBody>
          <a:bodyPr/>
          <a:lstStyle/>
          <a:p>
            <a:r>
              <a:rPr lang="en-US" sz="900" dirty="0" smtClean="0"/>
              <a:t>*By Distinctive Environmental Uniform</a:t>
            </a:r>
            <a:endParaRPr lang="en-US" sz="900" dirty="0"/>
          </a:p>
        </p:txBody>
      </p:sp>
      <p:pic>
        <p:nvPicPr>
          <p:cNvPr id="6" name="Picture 5"/>
          <p:cNvPicPr>
            <a:picLocks noChangeAspect="1"/>
          </p:cNvPicPr>
          <p:nvPr/>
        </p:nvPicPr>
        <p:blipFill>
          <a:blip r:embed="rId5"/>
          <a:stretch>
            <a:fillRect/>
          </a:stretch>
        </p:blipFill>
        <p:spPr>
          <a:xfrm>
            <a:off x="4533899" y="1600200"/>
            <a:ext cx="4172835" cy="2502591"/>
          </a:xfrm>
          <a:prstGeom prst="rect">
            <a:avLst/>
          </a:prstGeom>
        </p:spPr>
      </p:pic>
      <p:pic>
        <p:nvPicPr>
          <p:cNvPr id="12" name="Picture 11"/>
          <p:cNvPicPr>
            <a:picLocks noChangeAspect="1"/>
          </p:cNvPicPr>
          <p:nvPr/>
        </p:nvPicPr>
        <p:blipFill>
          <a:blip r:embed="rId6"/>
          <a:stretch>
            <a:fillRect/>
          </a:stretch>
        </p:blipFill>
        <p:spPr>
          <a:xfrm>
            <a:off x="820427" y="1506063"/>
            <a:ext cx="3505200" cy="2577285"/>
          </a:xfrm>
          <a:prstGeom prst="rect">
            <a:avLst/>
          </a:prstGeom>
        </p:spPr>
      </p:pic>
      <p:sp>
        <p:nvSpPr>
          <p:cNvPr id="10" name="Rounded Rectangle 9"/>
          <p:cNvSpPr/>
          <p:nvPr/>
        </p:nvSpPr>
        <p:spPr>
          <a:xfrm>
            <a:off x="6934200" y="1437871"/>
            <a:ext cx="2039627" cy="1304108"/>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spcBef>
                <a:spcPts val="2400"/>
              </a:spcBef>
            </a:pPr>
            <a:r>
              <a:rPr lang="en-CA" sz="1200" dirty="0" smtClean="0"/>
              <a:t>Most common for couples to have same rank, although for heterosexual couples it is more common for the male member to have a higher rank</a:t>
            </a:r>
            <a:endParaRPr lang="en-CA" sz="1200" dirty="0"/>
          </a:p>
        </p:txBody>
      </p:sp>
      <p:sp>
        <p:nvSpPr>
          <p:cNvPr id="13" name="Rounded Rectangle 12"/>
          <p:cNvSpPr/>
          <p:nvPr/>
        </p:nvSpPr>
        <p:spPr>
          <a:xfrm>
            <a:off x="2702120" y="4290974"/>
            <a:ext cx="1946080" cy="119542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spcBef>
                <a:spcPts val="2400"/>
              </a:spcBef>
            </a:pPr>
            <a:r>
              <a:rPr lang="en-CA" sz="1200" dirty="0" smtClean="0"/>
              <a:t>It is more common for couples to be closer in age, and for heterosexual couples it is more likely for the male member to be older</a:t>
            </a:r>
            <a:endParaRPr lang="en-CA" sz="1200" dirty="0"/>
          </a:p>
        </p:txBody>
      </p:sp>
    </p:spTree>
    <p:extLst>
      <p:ext uri="{BB962C8B-B14F-4D97-AF65-F5344CB8AC3E}">
        <p14:creationId xmlns:p14="http://schemas.microsoft.com/office/powerpoint/2010/main" val="18318656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365750"/>
          </a:xfrm>
        </p:spPr>
        <p:txBody>
          <a:bodyPr/>
          <a:lstStyle/>
          <a:p>
            <a:pPr>
              <a:spcBef>
                <a:spcPts val="1800"/>
              </a:spcBef>
            </a:pPr>
            <a:r>
              <a:rPr lang="en-CA" sz="2000" dirty="0" smtClean="0"/>
              <a:t>Analyse data on past service couples (Type 3 and others)</a:t>
            </a:r>
          </a:p>
          <a:p>
            <a:pPr>
              <a:spcBef>
                <a:spcPts val="1800"/>
              </a:spcBef>
            </a:pPr>
            <a:r>
              <a:rPr lang="en-CA" sz="2000" dirty="0" smtClean="0"/>
              <a:t>Examine attrition patterns for members of service couples</a:t>
            </a:r>
          </a:p>
          <a:p>
            <a:pPr lvl="1">
              <a:spcBef>
                <a:spcPts val="600"/>
              </a:spcBef>
            </a:pPr>
            <a:r>
              <a:rPr lang="en-CA" sz="1600" dirty="0" smtClean="0"/>
              <a:t>How do attrition rates vary for male and female members of service couples in comparison to those who are not members of service couples?</a:t>
            </a:r>
            <a:endParaRPr lang="en-CA" sz="1200" dirty="0" smtClean="0"/>
          </a:p>
          <a:p>
            <a:pPr lvl="2">
              <a:spcBef>
                <a:spcPts val="600"/>
              </a:spcBef>
            </a:pPr>
            <a:r>
              <a:rPr lang="en-CA" sz="1400" dirty="0" smtClean="0"/>
              <a:t>Are there differences in the tendencies to leave at particular points in a career?</a:t>
            </a:r>
          </a:p>
          <a:p>
            <a:pPr lvl="2">
              <a:spcBef>
                <a:spcPts val="600"/>
              </a:spcBef>
            </a:pPr>
            <a:r>
              <a:rPr lang="en-CA" sz="1400" dirty="0" smtClean="0"/>
              <a:t>How do the reasons for release differ?</a:t>
            </a:r>
          </a:p>
          <a:p>
            <a:pPr lvl="1">
              <a:spcBef>
                <a:spcPts val="600"/>
              </a:spcBef>
            </a:pPr>
            <a:r>
              <a:rPr lang="en-CA" sz="1600" dirty="0" smtClean="0"/>
              <a:t>Among service couples, is there a relationship between the rank differential and attrition patterns?</a:t>
            </a:r>
          </a:p>
          <a:p>
            <a:pPr>
              <a:spcBef>
                <a:spcPts val="1800"/>
              </a:spcBef>
            </a:pPr>
            <a:r>
              <a:rPr lang="en-CA" sz="2000" dirty="0" smtClean="0"/>
              <a:t>Examine data on location of </a:t>
            </a:r>
            <a:r>
              <a:rPr lang="en-CA" sz="2000" smtClean="0"/>
              <a:t>service couples</a:t>
            </a:r>
          </a:p>
          <a:p>
            <a:pPr lvl="1">
              <a:spcBef>
                <a:spcPts val="600"/>
              </a:spcBef>
            </a:pPr>
            <a:r>
              <a:rPr lang="en-CA" sz="1600" smtClean="0"/>
              <a:t>If possible, find how often service couples were posted to the same area</a:t>
            </a:r>
            <a:endParaRPr lang="en-CA" sz="1600" dirty="0" smtClean="0"/>
          </a:p>
          <a:p>
            <a:pPr>
              <a:spcBef>
                <a:spcPts val="1800"/>
              </a:spcBef>
            </a:pPr>
            <a:r>
              <a:rPr lang="en-CA" sz="2000" dirty="0" smtClean="0"/>
              <a:t>Collaborate with researchers in other areas of military personnel research</a:t>
            </a:r>
          </a:p>
          <a:p>
            <a:pPr lvl="1">
              <a:spcBef>
                <a:spcPts val="600"/>
              </a:spcBef>
            </a:pPr>
            <a:r>
              <a:rPr lang="en-CA" sz="1600" dirty="0" smtClean="0"/>
              <a:t>Help inform CAF surveys on family, relocation, and deployment</a:t>
            </a:r>
          </a:p>
          <a:p>
            <a:pPr>
              <a:spcBef>
                <a:spcPts val="1800"/>
              </a:spcBef>
            </a:pPr>
            <a:r>
              <a:rPr lang="en-CA" sz="2000" dirty="0" smtClean="0"/>
              <a:t>Expand analysis to include other aspects of military families (e.g. </a:t>
            </a:r>
            <a:r>
              <a:rPr lang="en-CA" sz="2000" smtClean="0"/>
              <a:t>children)</a:t>
            </a:r>
            <a:endParaRPr lang="en-CA" sz="2000" dirty="0"/>
          </a:p>
          <a:p>
            <a:pPr>
              <a:spcBef>
                <a:spcPts val="1800"/>
              </a:spcBef>
            </a:pPr>
            <a:endParaRPr lang="en-CA" sz="2000" dirty="0" smtClean="0"/>
          </a:p>
          <a:p>
            <a:pPr>
              <a:spcBef>
                <a:spcPts val="2400"/>
              </a:spcBef>
            </a:pPr>
            <a:endParaRPr lang="en-CA" sz="2000" dirty="0"/>
          </a:p>
          <a:p>
            <a:pPr>
              <a:spcBef>
                <a:spcPts val="2400"/>
              </a:spcBef>
            </a:pPr>
            <a:endParaRPr lang="en-CA" sz="20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18</a:t>
            </a:fld>
            <a:endParaRPr lang="en-US" dirty="0"/>
          </a:p>
        </p:txBody>
      </p:sp>
      <p:sp>
        <p:nvSpPr>
          <p:cNvPr id="5" name="Rectangle 2"/>
          <p:cNvSpPr>
            <a:spLocks noChangeArrowheads="1"/>
          </p:cNvSpPr>
          <p:nvPr/>
        </p:nvSpPr>
        <p:spPr bwMode="auto">
          <a:xfrm>
            <a:off x="107504" y="19472"/>
            <a:ext cx="8784431" cy="457200"/>
          </a:xfrm>
          <a:prstGeom prst="rect">
            <a:avLst/>
          </a:prstGeom>
          <a:noFill/>
          <a:ln w="9525">
            <a:noFill/>
            <a:miter lim="800000"/>
            <a:headEnd/>
            <a:tailEnd/>
          </a:ln>
          <a:effectLst/>
          <a:extLst/>
        </p:spPr>
        <p:txBody>
          <a:bodyPr anchor="ctr"/>
          <a:lstStyle>
            <a:lvl1pPr eaLnBrk="0" hangingPunct="0">
              <a:spcBef>
                <a:spcPct val="20000"/>
              </a:spcBef>
              <a:buChar char="•"/>
              <a:defRPr sz="2400">
                <a:solidFill>
                  <a:schemeClr val="tx1"/>
                </a:solidFill>
                <a:latin typeface="Tahoma" pitchFamily="34" charset="0"/>
              </a:defRPr>
            </a:lvl1pPr>
            <a:lvl2pPr marL="742950" indent="-285750" eaLnBrk="0" hangingPunct="0">
              <a:spcBef>
                <a:spcPct val="20000"/>
              </a:spcBef>
              <a:buChar char="–"/>
              <a:defRPr sz="2000">
                <a:solidFill>
                  <a:schemeClr val="tx1"/>
                </a:solidFill>
                <a:latin typeface="Tahoma" pitchFamily="34" charset="0"/>
              </a:defRPr>
            </a:lvl2pPr>
            <a:lvl3pPr marL="1143000" indent="-228600" eaLnBrk="0" hangingPunct="0">
              <a:spcBef>
                <a:spcPct val="20000"/>
              </a:spcBef>
              <a:buChar char="•"/>
              <a:defRPr>
                <a:solidFill>
                  <a:schemeClr val="tx1"/>
                </a:solidFill>
                <a:latin typeface="Tahoma" pitchFamily="34" charset="0"/>
              </a:defRPr>
            </a:lvl3pPr>
            <a:lvl4pPr marL="1600200" indent="-228600" eaLnBrk="0" hangingPunct="0">
              <a:spcBef>
                <a:spcPct val="20000"/>
              </a:spcBef>
              <a:buChar char="–"/>
              <a:defRPr sz="1600">
                <a:solidFill>
                  <a:schemeClr val="tx1"/>
                </a:solidFill>
                <a:latin typeface="Tahoma" pitchFamily="34" charset="0"/>
              </a:defRPr>
            </a:lvl4pPr>
            <a:lvl5pPr marL="2057400" indent="-228600" eaLnBrk="0" hangingPunct="0">
              <a:spcBef>
                <a:spcPct val="20000"/>
              </a:spcBef>
              <a:buChar char="»"/>
              <a:defRPr sz="1400">
                <a:solidFill>
                  <a:schemeClr val="tx1"/>
                </a:solidFill>
                <a:latin typeface="Tahoma" pitchFamily="34" charset="0"/>
              </a:defRPr>
            </a:lvl5pPr>
            <a:lvl6pPr marL="2514600" indent="-228600" eaLnBrk="0" fontAlgn="base" hangingPunct="0">
              <a:spcBef>
                <a:spcPct val="20000"/>
              </a:spcBef>
              <a:spcAft>
                <a:spcPct val="0"/>
              </a:spcAft>
              <a:buChar char="»"/>
              <a:defRPr sz="1400">
                <a:solidFill>
                  <a:schemeClr val="tx1"/>
                </a:solidFill>
                <a:latin typeface="Tahoma" pitchFamily="34" charset="0"/>
              </a:defRPr>
            </a:lvl6pPr>
            <a:lvl7pPr marL="2971800" indent="-228600" eaLnBrk="0" fontAlgn="base" hangingPunct="0">
              <a:spcBef>
                <a:spcPct val="20000"/>
              </a:spcBef>
              <a:spcAft>
                <a:spcPct val="0"/>
              </a:spcAft>
              <a:buChar char="»"/>
              <a:defRPr sz="1400">
                <a:solidFill>
                  <a:schemeClr val="tx1"/>
                </a:solidFill>
                <a:latin typeface="Tahoma" pitchFamily="34" charset="0"/>
              </a:defRPr>
            </a:lvl7pPr>
            <a:lvl8pPr marL="3429000" indent="-228600" eaLnBrk="0" fontAlgn="base" hangingPunct="0">
              <a:spcBef>
                <a:spcPct val="20000"/>
              </a:spcBef>
              <a:spcAft>
                <a:spcPct val="0"/>
              </a:spcAft>
              <a:buChar char="»"/>
              <a:defRPr sz="1400">
                <a:solidFill>
                  <a:schemeClr val="tx1"/>
                </a:solidFill>
                <a:latin typeface="Tahoma" pitchFamily="34" charset="0"/>
              </a:defRPr>
            </a:lvl8pPr>
            <a:lvl9pPr marL="3886200" indent="-228600" eaLnBrk="0" fontAlgn="base" hangingPunct="0">
              <a:spcBef>
                <a:spcPct val="20000"/>
              </a:spcBef>
              <a:spcAft>
                <a:spcPct val="0"/>
              </a:spcAft>
              <a:buChar char="»"/>
              <a:defRPr sz="1400">
                <a:solidFill>
                  <a:schemeClr val="tx1"/>
                </a:solidFill>
                <a:latin typeface="Tahoma" pitchFamily="34" charset="0"/>
              </a:defRPr>
            </a:lvl9pPr>
          </a:lstStyle>
          <a:p>
            <a:pPr eaLnBrk="1" hangingPunct="1">
              <a:spcBef>
                <a:spcPct val="0"/>
              </a:spcBef>
              <a:buFontTx/>
              <a:buNone/>
            </a:pPr>
            <a:r>
              <a:rPr lang="en-CA" altLang="en-US" sz="2800" b="1" dirty="0" smtClean="0">
                <a:solidFill>
                  <a:schemeClr val="bg1"/>
                </a:solidFill>
                <a:latin typeface="Calibri" panose="020F0502020204030204" pitchFamily="34" charset="0"/>
              </a:rPr>
              <a:t>Options for Future work</a:t>
            </a:r>
            <a:endParaRPr lang="en-US" altLang="en-US" sz="2800" b="1" dirty="0">
              <a:solidFill>
                <a:schemeClr val="bg1"/>
              </a:solidFill>
              <a:latin typeface="Calibri" panose="020F0502020204030204" pitchFamily="34" charset="0"/>
            </a:endParaRPr>
          </a:p>
        </p:txBody>
      </p:sp>
    </p:spTree>
    <p:extLst>
      <p:ext uri="{BB962C8B-B14F-4D97-AF65-F5344CB8AC3E}">
        <p14:creationId xmlns:p14="http://schemas.microsoft.com/office/powerpoint/2010/main" val="37491581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19</a:t>
            </a:fld>
            <a:endParaRPr lang="en-US" dirty="0"/>
          </a:p>
        </p:txBody>
      </p:sp>
      <p:sp>
        <p:nvSpPr>
          <p:cNvPr id="5" name="Rectangle 2"/>
          <p:cNvSpPr>
            <a:spLocks noChangeArrowheads="1"/>
          </p:cNvSpPr>
          <p:nvPr/>
        </p:nvSpPr>
        <p:spPr bwMode="auto">
          <a:xfrm>
            <a:off x="0" y="2895600"/>
            <a:ext cx="8784431" cy="1219200"/>
          </a:xfrm>
          <a:prstGeom prst="rect">
            <a:avLst/>
          </a:prstGeom>
          <a:noFill/>
          <a:ln w="9525">
            <a:noFill/>
            <a:miter lim="800000"/>
            <a:headEnd/>
            <a:tailEnd/>
          </a:ln>
          <a:effectLst/>
          <a:extLst/>
        </p:spPr>
        <p:txBody>
          <a:bodyPr anchor="ctr"/>
          <a:lstStyle>
            <a:lvl1pPr eaLnBrk="0" hangingPunct="0">
              <a:spcBef>
                <a:spcPct val="20000"/>
              </a:spcBef>
              <a:buChar char="•"/>
              <a:defRPr sz="2400">
                <a:solidFill>
                  <a:schemeClr val="tx1"/>
                </a:solidFill>
                <a:latin typeface="Tahoma" pitchFamily="34" charset="0"/>
              </a:defRPr>
            </a:lvl1pPr>
            <a:lvl2pPr marL="742950" indent="-285750" eaLnBrk="0" hangingPunct="0">
              <a:spcBef>
                <a:spcPct val="20000"/>
              </a:spcBef>
              <a:buChar char="–"/>
              <a:defRPr sz="2000">
                <a:solidFill>
                  <a:schemeClr val="tx1"/>
                </a:solidFill>
                <a:latin typeface="Tahoma" pitchFamily="34" charset="0"/>
              </a:defRPr>
            </a:lvl2pPr>
            <a:lvl3pPr marL="1143000" indent="-228600" eaLnBrk="0" hangingPunct="0">
              <a:spcBef>
                <a:spcPct val="20000"/>
              </a:spcBef>
              <a:buChar char="•"/>
              <a:defRPr>
                <a:solidFill>
                  <a:schemeClr val="tx1"/>
                </a:solidFill>
                <a:latin typeface="Tahoma" pitchFamily="34" charset="0"/>
              </a:defRPr>
            </a:lvl3pPr>
            <a:lvl4pPr marL="1600200" indent="-228600" eaLnBrk="0" hangingPunct="0">
              <a:spcBef>
                <a:spcPct val="20000"/>
              </a:spcBef>
              <a:buChar char="–"/>
              <a:defRPr sz="1600">
                <a:solidFill>
                  <a:schemeClr val="tx1"/>
                </a:solidFill>
                <a:latin typeface="Tahoma" pitchFamily="34" charset="0"/>
              </a:defRPr>
            </a:lvl4pPr>
            <a:lvl5pPr marL="2057400" indent="-228600" eaLnBrk="0" hangingPunct="0">
              <a:spcBef>
                <a:spcPct val="20000"/>
              </a:spcBef>
              <a:buChar char="»"/>
              <a:defRPr sz="1400">
                <a:solidFill>
                  <a:schemeClr val="tx1"/>
                </a:solidFill>
                <a:latin typeface="Tahoma" pitchFamily="34" charset="0"/>
              </a:defRPr>
            </a:lvl5pPr>
            <a:lvl6pPr marL="2514600" indent="-228600" eaLnBrk="0" fontAlgn="base" hangingPunct="0">
              <a:spcBef>
                <a:spcPct val="20000"/>
              </a:spcBef>
              <a:spcAft>
                <a:spcPct val="0"/>
              </a:spcAft>
              <a:buChar char="»"/>
              <a:defRPr sz="1400">
                <a:solidFill>
                  <a:schemeClr val="tx1"/>
                </a:solidFill>
                <a:latin typeface="Tahoma" pitchFamily="34" charset="0"/>
              </a:defRPr>
            </a:lvl6pPr>
            <a:lvl7pPr marL="2971800" indent="-228600" eaLnBrk="0" fontAlgn="base" hangingPunct="0">
              <a:spcBef>
                <a:spcPct val="20000"/>
              </a:spcBef>
              <a:spcAft>
                <a:spcPct val="0"/>
              </a:spcAft>
              <a:buChar char="»"/>
              <a:defRPr sz="1400">
                <a:solidFill>
                  <a:schemeClr val="tx1"/>
                </a:solidFill>
                <a:latin typeface="Tahoma" pitchFamily="34" charset="0"/>
              </a:defRPr>
            </a:lvl7pPr>
            <a:lvl8pPr marL="3429000" indent="-228600" eaLnBrk="0" fontAlgn="base" hangingPunct="0">
              <a:spcBef>
                <a:spcPct val="20000"/>
              </a:spcBef>
              <a:spcAft>
                <a:spcPct val="0"/>
              </a:spcAft>
              <a:buChar char="»"/>
              <a:defRPr sz="1400">
                <a:solidFill>
                  <a:schemeClr val="tx1"/>
                </a:solidFill>
                <a:latin typeface="Tahoma" pitchFamily="34" charset="0"/>
              </a:defRPr>
            </a:lvl8pPr>
            <a:lvl9pPr marL="3886200" indent="-228600" eaLnBrk="0" fontAlgn="base" hangingPunct="0">
              <a:spcBef>
                <a:spcPct val="20000"/>
              </a:spcBef>
              <a:spcAft>
                <a:spcPct val="0"/>
              </a:spcAft>
              <a:buChar char="»"/>
              <a:defRPr sz="1400">
                <a:solidFill>
                  <a:schemeClr val="tx1"/>
                </a:solidFill>
                <a:latin typeface="Tahoma" pitchFamily="34" charset="0"/>
              </a:defRPr>
            </a:lvl9pPr>
          </a:lstStyle>
          <a:p>
            <a:pPr algn="ctr" eaLnBrk="1" hangingPunct="1">
              <a:spcBef>
                <a:spcPct val="0"/>
              </a:spcBef>
              <a:buFontTx/>
              <a:buNone/>
            </a:pPr>
            <a:r>
              <a:rPr lang="en-CA" sz="2800" b="1" dirty="0" smtClean="0">
                <a:solidFill>
                  <a:srgbClr val="20558A"/>
                </a:solidFill>
                <a:latin typeface="Calibri" panose="020F0502020204030204" pitchFamily="34" charset="0"/>
              </a:rPr>
              <a:t>Questions?</a:t>
            </a:r>
          </a:p>
          <a:p>
            <a:pPr algn="ctr" eaLnBrk="1" hangingPunct="1">
              <a:spcBef>
                <a:spcPct val="0"/>
              </a:spcBef>
              <a:buFontTx/>
              <a:buNone/>
            </a:pPr>
            <a:endParaRPr lang="en-CA" altLang="en-US" sz="1800" b="1" dirty="0">
              <a:solidFill>
                <a:srgbClr val="20558A"/>
              </a:solidFill>
              <a:latin typeface="Calibri" panose="020F0502020204030204" pitchFamily="34" charset="0"/>
            </a:endParaRPr>
          </a:p>
          <a:p>
            <a:pPr algn="ctr" eaLnBrk="1" hangingPunct="1">
              <a:spcBef>
                <a:spcPct val="0"/>
              </a:spcBef>
              <a:buFontTx/>
              <a:buNone/>
            </a:pPr>
            <a:r>
              <a:rPr lang="en-CA" altLang="en-US" sz="2000" dirty="0">
                <a:solidFill>
                  <a:srgbClr val="20558A"/>
                </a:solidFill>
                <a:latin typeface="Calibri" panose="020F0502020204030204" pitchFamily="34" charset="0"/>
              </a:rPr>
              <a:t>i</a:t>
            </a:r>
            <a:r>
              <a:rPr lang="en-CA" altLang="en-US" sz="2000" dirty="0" smtClean="0">
                <a:solidFill>
                  <a:srgbClr val="20558A"/>
                </a:solidFill>
                <a:latin typeface="Calibri" panose="020F0502020204030204" pitchFamily="34" charset="0"/>
              </a:rPr>
              <a:t>ngrid.lai@forces.gc.ca</a:t>
            </a:r>
            <a:endParaRPr lang="en-US" altLang="en-US" sz="2000" dirty="0">
              <a:solidFill>
                <a:srgbClr val="20558A"/>
              </a:solidFill>
              <a:latin typeface="Calibri" panose="020F0502020204030204" pitchFamily="34" charset="0"/>
            </a:endParaRPr>
          </a:p>
        </p:txBody>
      </p:sp>
    </p:spTree>
    <p:extLst>
      <p:ext uri="{BB962C8B-B14F-4D97-AF65-F5344CB8AC3E}">
        <p14:creationId xmlns:p14="http://schemas.microsoft.com/office/powerpoint/2010/main" val="13092581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4724400"/>
          </a:xfrm>
        </p:spPr>
        <p:txBody>
          <a:bodyPr/>
          <a:lstStyle/>
          <a:p>
            <a:pPr>
              <a:spcBef>
                <a:spcPts val="1800"/>
              </a:spcBef>
            </a:pPr>
            <a:r>
              <a:rPr lang="en-CA" sz="2000" dirty="0" smtClean="0"/>
              <a:t>Department of National Defence and Canadian Armed Forces (DND/CAF) consists of*:</a:t>
            </a:r>
          </a:p>
          <a:p>
            <a:pPr lvl="1">
              <a:spcBef>
                <a:spcPts val="600"/>
              </a:spcBef>
            </a:pPr>
            <a:r>
              <a:rPr lang="en-CA" sz="1600" dirty="0" smtClean="0"/>
              <a:t>Regular Force: 64,108</a:t>
            </a:r>
          </a:p>
          <a:p>
            <a:pPr lvl="1">
              <a:spcBef>
                <a:spcPts val="600"/>
              </a:spcBef>
            </a:pPr>
            <a:r>
              <a:rPr lang="en-CA" sz="1600" dirty="0" smtClean="0"/>
              <a:t>Primary </a:t>
            </a:r>
            <a:r>
              <a:rPr lang="en-CA" sz="1600" dirty="0"/>
              <a:t>Reserve: </a:t>
            </a:r>
            <a:r>
              <a:rPr lang="en-CA" sz="1600" dirty="0" smtClean="0"/>
              <a:t>29,532</a:t>
            </a:r>
          </a:p>
          <a:p>
            <a:pPr lvl="1">
              <a:spcBef>
                <a:spcPts val="600"/>
              </a:spcBef>
            </a:pPr>
            <a:r>
              <a:rPr lang="en-CA" sz="1600" dirty="0"/>
              <a:t>Cadet Organizations Administration and Training </a:t>
            </a:r>
            <a:r>
              <a:rPr lang="en-CA" sz="1600" dirty="0" smtClean="0"/>
              <a:t>Service: 6,438</a:t>
            </a:r>
          </a:p>
          <a:p>
            <a:pPr lvl="1">
              <a:spcBef>
                <a:spcPts val="600"/>
              </a:spcBef>
            </a:pPr>
            <a:r>
              <a:rPr lang="en-CA" sz="1600" dirty="0"/>
              <a:t>Canadian </a:t>
            </a:r>
            <a:r>
              <a:rPr lang="en-CA" sz="1600" dirty="0" smtClean="0"/>
              <a:t>Rangers: 5,248</a:t>
            </a:r>
          </a:p>
          <a:p>
            <a:pPr lvl="1">
              <a:spcBef>
                <a:spcPts val="600"/>
              </a:spcBef>
            </a:pPr>
            <a:r>
              <a:rPr lang="en-CA" sz="1600" dirty="0" smtClean="0"/>
              <a:t>Civilian employees: ~28,000</a:t>
            </a:r>
          </a:p>
          <a:p>
            <a:pPr>
              <a:spcBef>
                <a:spcPts val="1800"/>
              </a:spcBef>
            </a:pPr>
            <a:r>
              <a:rPr lang="en-CA" sz="2000" dirty="0" smtClean="0"/>
              <a:t>Director </a:t>
            </a:r>
            <a:r>
              <a:rPr lang="en-CA" sz="2000" dirty="0"/>
              <a:t>General Military Personnel Research and Analysis</a:t>
            </a:r>
          </a:p>
          <a:p>
            <a:pPr lvl="1">
              <a:spcBef>
                <a:spcPts val="600"/>
              </a:spcBef>
            </a:pPr>
            <a:r>
              <a:rPr lang="en-CA" sz="1600" dirty="0"/>
              <a:t>Research and analysis arm within Chief of Military Personnel</a:t>
            </a:r>
          </a:p>
          <a:p>
            <a:pPr lvl="1">
              <a:spcBef>
                <a:spcPts val="600"/>
              </a:spcBef>
            </a:pPr>
            <a:r>
              <a:rPr lang="en-CA" sz="1600" dirty="0"/>
              <a:t>Works closely with clients to provide evidence for policy/program development and to inform decision-making</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dirty="0"/>
          </a:p>
        </p:txBody>
      </p:sp>
      <p:sp>
        <p:nvSpPr>
          <p:cNvPr id="5" name="Rectangle 2"/>
          <p:cNvSpPr>
            <a:spLocks noChangeArrowheads="1"/>
          </p:cNvSpPr>
          <p:nvPr/>
        </p:nvSpPr>
        <p:spPr bwMode="auto">
          <a:xfrm>
            <a:off x="107504" y="19472"/>
            <a:ext cx="8784431" cy="457200"/>
          </a:xfrm>
          <a:prstGeom prst="rect">
            <a:avLst/>
          </a:prstGeom>
          <a:noFill/>
          <a:ln w="9525">
            <a:noFill/>
            <a:miter lim="800000"/>
            <a:headEnd/>
            <a:tailEnd/>
          </a:ln>
          <a:effectLst/>
          <a:extLst/>
        </p:spPr>
        <p:txBody>
          <a:bodyPr anchor="ctr"/>
          <a:lstStyle>
            <a:lvl1pPr eaLnBrk="0" hangingPunct="0">
              <a:spcBef>
                <a:spcPct val="20000"/>
              </a:spcBef>
              <a:buChar char="•"/>
              <a:defRPr sz="2400">
                <a:solidFill>
                  <a:schemeClr val="tx1"/>
                </a:solidFill>
                <a:latin typeface="Tahoma" pitchFamily="34" charset="0"/>
              </a:defRPr>
            </a:lvl1pPr>
            <a:lvl2pPr marL="742950" indent="-285750" eaLnBrk="0" hangingPunct="0">
              <a:spcBef>
                <a:spcPct val="20000"/>
              </a:spcBef>
              <a:buChar char="–"/>
              <a:defRPr sz="2000">
                <a:solidFill>
                  <a:schemeClr val="tx1"/>
                </a:solidFill>
                <a:latin typeface="Tahoma" pitchFamily="34" charset="0"/>
              </a:defRPr>
            </a:lvl2pPr>
            <a:lvl3pPr marL="1143000" indent="-228600" eaLnBrk="0" hangingPunct="0">
              <a:spcBef>
                <a:spcPct val="20000"/>
              </a:spcBef>
              <a:buChar char="•"/>
              <a:defRPr>
                <a:solidFill>
                  <a:schemeClr val="tx1"/>
                </a:solidFill>
                <a:latin typeface="Tahoma" pitchFamily="34" charset="0"/>
              </a:defRPr>
            </a:lvl3pPr>
            <a:lvl4pPr marL="1600200" indent="-228600" eaLnBrk="0" hangingPunct="0">
              <a:spcBef>
                <a:spcPct val="20000"/>
              </a:spcBef>
              <a:buChar char="–"/>
              <a:defRPr sz="1600">
                <a:solidFill>
                  <a:schemeClr val="tx1"/>
                </a:solidFill>
                <a:latin typeface="Tahoma" pitchFamily="34" charset="0"/>
              </a:defRPr>
            </a:lvl4pPr>
            <a:lvl5pPr marL="2057400" indent="-228600" eaLnBrk="0" hangingPunct="0">
              <a:spcBef>
                <a:spcPct val="20000"/>
              </a:spcBef>
              <a:buChar char="»"/>
              <a:defRPr sz="1400">
                <a:solidFill>
                  <a:schemeClr val="tx1"/>
                </a:solidFill>
                <a:latin typeface="Tahoma" pitchFamily="34" charset="0"/>
              </a:defRPr>
            </a:lvl5pPr>
            <a:lvl6pPr marL="2514600" indent="-228600" eaLnBrk="0" fontAlgn="base" hangingPunct="0">
              <a:spcBef>
                <a:spcPct val="20000"/>
              </a:spcBef>
              <a:spcAft>
                <a:spcPct val="0"/>
              </a:spcAft>
              <a:buChar char="»"/>
              <a:defRPr sz="1400">
                <a:solidFill>
                  <a:schemeClr val="tx1"/>
                </a:solidFill>
                <a:latin typeface="Tahoma" pitchFamily="34" charset="0"/>
              </a:defRPr>
            </a:lvl6pPr>
            <a:lvl7pPr marL="2971800" indent="-228600" eaLnBrk="0" fontAlgn="base" hangingPunct="0">
              <a:spcBef>
                <a:spcPct val="20000"/>
              </a:spcBef>
              <a:spcAft>
                <a:spcPct val="0"/>
              </a:spcAft>
              <a:buChar char="»"/>
              <a:defRPr sz="1400">
                <a:solidFill>
                  <a:schemeClr val="tx1"/>
                </a:solidFill>
                <a:latin typeface="Tahoma" pitchFamily="34" charset="0"/>
              </a:defRPr>
            </a:lvl7pPr>
            <a:lvl8pPr marL="3429000" indent="-228600" eaLnBrk="0" fontAlgn="base" hangingPunct="0">
              <a:spcBef>
                <a:spcPct val="20000"/>
              </a:spcBef>
              <a:spcAft>
                <a:spcPct val="0"/>
              </a:spcAft>
              <a:buChar char="»"/>
              <a:defRPr sz="1400">
                <a:solidFill>
                  <a:schemeClr val="tx1"/>
                </a:solidFill>
                <a:latin typeface="Tahoma" pitchFamily="34" charset="0"/>
              </a:defRPr>
            </a:lvl8pPr>
            <a:lvl9pPr marL="3886200" indent="-228600" eaLnBrk="0" fontAlgn="base" hangingPunct="0">
              <a:spcBef>
                <a:spcPct val="20000"/>
              </a:spcBef>
              <a:spcAft>
                <a:spcPct val="0"/>
              </a:spcAft>
              <a:buChar char="»"/>
              <a:defRPr sz="1400">
                <a:solidFill>
                  <a:schemeClr val="tx1"/>
                </a:solidFill>
                <a:latin typeface="Tahoma" pitchFamily="34" charset="0"/>
              </a:defRPr>
            </a:lvl9pPr>
          </a:lstStyle>
          <a:p>
            <a:pPr eaLnBrk="1" hangingPunct="1">
              <a:spcBef>
                <a:spcPct val="0"/>
              </a:spcBef>
              <a:buFontTx/>
              <a:buNone/>
            </a:pPr>
            <a:r>
              <a:rPr lang="en-CA" sz="2800" b="1" dirty="0" smtClean="0">
                <a:solidFill>
                  <a:schemeClr val="bg1"/>
                </a:solidFill>
                <a:latin typeface="Calibri" panose="020F0502020204030204" pitchFamily="34" charset="0"/>
              </a:rPr>
              <a:t>Introduction – DND/CAF</a:t>
            </a:r>
            <a:endParaRPr lang="en-US" altLang="en-US" sz="2800" b="1" dirty="0">
              <a:solidFill>
                <a:schemeClr val="bg1"/>
              </a:solidFill>
              <a:latin typeface="Calibri" panose="020F0502020204030204" pitchFamily="34" charset="0"/>
            </a:endParaRPr>
          </a:p>
        </p:txBody>
      </p:sp>
      <p:pic>
        <p:nvPicPr>
          <p:cNvPr id="9" name="Picture 8"/>
          <p:cNvPicPr>
            <a:picLocks noChangeAspect="1"/>
          </p:cNvPicPr>
          <p:nvPr/>
        </p:nvPicPr>
        <p:blipFill>
          <a:blip r:embed="rId3"/>
          <a:stretch>
            <a:fillRect/>
          </a:stretch>
        </p:blipFill>
        <p:spPr>
          <a:xfrm>
            <a:off x="6629400" y="1529273"/>
            <a:ext cx="2133600" cy="1887237"/>
          </a:xfrm>
          <a:prstGeom prst="rect">
            <a:avLst/>
          </a:prstGeom>
        </p:spPr>
      </p:pic>
      <p:sp>
        <p:nvSpPr>
          <p:cNvPr id="2" name="Footer Placeholder 1"/>
          <p:cNvSpPr>
            <a:spLocks noGrp="1"/>
          </p:cNvSpPr>
          <p:nvPr>
            <p:ph type="ftr" sz="quarter" idx="11"/>
          </p:nvPr>
        </p:nvSpPr>
        <p:spPr>
          <a:xfrm>
            <a:off x="685800" y="6356350"/>
            <a:ext cx="2895600" cy="365125"/>
          </a:xfrm>
        </p:spPr>
        <p:txBody>
          <a:bodyPr/>
          <a:lstStyle/>
          <a:p>
            <a:r>
              <a:rPr lang="en-US" dirty="0" smtClean="0"/>
              <a:t>*As of 31 May 2022</a:t>
            </a:r>
            <a:endParaRPr lang="en-US" dirty="0"/>
          </a:p>
        </p:txBody>
      </p:sp>
      <p:pic>
        <p:nvPicPr>
          <p:cNvPr id="6" name="Picture 5"/>
          <p:cNvPicPr>
            <a:picLocks noChangeAspect="1"/>
          </p:cNvPicPr>
          <p:nvPr/>
        </p:nvPicPr>
        <p:blipFill>
          <a:blip r:embed="rId4"/>
          <a:stretch>
            <a:fillRect/>
          </a:stretch>
        </p:blipFill>
        <p:spPr>
          <a:xfrm>
            <a:off x="2667000" y="4806358"/>
            <a:ext cx="4174984" cy="1817283"/>
          </a:xfrm>
          <a:prstGeom prst="rect">
            <a:avLst/>
          </a:prstGeom>
        </p:spPr>
      </p:pic>
    </p:spTree>
    <p:extLst>
      <p:ext uri="{BB962C8B-B14F-4D97-AF65-F5344CB8AC3E}">
        <p14:creationId xmlns:p14="http://schemas.microsoft.com/office/powerpoint/2010/main" val="39710969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dirty="0"/>
          </a:p>
        </p:txBody>
      </p:sp>
      <p:sp>
        <p:nvSpPr>
          <p:cNvPr id="5" name="Rectangle 2"/>
          <p:cNvSpPr>
            <a:spLocks noChangeArrowheads="1"/>
          </p:cNvSpPr>
          <p:nvPr/>
        </p:nvSpPr>
        <p:spPr bwMode="auto">
          <a:xfrm>
            <a:off x="107504" y="19472"/>
            <a:ext cx="8784431" cy="457200"/>
          </a:xfrm>
          <a:prstGeom prst="rect">
            <a:avLst/>
          </a:prstGeom>
          <a:noFill/>
          <a:ln w="9525">
            <a:noFill/>
            <a:miter lim="800000"/>
            <a:headEnd/>
            <a:tailEnd/>
          </a:ln>
          <a:effectLst/>
          <a:extLst/>
        </p:spPr>
        <p:txBody>
          <a:bodyPr anchor="ctr"/>
          <a:lstStyle>
            <a:lvl1pPr eaLnBrk="0" hangingPunct="0">
              <a:spcBef>
                <a:spcPct val="20000"/>
              </a:spcBef>
              <a:buChar char="•"/>
              <a:defRPr sz="2400">
                <a:solidFill>
                  <a:schemeClr val="tx1"/>
                </a:solidFill>
                <a:latin typeface="Tahoma" pitchFamily="34" charset="0"/>
              </a:defRPr>
            </a:lvl1pPr>
            <a:lvl2pPr marL="742950" indent="-285750" eaLnBrk="0" hangingPunct="0">
              <a:spcBef>
                <a:spcPct val="20000"/>
              </a:spcBef>
              <a:buChar char="–"/>
              <a:defRPr sz="2000">
                <a:solidFill>
                  <a:schemeClr val="tx1"/>
                </a:solidFill>
                <a:latin typeface="Tahoma" pitchFamily="34" charset="0"/>
              </a:defRPr>
            </a:lvl2pPr>
            <a:lvl3pPr marL="1143000" indent="-228600" eaLnBrk="0" hangingPunct="0">
              <a:spcBef>
                <a:spcPct val="20000"/>
              </a:spcBef>
              <a:buChar char="•"/>
              <a:defRPr>
                <a:solidFill>
                  <a:schemeClr val="tx1"/>
                </a:solidFill>
                <a:latin typeface="Tahoma" pitchFamily="34" charset="0"/>
              </a:defRPr>
            </a:lvl3pPr>
            <a:lvl4pPr marL="1600200" indent="-228600" eaLnBrk="0" hangingPunct="0">
              <a:spcBef>
                <a:spcPct val="20000"/>
              </a:spcBef>
              <a:buChar char="–"/>
              <a:defRPr sz="1600">
                <a:solidFill>
                  <a:schemeClr val="tx1"/>
                </a:solidFill>
                <a:latin typeface="Tahoma" pitchFamily="34" charset="0"/>
              </a:defRPr>
            </a:lvl4pPr>
            <a:lvl5pPr marL="2057400" indent="-228600" eaLnBrk="0" hangingPunct="0">
              <a:spcBef>
                <a:spcPct val="20000"/>
              </a:spcBef>
              <a:buChar char="»"/>
              <a:defRPr sz="1400">
                <a:solidFill>
                  <a:schemeClr val="tx1"/>
                </a:solidFill>
                <a:latin typeface="Tahoma" pitchFamily="34" charset="0"/>
              </a:defRPr>
            </a:lvl5pPr>
            <a:lvl6pPr marL="2514600" indent="-228600" eaLnBrk="0" fontAlgn="base" hangingPunct="0">
              <a:spcBef>
                <a:spcPct val="20000"/>
              </a:spcBef>
              <a:spcAft>
                <a:spcPct val="0"/>
              </a:spcAft>
              <a:buChar char="»"/>
              <a:defRPr sz="1400">
                <a:solidFill>
                  <a:schemeClr val="tx1"/>
                </a:solidFill>
                <a:latin typeface="Tahoma" pitchFamily="34" charset="0"/>
              </a:defRPr>
            </a:lvl6pPr>
            <a:lvl7pPr marL="2971800" indent="-228600" eaLnBrk="0" fontAlgn="base" hangingPunct="0">
              <a:spcBef>
                <a:spcPct val="20000"/>
              </a:spcBef>
              <a:spcAft>
                <a:spcPct val="0"/>
              </a:spcAft>
              <a:buChar char="»"/>
              <a:defRPr sz="1400">
                <a:solidFill>
                  <a:schemeClr val="tx1"/>
                </a:solidFill>
                <a:latin typeface="Tahoma" pitchFamily="34" charset="0"/>
              </a:defRPr>
            </a:lvl7pPr>
            <a:lvl8pPr marL="3429000" indent="-228600" eaLnBrk="0" fontAlgn="base" hangingPunct="0">
              <a:spcBef>
                <a:spcPct val="20000"/>
              </a:spcBef>
              <a:spcAft>
                <a:spcPct val="0"/>
              </a:spcAft>
              <a:buChar char="»"/>
              <a:defRPr sz="1400">
                <a:solidFill>
                  <a:schemeClr val="tx1"/>
                </a:solidFill>
                <a:latin typeface="Tahoma" pitchFamily="34" charset="0"/>
              </a:defRPr>
            </a:lvl8pPr>
            <a:lvl9pPr marL="3886200" indent="-228600" eaLnBrk="0" fontAlgn="base" hangingPunct="0">
              <a:spcBef>
                <a:spcPct val="20000"/>
              </a:spcBef>
              <a:spcAft>
                <a:spcPct val="0"/>
              </a:spcAft>
              <a:buChar char="»"/>
              <a:defRPr sz="1400">
                <a:solidFill>
                  <a:schemeClr val="tx1"/>
                </a:solidFill>
                <a:latin typeface="Tahoma" pitchFamily="34" charset="0"/>
              </a:defRPr>
            </a:lvl9pPr>
          </a:lstStyle>
          <a:p>
            <a:pPr eaLnBrk="1" hangingPunct="1">
              <a:spcBef>
                <a:spcPct val="0"/>
              </a:spcBef>
              <a:buFontTx/>
              <a:buNone/>
            </a:pPr>
            <a:r>
              <a:rPr lang="en-CA" sz="2800" b="1" dirty="0" smtClean="0">
                <a:solidFill>
                  <a:schemeClr val="bg1"/>
                </a:solidFill>
                <a:latin typeface="Calibri" panose="020F0502020204030204" pitchFamily="34" charset="0"/>
              </a:rPr>
              <a:t>Introduction – DRWA</a:t>
            </a:r>
            <a:r>
              <a:rPr lang="en-US" sz="2800" b="1" dirty="0">
                <a:solidFill>
                  <a:schemeClr val="bg1"/>
                </a:solidFill>
                <a:latin typeface="Calibri" panose="020F0502020204030204" pitchFamily="34" charset="0"/>
              </a:rPr>
              <a:t> </a:t>
            </a:r>
            <a:endParaRPr lang="en-CA" sz="2800" b="1" dirty="0" smtClean="0">
              <a:solidFill>
                <a:schemeClr val="bg1"/>
              </a:solidFill>
              <a:latin typeface="Calibri" panose="020F0502020204030204" pitchFamily="34" charset="0"/>
            </a:endParaRPr>
          </a:p>
        </p:txBody>
      </p:sp>
      <p:sp>
        <p:nvSpPr>
          <p:cNvPr id="10" name="Slide Number Placeholder 3">
            <a:extLst>
              <a:ext uri="{FF2B5EF4-FFF2-40B4-BE49-F238E27FC236}">
                <a16:creationId xmlns="" xmlns:a16="http://schemas.microsoft.com/office/drawing/2014/main" id="{68C5D975-741B-4BF1-81F5-6A2DE3A155D7}"/>
              </a:ext>
            </a:extLst>
          </p:cNvPr>
          <p:cNvSpPr txBox="1">
            <a:spLocks/>
          </p:cNvSpPr>
          <p:nvPr/>
        </p:nvSpPr>
        <p:spPr>
          <a:xfrm>
            <a:off x="6553200" y="6356350"/>
            <a:ext cx="2133600" cy="365125"/>
          </a:xfrm>
          <a:prstGeom prst="rect">
            <a:avLst/>
          </a:prstGeom>
        </p:spPr>
        <p:txBody>
          <a:bodyPr/>
          <a:lstStyle>
            <a:defPPr>
              <a:defRPr lang="en-US"/>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B6F15528-21DE-4FAA-801E-634DDDAF4B2B}" type="slidenum">
              <a:rPr lang="en-US" smtClean="0">
                <a:solidFill>
                  <a:srgbClr val="1F497D"/>
                </a:solidFill>
                <a:latin typeface="Arial" panose="020B0604020202020204" pitchFamily="34" charset="0"/>
                <a:cs typeface="Arial" panose="020B0604020202020204" pitchFamily="34" charset="0"/>
              </a:rPr>
              <a:pPr algn="r"/>
              <a:t>3</a:t>
            </a:fld>
            <a:endParaRPr lang="en-US" dirty="0">
              <a:solidFill>
                <a:srgbClr val="1F497D"/>
              </a:solidFill>
              <a:latin typeface="Arial" panose="020B0604020202020204" pitchFamily="34" charset="0"/>
              <a:cs typeface="Arial" panose="020B0604020202020204" pitchFamily="34" charset="0"/>
            </a:endParaRPr>
          </a:p>
        </p:txBody>
      </p:sp>
      <p:sp>
        <p:nvSpPr>
          <p:cNvPr id="11" name="Rectangle 3"/>
          <p:cNvSpPr txBox="1">
            <a:spLocks noChangeArrowheads="1"/>
          </p:cNvSpPr>
          <p:nvPr/>
        </p:nvSpPr>
        <p:spPr>
          <a:xfrm>
            <a:off x="1187624" y="1586508"/>
            <a:ext cx="7686349" cy="523220"/>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spAutoFit/>
          </a:bodyPr>
          <a:lstStyle>
            <a:lvl1pPr marL="342900" indent="-342900" algn="l" rtl="0" eaLnBrk="1" fontAlgn="base" hangingPunct="1">
              <a:spcBef>
                <a:spcPct val="20000"/>
              </a:spcBef>
              <a:spcAft>
                <a:spcPct val="0"/>
              </a:spcAft>
              <a:buFont typeface="Arial" pitchFamily="34" charset="0"/>
              <a:buChar char="•"/>
              <a:defRPr sz="2800" kern="1200">
                <a:solidFill>
                  <a:srgbClr val="000000"/>
                </a:solidFill>
                <a:latin typeface="Arial"/>
                <a:ea typeface="ＭＳ Ｐゴシック" charset="0"/>
                <a:cs typeface="Arial"/>
              </a:defRPr>
            </a:lvl1pPr>
            <a:lvl2pPr marL="742950" indent="-285750" algn="l" rtl="0" eaLnBrk="1" fontAlgn="base" hangingPunct="1">
              <a:spcBef>
                <a:spcPct val="20000"/>
              </a:spcBef>
              <a:spcAft>
                <a:spcPct val="0"/>
              </a:spcAft>
              <a:buFont typeface="Arial" pitchFamily="34" charset="0"/>
              <a:buChar char="–"/>
              <a:defRPr sz="2400" kern="1200">
                <a:solidFill>
                  <a:srgbClr val="000000"/>
                </a:solidFill>
                <a:latin typeface="Arial"/>
                <a:ea typeface="ＭＳ Ｐゴシック" charset="0"/>
                <a:cs typeface="Arial"/>
              </a:defRPr>
            </a:lvl2pPr>
            <a:lvl3pPr marL="1143000" indent="-228600" algn="l" rtl="0" eaLnBrk="1" fontAlgn="base" hangingPunct="1">
              <a:spcBef>
                <a:spcPct val="20000"/>
              </a:spcBef>
              <a:spcAft>
                <a:spcPct val="0"/>
              </a:spcAft>
              <a:buFont typeface="Arial" pitchFamily="34" charset="0"/>
              <a:buChar char="•"/>
              <a:defRPr sz="2000" kern="1200">
                <a:solidFill>
                  <a:srgbClr val="000000"/>
                </a:solidFill>
                <a:latin typeface="Arial"/>
                <a:ea typeface="ＭＳ Ｐゴシック" charset="0"/>
                <a:cs typeface="Arial"/>
              </a:defRPr>
            </a:lvl3pPr>
            <a:lvl4pPr marL="1600200" indent="-228600" algn="l" rtl="0" eaLnBrk="1" fontAlgn="base" hangingPunct="1">
              <a:spcBef>
                <a:spcPct val="20000"/>
              </a:spcBef>
              <a:spcAft>
                <a:spcPct val="0"/>
              </a:spcAft>
              <a:buFont typeface="Arial" pitchFamily="34" charset="0"/>
              <a:buChar char="–"/>
              <a:defRPr kern="1200">
                <a:solidFill>
                  <a:srgbClr val="000000"/>
                </a:solidFill>
                <a:latin typeface="Arial"/>
                <a:ea typeface="ＭＳ Ｐゴシック" charset="0"/>
                <a:cs typeface="Arial"/>
              </a:defRPr>
            </a:lvl4pPr>
            <a:lvl5pPr marL="2057400" indent="-228600" algn="l" rtl="0" eaLnBrk="1" fontAlgn="base" hangingPunct="1">
              <a:spcBef>
                <a:spcPct val="20000"/>
              </a:spcBef>
              <a:spcAft>
                <a:spcPct val="0"/>
              </a:spcAft>
              <a:buFont typeface="Arial" pitchFamily="34" charset="0"/>
              <a:buChar char="»"/>
              <a:defRPr kern="1200">
                <a:solidFill>
                  <a:srgbClr val="000000"/>
                </a:solidFill>
                <a:latin typeface="Arial"/>
                <a:ea typeface="ＭＳ Ｐゴシック" charset="0"/>
                <a:cs typeface="Arial"/>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1" indent="0">
              <a:spcBef>
                <a:spcPts val="200"/>
              </a:spcBef>
              <a:spcAft>
                <a:spcPts val="200"/>
              </a:spcAft>
              <a:buSzPct val="40000"/>
              <a:buNone/>
            </a:pPr>
            <a:r>
              <a:rPr lang="en-CA" altLang="en-US" sz="1400" dirty="0"/>
              <a:t>Research and analysis in areas of attraction, recruiting, training &amp; education, career management, human resources planning, retention and </a:t>
            </a:r>
            <a:r>
              <a:rPr lang="en-CA" altLang="en-US" sz="1400" dirty="0" smtClean="0"/>
              <a:t>attrition </a:t>
            </a:r>
          </a:p>
        </p:txBody>
      </p:sp>
      <p:sp>
        <p:nvSpPr>
          <p:cNvPr id="12" name="Rectangle 11"/>
          <p:cNvSpPr/>
          <p:nvPr/>
        </p:nvSpPr>
        <p:spPr>
          <a:xfrm>
            <a:off x="1187624" y="1295400"/>
            <a:ext cx="7484144" cy="369332"/>
          </a:xfrm>
          <a:prstGeom prst="rect">
            <a:avLst/>
          </a:prstGeom>
        </p:spPr>
        <p:txBody>
          <a:bodyPr wrap="square">
            <a:spAutoFit/>
          </a:bodyPr>
          <a:lstStyle/>
          <a:p>
            <a:r>
              <a:rPr lang="en-CA" b="1" dirty="0">
                <a:latin typeface="Arial" charset="0"/>
              </a:rPr>
              <a:t>Director Research Personnel </a:t>
            </a:r>
            <a:r>
              <a:rPr lang="en-CA" b="1" dirty="0" smtClean="0">
                <a:latin typeface="Arial" charset="0"/>
              </a:rPr>
              <a:t>Generation</a:t>
            </a:r>
          </a:p>
        </p:txBody>
      </p:sp>
      <p:sp>
        <p:nvSpPr>
          <p:cNvPr id="13" name="Rectangle 12"/>
          <p:cNvSpPr/>
          <p:nvPr/>
        </p:nvSpPr>
        <p:spPr>
          <a:xfrm>
            <a:off x="1187624" y="2306588"/>
            <a:ext cx="7676492" cy="369332"/>
          </a:xfrm>
          <a:prstGeom prst="rect">
            <a:avLst/>
          </a:prstGeom>
        </p:spPr>
        <p:txBody>
          <a:bodyPr wrap="square">
            <a:spAutoFit/>
          </a:bodyPr>
          <a:lstStyle/>
          <a:p>
            <a:r>
              <a:rPr lang="en-CA" b="1" dirty="0">
                <a:latin typeface="Arial" charset="0"/>
              </a:rPr>
              <a:t>Director Research Personnel </a:t>
            </a:r>
            <a:r>
              <a:rPr lang="en-CA" b="1" dirty="0" smtClean="0">
                <a:latin typeface="Arial" charset="0"/>
              </a:rPr>
              <a:t>and Family Support</a:t>
            </a:r>
          </a:p>
        </p:txBody>
      </p:sp>
      <p:sp>
        <p:nvSpPr>
          <p:cNvPr id="14" name="Rectangle 3"/>
          <p:cNvSpPr txBox="1">
            <a:spLocks noChangeArrowheads="1"/>
          </p:cNvSpPr>
          <p:nvPr/>
        </p:nvSpPr>
        <p:spPr>
          <a:xfrm>
            <a:off x="1187624" y="2594620"/>
            <a:ext cx="7686349" cy="523220"/>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spAutoFit/>
          </a:bodyPr>
          <a:lstStyle>
            <a:lvl1pPr marL="342900" indent="-342900" algn="l" rtl="0" eaLnBrk="1" fontAlgn="base" hangingPunct="1">
              <a:spcBef>
                <a:spcPct val="20000"/>
              </a:spcBef>
              <a:spcAft>
                <a:spcPct val="0"/>
              </a:spcAft>
              <a:buFont typeface="Arial" pitchFamily="34" charset="0"/>
              <a:buChar char="•"/>
              <a:defRPr sz="2800" kern="1200">
                <a:solidFill>
                  <a:srgbClr val="000000"/>
                </a:solidFill>
                <a:latin typeface="Arial"/>
                <a:ea typeface="ＭＳ Ｐゴシック" charset="0"/>
                <a:cs typeface="Arial"/>
              </a:defRPr>
            </a:lvl1pPr>
            <a:lvl2pPr marL="742950" indent="-285750" algn="l" rtl="0" eaLnBrk="1" fontAlgn="base" hangingPunct="1">
              <a:spcBef>
                <a:spcPct val="20000"/>
              </a:spcBef>
              <a:spcAft>
                <a:spcPct val="0"/>
              </a:spcAft>
              <a:buFont typeface="Arial" pitchFamily="34" charset="0"/>
              <a:buChar char="–"/>
              <a:defRPr sz="2400" kern="1200">
                <a:solidFill>
                  <a:srgbClr val="000000"/>
                </a:solidFill>
                <a:latin typeface="Arial"/>
                <a:ea typeface="ＭＳ Ｐゴシック" charset="0"/>
                <a:cs typeface="Arial"/>
              </a:defRPr>
            </a:lvl2pPr>
            <a:lvl3pPr marL="1143000" indent="-228600" algn="l" rtl="0" eaLnBrk="1" fontAlgn="base" hangingPunct="1">
              <a:spcBef>
                <a:spcPct val="20000"/>
              </a:spcBef>
              <a:spcAft>
                <a:spcPct val="0"/>
              </a:spcAft>
              <a:buFont typeface="Arial" pitchFamily="34" charset="0"/>
              <a:buChar char="•"/>
              <a:defRPr sz="2000" kern="1200">
                <a:solidFill>
                  <a:srgbClr val="000000"/>
                </a:solidFill>
                <a:latin typeface="Arial"/>
                <a:ea typeface="ＭＳ Ｐゴシック" charset="0"/>
                <a:cs typeface="Arial"/>
              </a:defRPr>
            </a:lvl3pPr>
            <a:lvl4pPr marL="1600200" indent="-228600" algn="l" rtl="0" eaLnBrk="1" fontAlgn="base" hangingPunct="1">
              <a:spcBef>
                <a:spcPct val="20000"/>
              </a:spcBef>
              <a:spcAft>
                <a:spcPct val="0"/>
              </a:spcAft>
              <a:buFont typeface="Arial" pitchFamily="34" charset="0"/>
              <a:buChar char="–"/>
              <a:defRPr kern="1200">
                <a:solidFill>
                  <a:srgbClr val="000000"/>
                </a:solidFill>
                <a:latin typeface="Arial"/>
                <a:ea typeface="ＭＳ Ｐゴシック" charset="0"/>
                <a:cs typeface="Arial"/>
              </a:defRPr>
            </a:lvl4pPr>
            <a:lvl5pPr marL="2057400" indent="-228600" algn="l" rtl="0" eaLnBrk="1" fontAlgn="base" hangingPunct="1">
              <a:spcBef>
                <a:spcPct val="20000"/>
              </a:spcBef>
              <a:spcAft>
                <a:spcPct val="0"/>
              </a:spcAft>
              <a:buFont typeface="Arial" pitchFamily="34" charset="0"/>
              <a:buChar char="»"/>
              <a:defRPr kern="1200">
                <a:solidFill>
                  <a:srgbClr val="000000"/>
                </a:solidFill>
                <a:latin typeface="Arial"/>
                <a:ea typeface="ＭＳ Ｐゴシック" charset="0"/>
                <a:cs typeface="Arial"/>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1" indent="0">
              <a:spcBef>
                <a:spcPts val="200"/>
              </a:spcBef>
              <a:spcAft>
                <a:spcPts val="200"/>
              </a:spcAft>
              <a:buSzPct val="40000"/>
              <a:buNone/>
            </a:pPr>
            <a:r>
              <a:rPr lang="en-CA" altLang="en-US" sz="1400" dirty="0"/>
              <a:t>Research and analysis in the areas of conditions of service and quality of life </a:t>
            </a:r>
            <a:r>
              <a:rPr lang="en-CA" altLang="en-US" sz="1400" dirty="0" smtClean="0"/>
              <a:t>of </a:t>
            </a:r>
            <a:r>
              <a:rPr lang="en-CA" altLang="en-US" sz="1400" dirty="0"/>
              <a:t>CAF members and their families, employment equity and diversity, and the physical and psychological </a:t>
            </a:r>
            <a:r>
              <a:rPr lang="en-CA" altLang="en-US" sz="1400" dirty="0" smtClean="0"/>
              <a:t>health</a:t>
            </a:r>
            <a:endParaRPr lang="en-CA" altLang="en-US" sz="1400" dirty="0"/>
          </a:p>
        </p:txBody>
      </p:sp>
      <p:sp>
        <p:nvSpPr>
          <p:cNvPr id="15" name="Rectangle 3"/>
          <p:cNvSpPr txBox="1">
            <a:spLocks noChangeArrowheads="1"/>
          </p:cNvSpPr>
          <p:nvPr/>
        </p:nvSpPr>
        <p:spPr>
          <a:xfrm>
            <a:off x="1187624" y="3674740"/>
            <a:ext cx="7686349" cy="523220"/>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spAutoFit/>
          </a:bodyPr>
          <a:lstStyle>
            <a:lvl1pPr marL="342900" indent="-342900" algn="l" rtl="0" eaLnBrk="1" fontAlgn="base" hangingPunct="1">
              <a:spcBef>
                <a:spcPct val="20000"/>
              </a:spcBef>
              <a:spcAft>
                <a:spcPct val="0"/>
              </a:spcAft>
              <a:buFont typeface="Arial" pitchFamily="34" charset="0"/>
              <a:buChar char="•"/>
              <a:defRPr sz="2800" kern="1200">
                <a:solidFill>
                  <a:srgbClr val="000000"/>
                </a:solidFill>
                <a:latin typeface="Arial"/>
                <a:ea typeface="ＭＳ Ｐゴシック" charset="0"/>
                <a:cs typeface="Arial"/>
              </a:defRPr>
            </a:lvl1pPr>
            <a:lvl2pPr marL="742950" indent="-285750" algn="l" rtl="0" eaLnBrk="1" fontAlgn="base" hangingPunct="1">
              <a:spcBef>
                <a:spcPct val="20000"/>
              </a:spcBef>
              <a:spcAft>
                <a:spcPct val="0"/>
              </a:spcAft>
              <a:buFont typeface="Arial" pitchFamily="34" charset="0"/>
              <a:buChar char="–"/>
              <a:defRPr sz="2400" kern="1200">
                <a:solidFill>
                  <a:srgbClr val="000000"/>
                </a:solidFill>
                <a:latin typeface="Arial"/>
                <a:ea typeface="ＭＳ Ｐゴシック" charset="0"/>
                <a:cs typeface="Arial"/>
              </a:defRPr>
            </a:lvl2pPr>
            <a:lvl3pPr marL="1143000" indent="-228600" algn="l" rtl="0" eaLnBrk="1" fontAlgn="base" hangingPunct="1">
              <a:spcBef>
                <a:spcPct val="20000"/>
              </a:spcBef>
              <a:spcAft>
                <a:spcPct val="0"/>
              </a:spcAft>
              <a:buFont typeface="Arial" pitchFamily="34" charset="0"/>
              <a:buChar char="•"/>
              <a:defRPr sz="2000" kern="1200">
                <a:solidFill>
                  <a:srgbClr val="000000"/>
                </a:solidFill>
                <a:latin typeface="Arial"/>
                <a:ea typeface="ＭＳ Ｐゴシック" charset="0"/>
                <a:cs typeface="Arial"/>
              </a:defRPr>
            </a:lvl3pPr>
            <a:lvl4pPr marL="1600200" indent="-228600" algn="l" rtl="0" eaLnBrk="1" fontAlgn="base" hangingPunct="1">
              <a:spcBef>
                <a:spcPct val="20000"/>
              </a:spcBef>
              <a:spcAft>
                <a:spcPct val="0"/>
              </a:spcAft>
              <a:buFont typeface="Arial" pitchFamily="34" charset="0"/>
              <a:buChar char="–"/>
              <a:defRPr kern="1200">
                <a:solidFill>
                  <a:srgbClr val="000000"/>
                </a:solidFill>
                <a:latin typeface="Arial"/>
                <a:ea typeface="ＭＳ Ｐゴシック" charset="0"/>
                <a:cs typeface="Arial"/>
              </a:defRPr>
            </a:lvl4pPr>
            <a:lvl5pPr marL="2057400" indent="-228600" algn="l" rtl="0" eaLnBrk="1" fontAlgn="base" hangingPunct="1">
              <a:spcBef>
                <a:spcPct val="20000"/>
              </a:spcBef>
              <a:spcAft>
                <a:spcPct val="0"/>
              </a:spcAft>
              <a:buFont typeface="Arial" pitchFamily="34" charset="0"/>
              <a:buChar char="»"/>
              <a:defRPr kern="1200">
                <a:solidFill>
                  <a:srgbClr val="000000"/>
                </a:solidFill>
                <a:latin typeface="Arial"/>
                <a:ea typeface="ＭＳ Ｐゴシック" charset="0"/>
                <a:cs typeface="Arial"/>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1" indent="0">
              <a:spcBef>
                <a:spcPts val="200"/>
              </a:spcBef>
              <a:spcAft>
                <a:spcPts val="200"/>
              </a:spcAft>
              <a:buSzPct val="40000"/>
              <a:buNone/>
            </a:pPr>
            <a:r>
              <a:rPr lang="en-CA" altLang="en-US" sz="1400" dirty="0"/>
              <a:t>Research and analysis in the areas of leadership and culture, operational </a:t>
            </a:r>
            <a:br>
              <a:rPr lang="en-CA" altLang="en-US" sz="1400" dirty="0"/>
            </a:br>
            <a:r>
              <a:rPr lang="en-CA" altLang="en-US" sz="1400" dirty="0"/>
              <a:t>and organizational dynamics, workplace </a:t>
            </a:r>
            <a:r>
              <a:rPr lang="en-CA" altLang="en-US" sz="1400" dirty="0" smtClean="0"/>
              <a:t>well-being </a:t>
            </a:r>
            <a:r>
              <a:rPr lang="en-CA" altLang="en-US" sz="1400" dirty="0"/>
              <a:t>and performance </a:t>
            </a:r>
            <a:r>
              <a:rPr lang="en-CA" altLang="en-US" sz="1400" dirty="0" smtClean="0"/>
              <a:t>measurement</a:t>
            </a:r>
            <a:endParaRPr lang="en-CA" altLang="en-US" sz="1400" dirty="0"/>
          </a:p>
        </p:txBody>
      </p:sp>
      <p:sp>
        <p:nvSpPr>
          <p:cNvPr id="16" name="Rectangle 15"/>
          <p:cNvSpPr/>
          <p:nvPr/>
        </p:nvSpPr>
        <p:spPr>
          <a:xfrm>
            <a:off x="1187624" y="3386708"/>
            <a:ext cx="7676492" cy="369332"/>
          </a:xfrm>
          <a:prstGeom prst="rect">
            <a:avLst/>
          </a:prstGeom>
        </p:spPr>
        <p:txBody>
          <a:bodyPr wrap="square">
            <a:spAutoFit/>
          </a:bodyPr>
          <a:lstStyle/>
          <a:p>
            <a:r>
              <a:rPr lang="en-CA" b="1" dirty="0">
                <a:latin typeface="Arial" charset="0"/>
              </a:rPr>
              <a:t>Director Research </a:t>
            </a:r>
            <a:r>
              <a:rPr lang="en-CA" b="1" dirty="0" smtClean="0">
                <a:latin typeface="Arial" charset="0"/>
              </a:rPr>
              <a:t>Operational &amp; Organizational Dynamics</a:t>
            </a:r>
          </a:p>
        </p:txBody>
      </p:sp>
      <p:sp>
        <p:nvSpPr>
          <p:cNvPr id="17" name="Rectangle 16"/>
          <p:cNvSpPr/>
          <p:nvPr/>
        </p:nvSpPr>
        <p:spPr>
          <a:xfrm>
            <a:off x="1187624" y="4376236"/>
            <a:ext cx="7200800" cy="369332"/>
          </a:xfrm>
          <a:prstGeom prst="rect">
            <a:avLst/>
          </a:prstGeom>
        </p:spPr>
        <p:txBody>
          <a:bodyPr wrap="square">
            <a:spAutoFit/>
          </a:bodyPr>
          <a:lstStyle/>
          <a:p>
            <a:r>
              <a:rPr lang="en-CA" b="1" dirty="0">
                <a:latin typeface="Arial" charset="0"/>
              </a:rPr>
              <a:t>Director Research </a:t>
            </a:r>
            <a:r>
              <a:rPr lang="en-CA" b="1" dirty="0" smtClean="0">
                <a:latin typeface="Arial" charset="0"/>
              </a:rPr>
              <a:t>Workforce Analytics</a:t>
            </a:r>
          </a:p>
        </p:txBody>
      </p:sp>
      <p:sp>
        <p:nvSpPr>
          <p:cNvPr id="18" name="Rectangle 3"/>
          <p:cNvSpPr txBox="1">
            <a:spLocks noChangeArrowheads="1"/>
          </p:cNvSpPr>
          <p:nvPr/>
        </p:nvSpPr>
        <p:spPr>
          <a:xfrm>
            <a:off x="1187624" y="4664268"/>
            <a:ext cx="7686349" cy="523220"/>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spAutoFit/>
          </a:bodyPr>
          <a:lstStyle>
            <a:lvl1pPr marL="342900" indent="-342900" algn="l" rtl="0" eaLnBrk="1" fontAlgn="base" hangingPunct="1">
              <a:spcBef>
                <a:spcPct val="20000"/>
              </a:spcBef>
              <a:spcAft>
                <a:spcPct val="0"/>
              </a:spcAft>
              <a:buFont typeface="Arial" pitchFamily="34" charset="0"/>
              <a:buChar char="•"/>
              <a:defRPr sz="2800" kern="1200">
                <a:solidFill>
                  <a:srgbClr val="000000"/>
                </a:solidFill>
                <a:latin typeface="Arial"/>
                <a:ea typeface="ＭＳ Ｐゴシック" charset="0"/>
                <a:cs typeface="Arial"/>
              </a:defRPr>
            </a:lvl1pPr>
            <a:lvl2pPr marL="742950" indent="-285750" algn="l" rtl="0" eaLnBrk="1" fontAlgn="base" hangingPunct="1">
              <a:spcBef>
                <a:spcPct val="20000"/>
              </a:spcBef>
              <a:spcAft>
                <a:spcPct val="0"/>
              </a:spcAft>
              <a:buFont typeface="Arial" pitchFamily="34" charset="0"/>
              <a:buChar char="–"/>
              <a:defRPr sz="2400" kern="1200">
                <a:solidFill>
                  <a:srgbClr val="000000"/>
                </a:solidFill>
                <a:latin typeface="Arial"/>
                <a:ea typeface="ＭＳ Ｐゴシック" charset="0"/>
                <a:cs typeface="Arial"/>
              </a:defRPr>
            </a:lvl2pPr>
            <a:lvl3pPr marL="1143000" indent="-228600" algn="l" rtl="0" eaLnBrk="1" fontAlgn="base" hangingPunct="1">
              <a:spcBef>
                <a:spcPct val="20000"/>
              </a:spcBef>
              <a:spcAft>
                <a:spcPct val="0"/>
              </a:spcAft>
              <a:buFont typeface="Arial" pitchFamily="34" charset="0"/>
              <a:buChar char="•"/>
              <a:defRPr sz="2000" kern="1200">
                <a:solidFill>
                  <a:srgbClr val="000000"/>
                </a:solidFill>
                <a:latin typeface="Arial"/>
                <a:ea typeface="ＭＳ Ｐゴシック" charset="0"/>
                <a:cs typeface="Arial"/>
              </a:defRPr>
            </a:lvl3pPr>
            <a:lvl4pPr marL="1600200" indent="-228600" algn="l" rtl="0" eaLnBrk="1" fontAlgn="base" hangingPunct="1">
              <a:spcBef>
                <a:spcPct val="20000"/>
              </a:spcBef>
              <a:spcAft>
                <a:spcPct val="0"/>
              </a:spcAft>
              <a:buFont typeface="Arial" pitchFamily="34" charset="0"/>
              <a:buChar char="–"/>
              <a:defRPr kern="1200">
                <a:solidFill>
                  <a:srgbClr val="000000"/>
                </a:solidFill>
                <a:latin typeface="Arial"/>
                <a:ea typeface="ＭＳ Ｐゴシック" charset="0"/>
                <a:cs typeface="Arial"/>
              </a:defRPr>
            </a:lvl4pPr>
            <a:lvl5pPr marL="2057400" indent="-228600" algn="l" rtl="0" eaLnBrk="1" fontAlgn="base" hangingPunct="1">
              <a:spcBef>
                <a:spcPct val="20000"/>
              </a:spcBef>
              <a:spcAft>
                <a:spcPct val="0"/>
              </a:spcAft>
              <a:buFont typeface="Arial" pitchFamily="34" charset="0"/>
              <a:buChar char="»"/>
              <a:defRPr kern="1200">
                <a:solidFill>
                  <a:srgbClr val="000000"/>
                </a:solidFill>
                <a:latin typeface="Arial"/>
                <a:ea typeface="ＭＳ Ｐゴシック" charset="0"/>
                <a:cs typeface="Arial"/>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1" indent="0">
              <a:spcBef>
                <a:spcPts val="200"/>
              </a:spcBef>
              <a:spcAft>
                <a:spcPts val="200"/>
              </a:spcAft>
              <a:buSzPct val="40000"/>
              <a:buNone/>
            </a:pPr>
            <a:r>
              <a:rPr lang="en-CA" altLang="en-US" sz="1400" dirty="0"/>
              <a:t>Develops workforce analysis tools, simulation models and forecasting tools</a:t>
            </a:r>
            <a:r>
              <a:rPr lang="en-CA" altLang="en-US" sz="1400" dirty="0" smtClean="0"/>
              <a:t>, and </a:t>
            </a:r>
            <a:r>
              <a:rPr lang="en-CA" altLang="en-US" sz="1400" dirty="0"/>
              <a:t>reports various personnel metrics to inform </a:t>
            </a:r>
            <a:r>
              <a:rPr lang="en-CA" altLang="en-US" sz="1400" dirty="0" smtClean="0"/>
              <a:t>policy</a:t>
            </a:r>
            <a:r>
              <a:rPr lang="en-CA" altLang="en-US" sz="1400" dirty="0"/>
              <a:t>, strategy and </a:t>
            </a:r>
            <a:r>
              <a:rPr lang="en-CA" altLang="en-US" sz="1400" dirty="0" smtClean="0"/>
              <a:t>decision-making </a:t>
            </a:r>
            <a:r>
              <a:rPr lang="en-CA" altLang="en-US" sz="1400" dirty="0"/>
              <a:t>at various levels</a:t>
            </a:r>
          </a:p>
        </p:txBody>
      </p:sp>
      <p:pic>
        <p:nvPicPr>
          <p:cNvPr id="19" name="Picture 18"/>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339029" y="1353687"/>
            <a:ext cx="729926" cy="762107"/>
          </a:xfrm>
          <a:prstGeom prst="rect">
            <a:avLst/>
          </a:prstGeom>
        </p:spPr>
      </p:pic>
      <p:pic>
        <p:nvPicPr>
          <p:cNvPr id="20" name="Picture 19"/>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331860" y="2372677"/>
            <a:ext cx="693569" cy="725999"/>
          </a:xfrm>
          <a:prstGeom prst="rect">
            <a:avLst/>
          </a:prstGeom>
        </p:spPr>
      </p:pic>
      <p:pic>
        <p:nvPicPr>
          <p:cNvPr id="21" name="Picture 20"/>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333533" y="3423818"/>
            <a:ext cx="715569" cy="725999"/>
          </a:xfrm>
          <a:prstGeom prst="rect">
            <a:avLst/>
          </a:prstGeom>
        </p:spPr>
      </p:pic>
      <p:pic>
        <p:nvPicPr>
          <p:cNvPr id="22" name="Picture 21"/>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39029" y="4460909"/>
            <a:ext cx="704579" cy="725999"/>
          </a:xfrm>
          <a:prstGeom prst="rect">
            <a:avLst/>
          </a:prstGeom>
        </p:spPr>
      </p:pic>
      <p:sp>
        <p:nvSpPr>
          <p:cNvPr id="23" name="Rectangle 22"/>
          <p:cNvSpPr/>
          <p:nvPr/>
        </p:nvSpPr>
        <p:spPr>
          <a:xfrm>
            <a:off x="1187624" y="5474940"/>
            <a:ext cx="7200800" cy="369332"/>
          </a:xfrm>
          <a:prstGeom prst="rect">
            <a:avLst/>
          </a:prstGeom>
        </p:spPr>
        <p:txBody>
          <a:bodyPr wrap="square">
            <a:spAutoFit/>
          </a:bodyPr>
          <a:lstStyle/>
          <a:p>
            <a:r>
              <a:rPr lang="en-CA" b="1" dirty="0">
                <a:latin typeface="Arial" charset="0"/>
              </a:rPr>
              <a:t>Director </a:t>
            </a:r>
            <a:r>
              <a:rPr lang="en-CA" b="1" dirty="0" smtClean="0">
                <a:latin typeface="Arial" charset="0"/>
              </a:rPr>
              <a:t>Personnel Science-Policy Integration</a:t>
            </a:r>
          </a:p>
        </p:txBody>
      </p:sp>
      <p:sp>
        <p:nvSpPr>
          <p:cNvPr id="24" name="Rectangle 3"/>
          <p:cNvSpPr txBox="1">
            <a:spLocks noChangeArrowheads="1"/>
          </p:cNvSpPr>
          <p:nvPr/>
        </p:nvSpPr>
        <p:spPr>
          <a:xfrm>
            <a:off x="1187624" y="5730393"/>
            <a:ext cx="7686349" cy="523220"/>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spAutoFit/>
          </a:bodyPr>
          <a:lstStyle>
            <a:lvl1pPr marL="342900" indent="-342900" algn="l" rtl="0" eaLnBrk="1" fontAlgn="base" hangingPunct="1">
              <a:spcBef>
                <a:spcPct val="20000"/>
              </a:spcBef>
              <a:spcAft>
                <a:spcPct val="0"/>
              </a:spcAft>
              <a:buFont typeface="Arial" pitchFamily="34" charset="0"/>
              <a:buChar char="•"/>
              <a:defRPr sz="2800" kern="1200">
                <a:solidFill>
                  <a:srgbClr val="000000"/>
                </a:solidFill>
                <a:latin typeface="Arial"/>
                <a:ea typeface="ＭＳ Ｐゴシック" charset="0"/>
                <a:cs typeface="Arial"/>
              </a:defRPr>
            </a:lvl1pPr>
            <a:lvl2pPr marL="742950" indent="-285750" algn="l" rtl="0" eaLnBrk="1" fontAlgn="base" hangingPunct="1">
              <a:spcBef>
                <a:spcPct val="20000"/>
              </a:spcBef>
              <a:spcAft>
                <a:spcPct val="0"/>
              </a:spcAft>
              <a:buFont typeface="Arial" pitchFamily="34" charset="0"/>
              <a:buChar char="–"/>
              <a:defRPr sz="2400" kern="1200">
                <a:solidFill>
                  <a:srgbClr val="000000"/>
                </a:solidFill>
                <a:latin typeface="Arial"/>
                <a:ea typeface="ＭＳ Ｐゴシック" charset="0"/>
                <a:cs typeface="Arial"/>
              </a:defRPr>
            </a:lvl2pPr>
            <a:lvl3pPr marL="1143000" indent="-228600" algn="l" rtl="0" eaLnBrk="1" fontAlgn="base" hangingPunct="1">
              <a:spcBef>
                <a:spcPct val="20000"/>
              </a:spcBef>
              <a:spcAft>
                <a:spcPct val="0"/>
              </a:spcAft>
              <a:buFont typeface="Arial" pitchFamily="34" charset="0"/>
              <a:buChar char="•"/>
              <a:defRPr sz="2000" kern="1200">
                <a:solidFill>
                  <a:srgbClr val="000000"/>
                </a:solidFill>
                <a:latin typeface="Arial"/>
                <a:ea typeface="ＭＳ Ｐゴシック" charset="0"/>
                <a:cs typeface="Arial"/>
              </a:defRPr>
            </a:lvl3pPr>
            <a:lvl4pPr marL="1600200" indent="-228600" algn="l" rtl="0" eaLnBrk="1" fontAlgn="base" hangingPunct="1">
              <a:spcBef>
                <a:spcPct val="20000"/>
              </a:spcBef>
              <a:spcAft>
                <a:spcPct val="0"/>
              </a:spcAft>
              <a:buFont typeface="Arial" pitchFamily="34" charset="0"/>
              <a:buChar char="–"/>
              <a:defRPr kern="1200">
                <a:solidFill>
                  <a:srgbClr val="000000"/>
                </a:solidFill>
                <a:latin typeface="Arial"/>
                <a:ea typeface="ＭＳ Ｐゴシック" charset="0"/>
                <a:cs typeface="Arial"/>
              </a:defRPr>
            </a:lvl4pPr>
            <a:lvl5pPr marL="2057400" indent="-228600" algn="l" rtl="0" eaLnBrk="1" fontAlgn="base" hangingPunct="1">
              <a:spcBef>
                <a:spcPct val="20000"/>
              </a:spcBef>
              <a:spcAft>
                <a:spcPct val="0"/>
              </a:spcAft>
              <a:buFont typeface="Arial" pitchFamily="34" charset="0"/>
              <a:buChar char="»"/>
              <a:defRPr kern="1200">
                <a:solidFill>
                  <a:srgbClr val="000000"/>
                </a:solidFill>
                <a:latin typeface="Arial"/>
                <a:ea typeface="ＭＳ Ｐゴシック" charset="0"/>
                <a:cs typeface="Arial"/>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1" indent="0">
              <a:spcBef>
                <a:spcPts val="200"/>
              </a:spcBef>
              <a:spcAft>
                <a:spcPts val="200"/>
              </a:spcAft>
              <a:buSzPct val="40000"/>
              <a:buNone/>
            </a:pPr>
            <a:r>
              <a:rPr lang="en-CA" altLang="en-US" sz="1400" dirty="0" smtClean="0"/>
              <a:t>Enables science-policy integration through research synthesis, knowledge translation, network liaison, strategic outlook, and capability development</a:t>
            </a:r>
            <a:endParaRPr lang="en-CA" altLang="en-US" sz="1400" dirty="0"/>
          </a:p>
        </p:txBody>
      </p:sp>
      <p:pic>
        <p:nvPicPr>
          <p:cNvPr id="25" name="Picture 24"/>
          <p:cNvPicPr>
            <a:picLocks noChangeAspect="1"/>
          </p:cNvPicPr>
          <p:nvPr/>
        </p:nvPicPr>
        <p:blipFill>
          <a:blip r:embed="rId7" cstate="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451077" y="5652333"/>
            <a:ext cx="468704" cy="468704"/>
          </a:xfrm>
          <a:prstGeom prst="rect">
            <a:avLst/>
          </a:prstGeom>
        </p:spPr>
      </p:pic>
      <p:sp>
        <p:nvSpPr>
          <p:cNvPr id="26" name="Rounded Rectangle 25"/>
          <p:cNvSpPr/>
          <p:nvPr/>
        </p:nvSpPr>
        <p:spPr>
          <a:xfrm>
            <a:off x="371982" y="5553179"/>
            <a:ext cx="621792" cy="640080"/>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7" name="Rounded Rectangle 26"/>
          <p:cNvSpPr/>
          <p:nvPr/>
        </p:nvSpPr>
        <p:spPr>
          <a:xfrm>
            <a:off x="127484" y="4335292"/>
            <a:ext cx="8864116" cy="957764"/>
          </a:xfrm>
          <a:prstGeom prst="roundRect">
            <a:avLst/>
          </a:prstGeom>
          <a:noFill/>
          <a:ln>
            <a:solidFill>
              <a:srgbClr val="2055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529347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05400"/>
          </a:xfrm>
        </p:spPr>
        <p:txBody>
          <a:bodyPr/>
          <a:lstStyle/>
          <a:p>
            <a:pPr>
              <a:spcBef>
                <a:spcPts val="1800"/>
              </a:spcBef>
            </a:pPr>
            <a:r>
              <a:rPr lang="en-CA" sz="2000" dirty="0" smtClean="0"/>
              <a:t>Canada’s defence policy, </a:t>
            </a:r>
            <a:r>
              <a:rPr lang="en-CA" sz="2000" i="1" dirty="0" smtClean="0"/>
              <a:t>Strong, Secure, Engaged,</a:t>
            </a:r>
            <a:r>
              <a:rPr lang="en-CA" sz="2000" baseline="30000" dirty="0" smtClean="0"/>
              <a:t>1</a:t>
            </a:r>
            <a:r>
              <a:rPr lang="en-CA" sz="2000" dirty="0" smtClean="0"/>
              <a:t> announced intent to improve support and services to families of military members, including help to stabilize family life for CAF members and their families who frequently have to relocate</a:t>
            </a:r>
          </a:p>
          <a:p>
            <a:pPr>
              <a:spcBef>
                <a:spcPts val="1800"/>
              </a:spcBef>
            </a:pPr>
            <a:r>
              <a:rPr lang="en-CA" sz="2000" dirty="0" smtClean="0"/>
              <a:t>A significant proportion of CAF members are part of service couples, and </a:t>
            </a:r>
            <a:r>
              <a:rPr lang="en-CA" sz="2000" dirty="0"/>
              <a:t>u</a:t>
            </a:r>
            <a:r>
              <a:rPr lang="en-CA" sz="2000" dirty="0" smtClean="0"/>
              <a:t>nderstanding them can lead to better support to military families overall</a:t>
            </a:r>
          </a:p>
          <a:p>
            <a:pPr>
              <a:spcBef>
                <a:spcPts val="1800"/>
              </a:spcBef>
            </a:pPr>
            <a:r>
              <a:rPr lang="en-CA" sz="2000" dirty="0" smtClean="0"/>
              <a:t>Data on marital status and service couples are available from Guardian, the Canadian Armed Forces HR system of record. However, the quality of the marital status data has been questioned in the past because:</a:t>
            </a:r>
          </a:p>
          <a:p>
            <a:pPr lvl="1">
              <a:spcBef>
                <a:spcPts val="600"/>
              </a:spcBef>
            </a:pPr>
            <a:r>
              <a:rPr lang="en-CA" sz="1800" dirty="0" smtClean="0"/>
              <a:t>Unlike data pertaining to rank, positions, qualifications, etc., there is often no urgency in updating marital status or spouse information </a:t>
            </a:r>
            <a:r>
              <a:rPr lang="en-CA" sz="1800" dirty="0" smtClean="0">
                <a:sym typeface="Wingdings" panose="05000000000000000000" pitchFamily="2" charset="2"/>
              </a:rPr>
              <a:t> potentially outdated and contradicting records for service couples</a:t>
            </a:r>
            <a:endParaRPr lang="en-CA" sz="1800" dirty="0" smtClean="0"/>
          </a:p>
          <a:p>
            <a:pPr lvl="1">
              <a:spcBef>
                <a:spcPts val="600"/>
              </a:spcBef>
            </a:pPr>
            <a:r>
              <a:rPr lang="en-CA" sz="1800" dirty="0" smtClean="0"/>
              <a:t>All HR data had been moved to Guardian in 2018 and marital status options that indicated if members were part of service couples had been removed</a:t>
            </a:r>
          </a:p>
          <a:p>
            <a:pPr lvl="1">
              <a:spcBef>
                <a:spcPts val="1800"/>
              </a:spcBef>
            </a:pPr>
            <a:endParaRPr lang="en-CA" sz="1600" dirty="0" smtClean="0"/>
          </a:p>
          <a:p>
            <a:pPr>
              <a:spcBef>
                <a:spcPts val="2400"/>
              </a:spcBef>
            </a:pPr>
            <a:endParaRPr lang="en-CA" sz="2000" dirty="0"/>
          </a:p>
          <a:p>
            <a:pPr>
              <a:spcBef>
                <a:spcPts val="2400"/>
              </a:spcBef>
            </a:pPr>
            <a:endParaRPr lang="en-CA" sz="2000" dirty="0"/>
          </a:p>
          <a:p>
            <a:pPr>
              <a:spcBef>
                <a:spcPts val="2400"/>
              </a:spcBef>
            </a:pPr>
            <a:endParaRPr lang="en-CA" sz="20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dirty="0"/>
          </a:p>
        </p:txBody>
      </p:sp>
      <p:sp>
        <p:nvSpPr>
          <p:cNvPr id="5" name="Rectangle 2"/>
          <p:cNvSpPr>
            <a:spLocks noChangeArrowheads="1"/>
          </p:cNvSpPr>
          <p:nvPr/>
        </p:nvSpPr>
        <p:spPr bwMode="auto">
          <a:xfrm>
            <a:off x="107504" y="19472"/>
            <a:ext cx="8784431" cy="457200"/>
          </a:xfrm>
          <a:prstGeom prst="rect">
            <a:avLst/>
          </a:prstGeom>
          <a:noFill/>
          <a:ln w="9525">
            <a:noFill/>
            <a:miter lim="800000"/>
            <a:headEnd/>
            <a:tailEnd/>
          </a:ln>
          <a:effectLst/>
          <a:extLst/>
        </p:spPr>
        <p:txBody>
          <a:bodyPr anchor="ctr"/>
          <a:lstStyle>
            <a:lvl1pPr eaLnBrk="0" hangingPunct="0">
              <a:spcBef>
                <a:spcPct val="20000"/>
              </a:spcBef>
              <a:buChar char="•"/>
              <a:defRPr sz="2400">
                <a:solidFill>
                  <a:schemeClr val="tx1"/>
                </a:solidFill>
                <a:latin typeface="Tahoma" pitchFamily="34" charset="0"/>
              </a:defRPr>
            </a:lvl1pPr>
            <a:lvl2pPr marL="742950" indent="-285750" eaLnBrk="0" hangingPunct="0">
              <a:spcBef>
                <a:spcPct val="20000"/>
              </a:spcBef>
              <a:buChar char="–"/>
              <a:defRPr sz="2000">
                <a:solidFill>
                  <a:schemeClr val="tx1"/>
                </a:solidFill>
                <a:latin typeface="Tahoma" pitchFamily="34" charset="0"/>
              </a:defRPr>
            </a:lvl2pPr>
            <a:lvl3pPr marL="1143000" indent="-228600" eaLnBrk="0" hangingPunct="0">
              <a:spcBef>
                <a:spcPct val="20000"/>
              </a:spcBef>
              <a:buChar char="•"/>
              <a:defRPr>
                <a:solidFill>
                  <a:schemeClr val="tx1"/>
                </a:solidFill>
                <a:latin typeface="Tahoma" pitchFamily="34" charset="0"/>
              </a:defRPr>
            </a:lvl3pPr>
            <a:lvl4pPr marL="1600200" indent="-228600" eaLnBrk="0" hangingPunct="0">
              <a:spcBef>
                <a:spcPct val="20000"/>
              </a:spcBef>
              <a:buChar char="–"/>
              <a:defRPr sz="1600">
                <a:solidFill>
                  <a:schemeClr val="tx1"/>
                </a:solidFill>
                <a:latin typeface="Tahoma" pitchFamily="34" charset="0"/>
              </a:defRPr>
            </a:lvl4pPr>
            <a:lvl5pPr marL="2057400" indent="-228600" eaLnBrk="0" hangingPunct="0">
              <a:spcBef>
                <a:spcPct val="20000"/>
              </a:spcBef>
              <a:buChar char="»"/>
              <a:defRPr sz="1400">
                <a:solidFill>
                  <a:schemeClr val="tx1"/>
                </a:solidFill>
                <a:latin typeface="Tahoma" pitchFamily="34" charset="0"/>
              </a:defRPr>
            </a:lvl5pPr>
            <a:lvl6pPr marL="2514600" indent="-228600" eaLnBrk="0" fontAlgn="base" hangingPunct="0">
              <a:spcBef>
                <a:spcPct val="20000"/>
              </a:spcBef>
              <a:spcAft>
                <a:spcPct val="0"/>
              </a:spcAft>
              <a:buChar char="»"/>
              <a:defRPr sz="1400">
                <a:solidFill>
                  <a:schemeClr val="tx1"/>
                </a:solidFill>
                <a:latin typeface="Tahoma" pitchFamily="34" charset="0"/>
              </a:defRPr>
            </a:lvl6pPr>
            <a:lvl7pPr marL="2971800" indent="-228600" eaLnBrk="0" fontAlgn="base" hangingPunct="0">
              <a:spcBef>
                <a:spcPct val="20000"/>
              </a:spcBef>
              <a:spcAft>
                <a:spcPct val="0"/>
              </a:spcAft>
              <a:buChar char="»"/>
              <a:defRPr sz="1400">
                <a:solidFill>
                  <a:schemeClr val="tx1"/>
                </a:solidFill>
                <a:latin typeface="Tahoma" pitchFamily="34" charset="0"/>
              </a:defRPr>
            </a:lvl7pPr>
            <a:lvl8pPr marL="3429000" indent="-228600" eaLnBrk="0" fontAlgn="base" hangingPunct="0">
              <a:spcBef>
                <a:spcPct val="20000"/>
              </a:spcBef>
              <a:spcAft>
                <a:spcPct val="0"/>
              </a:spcAft>
              <a:buChar char="»"/>
              <a:defRPr sz="1400">
                <a:solidFill>
                  <a:schemeClr val="tx1"/>
                </a:solidFill>
                <a:latin typeface="Tahoma" pitchFamily="34" charset="0"/>
              </a:defRPr>
            </a:lvl8pPr>
            <a:lvl9pPr marL="3886200" indent="-228600" eaLnBrk="0" fontAlgn="base" hangingPunct="0">
              <a:spcBef>
                <a:spcPct val="20000"/>
              </a:spcBef>
              <a:spcAft>
                <a:spcPct val="0"/>
              </a:spcAft>
              <a:buChar char="»"/>
              <a:defRPr sz="1400">
                <a:solidFill>
                  <a:schemeClr val="tx1"/>
                </a:solidFill>
                <a:latin typeface="Tahoma" pitchFamily="34" charset="0"/>
              </a:defRPr>
            </a:lvl9pPr>
          </a:lstStyle>
          <a:p>
            <a:pPr eaLnBrk="1" hangingPunct="1">
              <a:spcBef>
                <a:spcPct val="0"/>
              </a:spcBef>
              <a:buFontTx/>
              <a:buNone/>
            </a:pPr>
            <a:r>
              <a:rPr lang="en-CA" sz="2800" b="1" dirty="0" smtClean="0">
                <a:solidFill>
                  <a:schemeClr val="bg1"/>
                </a:solidFill>
                <a:latin typeface="Calibri" panose="020F0502020204030204" pitchFamily="34" charset="0"/>
              </a:rPr>
              <a:t>Problem definition </a:t>
            </a:r>
            <a:endParaRPr lang="en-US" altLang="en-US" sz="2800" b="1" dirty="0">
              <a:solidFill>
                <a:schemeClr val="bg1"/>
              </a:solidFill>
              <a:latin typeface="Calibri" panose="020F0502020204030204" pitchFamily="34" charset="0"/>
            </a:endParaRPr>
          </a:p>
        </p:txBody>
      </p:sp>
      <p:sp>
        <p:nvSpPr>
          <p:cNvPr id="2" name="Footer Placeholder 1"/>
          <p:cNvSpPr>
            <a:spLocks noGrp="1"/>
          </p:cNvSpPr>
          <p:nvPr>
            <p:ph type="ftr" sz="quarter" idx="11"/>
          </p:nvPr>
        </p:nvSpPr>
        <p:spPr>
          <a:xfrm>
            <a:off x="685800" y="6356350"/>
            <a:ext cx="7543800" cy="365125"/>
          </a:xfrm>
        </p:spPr>
        <p:txBody>
          <a:bodyPr/>
          <a:lstStyle/>
          <a:p>
            <a:r>
              <a:rPr lang="en-US" baseline="30000" dirty="0" smtClean="0"/>
              <a:t>1</a:t>
            </a:r>
            <a:r>
              <a:rPr lang="en-US" dirty="0" smtClean="0"/>
              <a:t>Canada. Department of National </a:t>
            </a:r>
            <a:r>
              <a:rPr lang="en-US" dirty="0" err="1" smtClean="0"/>
              <a:t>Defence</a:t>
            </a:r>
            <a:r>
              <a:rPr lang="en-US" dirty="0" smtClean="0"/>
              <a:t>. Strong, secure, engaged : Canada’s </a:t>
            </a:r>
            <a:r>
              <a:rPr lang="en-US" dirty="0" err="1" smtClean="0"/>
              <a:t>defence</a:t>
            </a:r>
            <a:r>
              <a:rPr lang="en-US" dirty="0" smtClean="0"/>
              <a:t> policy, Ottawa: National </a:t>
            </a:r>
            <a:r>
              <a:rPr lang="en-US" dirty="0" err="1" smtClean="0"/>
              <a:t>Defence</a:t>
            </a:r>
            <a:r>
              <a:rPr lang="en-US" dirty="0" smtClean="0"/>
              <a:t>, 2017, Retrieved </a:t>
            </a:r>
            <a:r>
              <a:rPr lang="en-US" dirty="0"/>
              <a:t>from https://publications.gc.ca/collections/collection_2017/mdn-dnd/D2-386-2017-eng.pdf</a:t>
            </a:r>
            <a:r>
              <a:rPr lang="en-US" dirty="0" smtClean="0"/>
              <a:t> </a:t>
            </a:r>
            <a:endParaRPr lang="en-US" dirty="0"/>
          </a:p>
        </p:txBody>
      </p:sp>
    </p:spTree>
    <p:extLst>
      <p:ext uri="{BB962C8B-B14F-4D97-AF65-F5344CB8AC3E}">
        <p14:creationId xmlns:p14="http://schemas.microsoft.com/office/powerpoint/2010/main" val="10105977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dirty="0"/>
          </a:p>
        </p:txBody>
      </p:sp>
      <p:sp>
        <p:nvSpPr>
          <p:cNvPr id="5" name="Rectangle 2"/>
          <p:cNvSpPr>
            <a:spLocks noChangeArrowheads="1"/>
          </p:cNvSpPr>
          <p:nvPr/>
        </p:nvSpPr>
        <p:spPr bwMode="auto">
          <a:xfrm>
            <a:off x="107504" y="19472"/>
            <a:ext cx="8784431" cy="457200"/>
          </a:xfrm>
          <a:prstGeom prst="rect">
            <a:avLst/>
          </a:prstGeom>
          <a:noFill/>
          <a:ln w="9525">
            <a:noFill/>
            <a:miter lim="800000"/>
            <a:headEnd/>
            <a:tailEnd/>
          </a:ln>
          <a:effectLst/>
          <a:extLst/>
        </p:spPr>
        <p:txBody>
          <a:bodyPr anchor="ctr"/>
          <a:lstStyle>
            <a:lvl1pPr eaLnBrk="0" hangingPunct="0">
              <a:spcBef>
                <a:spcPct val="20000"/>
              </a:spcBef>
              <a:buChar char="•"/>
              <a:defRPr sz="2400">
                <a:solidFill>
                  <a:schemeClr val="tx1"/>
                </a:solidFill>
                <a:latin typeface="Tahoma" pitchFamily="34" charset="0"/>
              </a:defRPr>
            </a:lvl1pPr>
            <a:lvl2pPr marL="742950" indent="-285750" eaLnBrk="0" hangingPunct="0">
              <a:spcBef>
                <a:spcPct val="20000"/>
              </a:spcBef>
              <a:buChar char="–"/>
              <a:defRPr sz="2000">
                <a:solidFill>
                  <a:schemeClr val="tx1"/>
                </a:solidFill>
                <a:latin typeface="Tahoma" pitchFamily="34" charset="0"/>
              </a:defRPr>
            </a:lvl2pPr>
            <a:lvl3pPr marL="1143000" indent="-228600" eaLnBrk="0" hangingPunct="0">
              <a:spcBef>
                <a:spcPct val="20000"/>
              </a:spcBef>
              <a:buChar char="•"/>
              <a:defRPr>
                <a:solidFill>
                  <a:schemeClr val="tx1"/>
                </a:solidFill>
                <a:latin typeface="Tahoma" pitchFamily="34" charset="0"/>
              </a:defRPr>
            </a:lvl3pPr>
            <a:lvl4pPr marL="1600200" indent="-228600" eaLnBrk="0" hangingPunct="0">
              <a:spcBef>
                <a:spcPct val="20000"/>
              </a:spcBef>
              <a:buChar char="–"/>
              <a:defRPr sz="1600">
                <a:solidFill>
                  <a:schemeClr val="tx1"/>
                </a:solidFill>
                <a:latin typeface="Tahoma" pitchFamily="34" charset="0"/>
              </a:defRPr>
            </a:lvl4pPr>
            <a:lvl5pPr marL="2057400" indent="-228600" eaLnBrk="0" hangingPunct="0">
              <a:spcBef>
                <a:spcPct val="20000"/>
              </a:spcBef>
              <a:buChar char="»"/>
              <a:defRPr sz="1400">
                <a:solidFill>
                  <a:schemeClr val="tx1"/>
                </a:solidFill>
                <a:latin typeface="Tahoma" pitchFamily="34" charset="0"/>
              </a:defRPr>
            </a:lvl5pPr>
            <a:lvl6pPr marL="2514600" indent="-228600" eaLnBrk="0" fontAlgn="base" hangingPunct="0">
              <a:spcBef>
                <a:spcPct val="20000"/>
              </a:spcBef>
              <a:spcAft>
                <a:spcPct val="0"/>
              </a:spcAft>
              <a:buChar char="»"/>
              <a:defRPr sz="1400">
                <a:solidFill>
                  <a:schemeClr val="tx1"/>
                </a:solidFill>
                <a:latin typeface="Tahoma" pitchFamily="34" charset="0"/>
              </a:defRPr>
            </a:lvl6pPr>
            <a:lvl7pPr marL="2971800" indent="-228600" eaLnBrk="0" fontAlgn="base" hangingPunct="0">
              <a:spcBef>
                <a:spcPct val="20000"/>
              </a:spcBef>
              <a:spcAft>
                <a:spcPct val="0"/>
              </a:spcAft>
              <a:buChar char="»"/>
              <a:defRPr sz="1400">
                <a:solidFill>
                  <a:schemeClr val="tx1"/>
                </a:solidFill>
                <a:latin typeface="Tahoma" pitchFamily="34" charset="0"/>
              </a:defRPr>
            </a:lvl7pPr>
            <a:lvl8pPr marL="3429000" indent="-228600" eaLnBrk="0" fontAlgn="base" hangingPunct="0">
              <a:spcBef>
                <a:spcPct val="20000"/>
              </a:spcBef>
              <a:spcAft>
                <a:spcPct val="0"/>
              </a:spcAft>
              <a:buChar char="»"/>
              <a:defRPr sz="1400">
                <a:solidFill>
                  <a:schemeClr val="tx1"/>
                </a:solidFill>
                <a:latin typeface="Tahoma" pitchFamily="34" charset="0"/>
              </a:defRPr>
            </a:lvl8pPr>
            <a:lvl9pPr marL="3886200" indent="-228600" eaLnBrk="0" fontAlgn="base" hangingPunct="0">
              <a:spcBef>
                <a:spcPct val="20000"/>
              </a:spcBef>
              <a:spcAft>
                <a:spcPct val="0"/>
              </a:spcAft>
              <a:buChar char="»"/>
              <a:defRPr sz="1400">
                <a:solidFill>
                  <a:schemeClr val="tx1"/>
                </a:solidFill>
                <a:latin typeface="Tahoma" pitchFamily="34" charset="0"/>
              </a:defRPr>
            </a:lvl9pPr>
          </a:lstStyle>
          <a:p>
            <a:pPr eaLnBrk="1" hangingPunct="1">
              <a:spcBef>
                <a:spcPct val="0"/>
              </a:spcBef>
              <a:buFontTx/>
              <a:buNone/>
            </a:pPr>
            <a:r>
              <a:rPr lang="en-CA" sz="2800" b="1" dirty="0" smtClean="0">
                <a:solidFill>
                  <a:schemeClr val="bg1"/>
                </a:solidFill>
                <a:latin typeface="Calibri" panose="020F0502020204030204" pitchFamily="34" charset="0"/>
              </a:rPr>
              <a:t>Purpose &amp; data sources</a:t>
            </a:r>
            <a:endParaRPr lang="en-US" altLang="en-US" sz="2800" b="1" dirty="0">
              <a:solidFill>
                <a:schemeClr val="bg1"/>
              </a:solidFill>
              <a:latin typeface="Calibri" panose="020F0502020204030204" pitchFamily="34" charset="0"/>
            </a:endParaRPr>
          </a:p>
        </p:txBody>
      </p:sp>
      <p:sp>
        <p:nvSpPr>
          <p:cNvPr id="7" name="Content Placeholder 2"/>
          <p:cNvSpPr txBox="1">
            <a:spLocks/>
          </p:cNvSpPr>
          <p:nvPr/>
        </p:nvSpPr>
        <p:spPr>
          <a:xfrm>
            <a:off x="457200" y="1055625"/>
            <a:ext cx="8229600" cy="4648200"/>
          </a:xfrm>
          <a:prstGeom prst="rect">
            <a:avLst/>
          </a:prstGeom>
        </p:spPr>
        <p:txBody>
          <a:bodyPr/>
          <a:lst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spcBef>
                <a:spcPts val="1800"/>
              </a:spcBef>
            </a:pPr>
            <a:r>
              <a:rPr lang="en-CA" sz="2000" dirty="0" smtClean="0"/>
              <a:t>Purpose: </a:t>
            </a:r>
            <a:r>
              <a:rPr lang="en-CA" sz="2000" b="1" dirty="0" smtClean="0"/>
              <a:t>To determine quality of marital status data and develop an algorithm to identify service couples from the data</a:t>
            </a:r>
            <a:endParaRPr lang="en-CA" sz="2000" dirty="0" smtClean="0"/>
          </a:p>
          <a:p>
            <a:pPr>
              <a:spcBef>
                <a:spcPts val="1800"/>
              </a:spcBef>
            </a:pPr>
            <a:r>
              <a:rPr lang="en-CA" sz="2000" dirty="0" smtClean="0"/>
              <a:t>Use current and historical data from DRWA Data Mart, an analytics engine, which processes data from Guardian</a:t>
            </a:r>
          </a:p>
          <a:p>
            <a:pPr lvl="1">
              <a:spcBef>
                <a:spcPts val="600"/>
              </a:spcBef>
            </a:pPr>
            <a:r>
              <a:rPr lang="en-CA" sz="1800" dirty="0" smtClean="0"/>
              <a:t>“Current” data taken from 30 November 2021</a:t>
            </a:r>
          </a:p>
          <a:p>
            <a:pPr>
              <a:spcBef>
                <a:spcPts val="1800"/>
              </a:spcBef>
            </a:pPr>
            <a:r>
              <a:rPr lang="en-CA" sz="2000" dirty="0" smtClean="0"/>
              <a:t>Marital status related fields to investigate:</a:t>
            </a:r>
          </a:p>
          <a:p>
            <a:pPr lvl="1">
              <a:spcBef>
                <a:spcPts val="600"/>
              </a:spcBef>
            </a:pPr>
            <a:r>
              <a:rPr lang="en-CA" sz="1800" b="1" dirty="0" smtClean="0"/>
              <a:t>Marital status </a:t>
            </a:r>
            <a:r>
              <a:rPr lang="en-CA" sz="1800" dirty="0" smtClean="0"/>
              <a:t>– married, common-law, divorced, separated, single, etc.</a:t>
            </a:r>
          </a:p>
          <a:p>
            <a:pPr lvl="1">
              <a:spcBef>
                <a:spcPts val="600"/>
              </a:spcBef>
            </a:pPr>
            <a:r>
              <a:rPr lang="en-CA" sz="1800" b="1" dirty="0" smtClean="0"/>
              <a:t>Marital status date </a:t>
            </a:r>
            <a:r>
              <a:rPr lang="en-CA" sz="1800" dirty="0" smtClean="0"/>
              <a:t>– date of marital status change</a:t>
            </a:r>
          </a:p>
          <a:p>
            <a:pPr lvl="1">
              <a:spcBef>
                <a:spcPts val="600"/>
              </a:spcBef>
            </a:pPr>
            <a:r>
              <a:rPr lang="en-CA" sz="1800" b="1" dirty="0" smtClean="0"/>
              <a:t>INTER_SN</a:t>
            </a:r>
            <a:r>
              <a:rPr lang="en-CA" sz="1800" dirty="0" smtClean="0"/>
              <a:t> – should contain service number (SN) of spouse or common-law partner who is/was also in the CAF, if one exists</a:t>
            </a:r>
          </a:p>
          <a:p>
            <a:pPr>
              <a:spcBef>
                <a:spcPts val="1800"/>
              </a:spcBef>
            </a:pPr>
            <a:r>
              <a:rPr lang="en-CA" sz="2000" dirty="0" smtClean="0"/>
              <a:t>Other useful fields: last name, age, sex, city, province, postal code, etc.</a:t>
            </a:r>
          </a:p>
          <a:p>
            <a:pPr>
              <a:spcBef>
                <a:spcPts val="2400"/>
              </a:spcBef>
            </a:pPr>
            <a:endParaRPr lang="en-CA" sz="2000" dirty="0" smtClean="0"/>
          </a:p>
          <a:p>
            <a:pPr>
              <a:spcBef>
                <a:spcPts val="2400"/>
              </a:spcBef>
            </a:pPr>
            <a:endParaRPr lang="en-CA" sz="2000" dirty="0"/>
          </a:p>
        </p:txBody>
      </p:sp>
    </p:spTree>
    <p:extLst>
      <p:ext uri="{BB962C8B-B14F-4D97-AF65-F5344CB8AC3E}">
        <p14:creationId xmlns:p14="http://schemas.microsoft.com/office/powerpoint/2010/main" val="15439390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dirty="0"/>
          </a:p>
        </p:txBody>
      </p:sp>
      <p:sp>
        <p:nvSpPr>
          <p:cNvPr id="6" name="TextBox 5"/>
          <p:cNvSpPr txBox="1"/>
          <p:nvPr/>
        </p:nvSpPr>
        <p:spPr>
          <a:xfrm>
            <a:off x="1828800" y="3124200"/>
            <a:ext cx="5638800" cy="523220"/>
          </a:xfrm>
          <a:prstGeom prst="rect">
            <a:avLst/>
          </a:prstGeom>
          <a:noFill/>
        </p:spPr>
        <p:txBody>
          <a:bodyPr wrap="square" rtlCol="0">
            <a:spAutoFit/>
          </a:bodyPr>
          <a:lstStyle/>
          <a:p>
            <a:pPr algn="ctr"/>
            <a:r>
              <a:rPr lang="en-CA" sz="2800" dirty="0" smtClean="0">
                <a:solidFill>
                  <a:srgbClr val="20558A"/>
                </a:solidFill>
              </a:rPr>
              <a:t>Part 1:  Data investigation</a:t>
            </a:r>
            <a:endParaRPr lang="en-CA" sz="2800" dirty="0">
              <a:solidFill>
                <a:srgbClr val="20558A"/>
              </a:solidFill>
            </a:endParaRPr>
          </a:p>
        </p:txBody>
      </p:sp>
    </p:spTree>
    <p:extLst>
      <p:ext uri="{BB962C8B-B14F-4D97-AF65-F5344CB8AC3E}">
        <p14:creationId xmlns:p14="http://schemas.microsoft.com/office/powerpoint/2010/main" val="33691792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914400"/>
          </a:xfrm>
        </p:spPr>
        <p:txBody>
          <a:bodyPr/>
          <a:lstStyle/>
          <a:p>
            <a:pPr>
              <a:spcBef>
                <a:spcPts val="1800"/>
              </a:spcBef>
            </a:pPr>
            <a:r>
              <a:rPr lang="en-CA" sz="2000" dirty="0" smtClean="0"/>
              <a:t>Number of current CAF members with a common-law or married status compared with 2021 Canadian census data</a:t>
            </a:r>
            <a:r>
              <a:rPr lang="en-CA" sz="2000" baseline="30000" dirty="0" smtClean="0"/>
              <a:t>2</a:t>
            </a:r>
            <a:endParaRPr lang="en-CA" sz="2000" dirty="0"/>
          </a:p>
          <a:p>
            <a:pPr>
              <a:spcBef>
                <a:spcPts val="2400"/>
              </a:spcBef>
            </a:pPr>
            <a:endParaRPr lang="en-CA" sz="2000" dirty="0"/>
          </a:p>
          <a:p>
            <a:pPr>
              <a:spcBef>
                <a:spcPts val="2400"/>
              </a:spcBef>
            </a:pPr>
            <a:endParaRPr lang="en-CA" sz="20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dirty="0"/>
          </a:p>
        </p:txBody>
      </p:sp>
      <p:sp>
        <p:nvSpPr>
          <p:cNvPr id="5" name="Rectangle 2"/>
          <p:cNvSpPr>
            <a:spLocks noChangeArrowheads="1"/>
          </p:cNvSpPr>
          <p:nvPr/>
        </p:nvSpPr>
        <p:spPr bwMode="auto">
          <a:xfrm>
            <a:off x="107504" y="19472"/>
            <a:ext cx="8784431" cy="457200"/>
          </a:xfrm>
          <a:prstGeom prst="rect">
            <a:avLst/>
          </a:prstGeom>
          <a:noFill/>
          <a:ln w="9525">
            <a:noFill/>
            <a:miter lim="800000"/>
            <a:headEnd/>
            <a:tailEnd/>
          </a:ln>
          <a:effectLst/>
          <a:extLst/>
        </p:spPr>
        <p:txBody>
          <a:bodyPr anchor="ctr"/>
          <a:lstStyle>
            <a:lvl1pPr eaLnBrk="0" hangingPunct="0">
              <a:spcBef>
                <a:spcPct val="20000"/>
              </a:spcBef>
              <a:buChar char="•"/>
              <a:defRPr sz="2400">
                <a:solidFill>
                  <a:schemeClr val="tx1"/>
                </a:solidFill>
                <a:latin typeface="Tahoma" pitchFamily="34" charset="0"/>
              </a:defRPr>
            </a:lvl1pPr>
            <a:lvl2pPr marL="742950" indent="-285750" eaLnBrk="0" hangingPunct="0">
              <a:spcBef>
                <a:spcPct val="20000"/>
              </a:spcBef>
              <a:buChar char="–"/>
              <a:defRPr sz="2000">
                <a:solidFill>
                  <a:schemeClr val="tx1"/>
                </a:solidFill>
                <a:latin typeface="Tahoma" pitchFamily="34" charset="0"/>
              </a:defRPr>
            </a:lvl2pPr>
            <a:lvl3pPr marL="1143000" indent="-228600" eaLnBrk="0" hangingPunct="0">
              <a:spcBef>
                <a:spcPct val="20000"/>
              </a:spcBef>
              <a:buChar char="•"/>
              <a:defRPr>
                <a:solidFill>
                  <a:schemeClr val="tx1"/>
                </a:solidFill>
                <a:latin typeface="Tahoma" pitchFamily="34" charset="0"/>
              </a:defRPr>
            </a:lvl3pPr>
            <a:lvl4pPr marL="1600200" indent="-228600" eaLnBrk="0" hangingPunct="0">
              <a:spcBef>
                <a:spcPct val="20000"/>
              </a:spcBef>
              <a:buChar char="–"/>
              <a:defRPr sz="1600">
                <a:solidFill>
                  <a:schemeClr val="tx1"/>
                </a:solidFill>
                <a:latin typeface="Tahoma" pitchFamily="34" charset="0"/>
              </a:defRPr>
            </a:lvl4pPr>
            <a:lvl5pPr marL="2057400" indent="-228600" eaLnBrk="0" hangingPunct="0">
              <a:spcBef>
                <a:spcPct val="20000"/>
              </a:spcBef>
              <a:buChar char="»"/>
              <a:defRPr sz="1400">
                <a:solidFill>
                  <a:schemeClr val="tx1"/>
                </a:solidFill>
                <a:latin typeface="Tahoma" pitchFamily="34" charset="0"/>
              </a:defRPr>
            </a:lvl5pPr>
            <a:lvl6pPr marL="2514600" indent="-228600" eaLnBrk="0" fontAlgn="base" hangingPunct="0">
              <a:spcBef>
                <a:spcPct val="20000"/>
              </a:spcBef>
              <a:spcAft>
                <a:spcPct val="0"/>
              </a:spcAft>
              <a:buChar char="»"/>
              <a:defRPr sz="1400">
                <a:solidFill>
                  <a:schemeClr val="tx1"/>
                </a:solidFill>
                <a:latin typeface="Tahoma" pitchFamily="34" charset="0"/>
              </a:defRPr>
            </a:lvl6pPr>
            <a:lvl7pPr marL="2971800" indent="-228600" eaLnBrk="0" fontAlgn="base" hangingPunct="0">
              <a:spcBef>
                <a:spcPct val="20000"/>
              </a:spcBef>
              <a:spcAft>
                <a:spcPct val="0"/>
              </a:spcAft>
              <a:buChar char="»"/>
              <a:defRPr sz="1400">
                <a:solidFill>
                  <a:schemeClr val="tx1"/>
                </a:solidFill>
                <a:latin typeface="Tahoma" pitchFamily="34" charset="0"/>
              </a:defRPr>
            </a:lvl7pPr>
            <a:lvl8pPr marL="3429000" indent="-228600" eaLnBrk="0" fontAlgn="base" hangingPunct="0">
              <a:spcBef>
                <a:spcPct val="20000"/>
              </a:spcBef>
              <a:spcAft>
                <a:spcPct val="0"/>
              </a:spcAft>
              <a:buChar char="»"/>
              <a:defRPr sz="1400">
                <a:solidFill>
                  <a:schemeClr val="tx1"/>
                </a:solidFill>
                <a:latin typeface="Tahoma" pitchFamily="34" charset="0"/>
              </a:defRPr>
            </a:lvl8pPr>
            <a:lvl9pPr marL="3886200" indent="-228600" eaLnBrk="0" fontAlgn="base" hangingPunct="0">
              <a:spcBef>
                <a:spcPct val="20000"/>
              </a:spcBef>
              <a:spcAft>
                <a:spcPct val="0"/>
              </a:spcAft>
              <a:buChar char="»"/>
              <a:defRPr sz="1400">
                <a:solidFill>
                  <a:schemeClr val="tx1"/>
                </a:solidFill>
                <a:latin typeface="Tahoma" pitchFamily="34" charset="0"/>
              </a:defRPr>
            </a:lvl9pPr>
          </a:lstStyle>
          <a:p>
            <a:pPr eaLnBrk="1" hangingPunct="1">
              <a:spcBef>
                <a:spcPct val="0"/>
              </a:spcBef>
              <a:buFontTx/>
              <a:buNone/>
            </a:pPr>
            <a:r>
              <a:rPr lang="en-CA" sz="2800" b="1" dirty="0" smtClean="0">
                <a:solidFill>
                  <a:schemeClr val="bg1"/>
                </a:solidFill>
                <a:latin typeface="Calibri" panose="020F0502020204030204" pitchFamily="34" charset="0"/>
              </a:rPr>
              <a:t>Data investigation – Marital status  </a:t>
            </a:r>
            <a:endParaRPr lang="en-US" altLang="en-US" sz="2800" b="1" dirty="0">
              <a:solidFill>
                <a:schemeClr val="bg1"/>
              </a:solidFill>
              <a:latin typeface="Calibri" panose="020F0502020204030204" pitchFamily="34" charset="0"/>
            </a:endParaRPr>
          </a:p>
        </p:txBody>
      </p:sp>
      <p:sp>
        <p:nvSpPr>
          <p:cNvPr id="6" name="Footer Placeholder 5"/>
          <p:cNvSpPr>
            <a:spLocks noGrp="1"/>
          </p:cNvSpPr>
          <p:nvPr>
            <p:ph type="ftr" sz="quarter" idx="11"/>
          </p:nvPr>
        </p:nvSpPr>
        <p:spPr>
          <a:xfrm>
            <a:off x="457200" y="6026174"/>
            <a:ext cx="8252048" cy="557212"/>
          </a:xfrm>
        </p:spPr>
        <p:txBody>
          <a:bodyPr/>
          <a:lstStyle/>
          <a:p>
            <a:r>
              <a:rPr lang="en-US" baseline="30000" dirty="0"/>
              <a:t>2</a:t>
            </a:r>
            <a:r>
              <a:rPr lang="en-US" dirty="0" smtClean="0"/>
              <a:t>Statistics Canada. </a:t>
            </a:r>
            <a:r>
              <a:rPr lang="en-CA" i="1" dirty="0"/>
              <a:t>Marital status, age group and gender: Canada, provinces and territories and census metropolitan areas.</a:t>
            </a:r>
            <a:r>
              <a:rPr lang="en-CA" dirty="0"/>
              <a:t> Table 98-10-0125-01 </a:t>
            </a:r>
            <a:r>
              <a:rPr lang="en-CA" dirty="0" smtClean="0"/>
              <a:t>in Statistics Canada [database online]. Ottawa, Ont., 2022 [accessed July 14 2022]. Available from: </a:t>
            </a:r>
            <a:r>
              <a:rPr lang="en-CA" dirty="0"/>
              <a:t>https://</a:t>
            </a:r>
            <a:r>
              <a:rPr lang="en-CA" dirty="0" smtClean="0"/>
              <a:t>www150.statcan.gc.ca/t1/tbl1/en/tv.action?pid=9810012501</a:t>
            </a:r>
            <a:endParaRPr lang="en-US" dirty="0"/>
          </a:p>
        </p:txBody>
      </p:sp>
      <p:pic>
        <p:nvPicPr>
          <p:cNvPr id="9" name="Picture 8"/>
          <p:cNvPicPr>
            <a:picLocks noChangeAspect="1"/>
          </p:cNvPicPr>
          <p:nvPr/>
        </p:nvPicPr>
        <p:blipFill>
          <a:blip r:embed="rId3"/>
          <a:stretch>
            <a:fillRect/>
          </a:stretch>
        </p:blipFill>
        <p:spPr>
          <a:xfrm>
            <a:off x="838200" y="1921319"/>
            <a:ext cx="2962025" cy="1608797"/>
          </a:xfrm>
          <a:prstGeom prst="rect">
            <a:avLst/>
          </a:prstGeom>
        </p:spPr>
      </p:pic>
      <p:pic>
        <p:nvPicPr>
          <p:cNvPr id="11" name="Picture 10"/>
          <p:cNvPicPr>
            <a:picLocks noChangeAspect="1"/>
          </p:cNvPicPr>
          <p:nvPr/>
        </p:nvPicPr>
        <p:blipFill>
          <a:blip r:embed="rId4"/>
          <a:stretch>
            <a:fillRect/>
          </a:stretch>
        </p:blipFill>
        <p:spPr>
          <a:xfrm>
            <a:off x="4007437" y="1905000"/>
            <a:ext cx="4682134" cy="3206774"/>
          </a:xfrm>
          <a:prstGeom prst="rect">
            <a:avLst/>
          </a:prstGeom>
        </p:spPr>
      </p:pic>
      <p:sp>
        <p:nvSpPr>
          <p:cNvPr id="12" name="Rounded Rectangle 11"/>
          <p:cNvSpPr/>
          <p:nvPr/>
        </p:nvSpPr>
        <p:spPr>
          <a:xfrm>
            <a:off x="4001895" y="5315446"/>
            <a:ext cx="4679362" cy="507055"/>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r>
              <a:rPr lang="en-CA" sz="1400" dirty="0" smtClean="0"/>
              <a:t>For younger age groups, CAF members are less likely to be common-law or married</a:t>
            </a:r>
            <a:endParaRPr lang="en-CA" sz="1400" dirty="0"/>
          </a:p>
        </p:txBody>
      </p:sp>
      <p:sp>
        <p:nvSpPr>
          <p:cNvPr id="13" name="TextBox 12"/>
          <p:cNvSpPr txBox="1"/>
          <p:nvPr/>
        </p:nvSpPr>
        <p:spPr>
          <a:xfrm>
            <a:off x="555265" y="3753185"/>
            <a:ext cx="3244960" cy="1815882"/>
          </a:xfrm>
          <a:prstGeom prst="rect">
            <a:avLst/>
          </a:prstGeom>
          <a:noFill/>
          <a:ln>
            <a:noFill/>
          </a:ln>
        </p:spPr>
        <p:txBody>
          <a:bodyPr wrap="square" rtlCol="0">
            <a:spAutoFit/>
          </a:bodyPr>
          <a:lstStyle/>
          <a:p>
            <a:r>
              <a:rPr lang="en-CA" sz="1400" dirty="0" smtClean="0"/>
              <a:t>For this project:</a:t>
            </a:r>
          </a:p>
          <a:p>
            <a:pPr marL="285750" indent="-285750">
              <a:spcBef>
                <a:spcPts val="600"/>
              </a:spcBef>
              <a:buFont typeface="Arial" panose="020B0604020202020204" pitchFamily="34" charset="0"/>
              <a:buChar char="•"/>
            </a:pPr>
            <a:r>
              <a:rPr lang="en-CA" sz="1400" dirty="0" smtClean="0"/>
              <a:t>CAF personnel data taken </a:t>
            </a:r>
            <a:r>
              <a:rPr lang="en-CA" sz="1400" dirty="0"/>
              <a:t>on </a:t>
            </a:r>
            <a:r>
              <a:rPr lang="en-CA" sz="1400" dirty="0" smtClean="0"/>
              <a:t>30 Nov 2021, “current</a:t>
            </a:r>
            <a:r>
              <a:rPr lang="en-CA" sz="1400" dirty="0"/>
              <a:t>” </a:t>
            </a:r>
            <a:r>
              <a:rPr lang="en-CA" sz="1400" dirty="0" smtClean="0"/>
              <a:t>refers </a:t>
            </a:r>
            <a:r>
              <a:rPr lang="en-CA" sz="1400" dirty="0"/>
              <a:t>to this </a:t>
            </a:r>
            <a:r>
              <a:rPr lang="en-CA" sz="1400" dirty="0" smtClean="0"/>
              <a:t>date</a:t>
            </a:r>
          </a:p>
          <a:p>
            <a:pPr marL="285750" indent="-285750">
              <a:spcBef>
                <a:spcPts val="600"/>
              </a:spcBef>
              <a:buFont typeface="Arial" panose="020B0604020202020204" pitchFamily="34" charset="0"/>
              <a:buChar char="•"/>
            </a:pPr>
            <a:r>
              <a:rPr lang="en-CA" sz="1400" dirty="0" smtClean="0"/>
              <a:t>CAF population is Regular Force and Reserve Force (excluding </a:t>
            </a:r>
            <a:r>
              <a:rPr lang="en-CA" sz="1400" dirty="0"/>
              <a:t>Supplementary Reserve</a:t>
            </a:r>
            <a:r>
              <a:rPr lang="en-CA" sz="1400" dirty="0" smtClean="0"/>
              <a:t>)</a:t>
            </a:r>
          </a:p>
          <a:p>
            <a:endParaRPr lang="en-CA" dirty="0"/>
          </a:p>
        </p:txBody>
      </p:sp>
    </p:spTree>
    <p:extLst>
      <p:ext uri="{BB962C8B-B14F-4D97-AF65-F5344CB8AC3E}">
        <p14:creationId xmlns:p14="http://schemas.microsoft.com/office/powerpoint/2010/main" val="10730195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46150"/>
            <a:ext cx="8763000" cy="1492250"/>
          </a:xfrm>
        </p:spPr>
        <p:txBody>
          <a:bodyPr/>
          <a:lstStyle/>
          <a:p>
            <a:pPr>
              <a:spcBef>
                <a:spcPts val="1800"/>
              </a:spcBef>
            </a:pPr>
            <a:r>
              <a:rPr lang="en-CA" sz="2000" dirty="0" smtClean="0"/>
              <a:t>Based on historical data of the current CAF population</a:t>
            </a:r>
          </a:p>
          <a:p>
            <a:pPr lvl="1">
              <a:spcBef>
                <a:spcPts val="600"/>
              </a:spcBef>
            </a:pPr>
            <a:r>
              <a:rPr lang="en-CA" sz="1600" dirty="0"/>
              <a:t>W</a:t>
            </a:r>
            <a:r>
              <a:rPr lang="en-CA" sz="1600" dirty="0" smtClean="0"/>
              <a:t>hen the marital status </a:t>
            </a:r>
            <a:r>
              <a:rPr lang="en-CA" sz="1600" u="sng" dirty="0" smtClean="0"/>
              <a:t>date</a:t>
            </a:r>
            <a:r>
              <a:rPr lang="en-CA" sz="1600" dirty="0" smtClean="0"/>
              <a:t> changes, the marital </a:t>
            </a:r>
            <a:r>
              <a:rPr lang="en-CA" sz="1600" u="sng" dirty="0" smtClean="0"/>
              <a:t>status</a:t>
            </a:r>
            <a:r>
              <a:rPr lang="en-CA" sz="1600" dirty="0" smtClean="0"/>
              <a:t> changes 98.5% of the time</a:t>
            </a:r>
          </a:p>
          <a:p>
            <a:pPr lvl="1">
              <a:spcBef>
                <a:spcPts val="600"/>
              </a:spcBef>
            </a:pPr>
            <a:r>
              <a:rPr lang="en-CA" sz="1600" dirty="0" smtClean="0"/>
              <a:t>When the marital </a:t>
            </a:r>
            <a:r>
              <a:rPr lang="en-CA" sz="1600" u="sng" dirty="0" smtClean="0"/>
              <a:t>status</a:t>
            </a:r>
            <a:r>
              <a:rPr lang="en-CA" sz="1600" dirty="0" smtClean="0"/>
              <a:t> changes, the marital status </a:t>
            </a:r>
            <a:r>
              <a:rPr lang="en-CA" sz="1600" u="sng" dirty="0" smtClean="0"/>
              <a:t>date</a:t>
            </a:r>
            <a:r>
              <a:rPr lang="en-CA" sz="1600" dirty="0" smtClean="0"/>
              <a:t> changes 99.9% of the time</a:t>
            </a:r>
          </a:p>
          <a:p>
            <a:pPr>
              <a:spcBef>
                <a:spcPts val="1800"/>
              </a:spcBef>
            </a:pPr>
            <a:endParaRPr lang="en-CA" sz="2000" dirty="0" smtClean="0"/>
          </a:p>
          <a:p>
            <a:pPr>
              <a:spcBef>
                <a:spcPts val="1800"/>
              </a:spcBef>
            </a:pPr>
            <a:endParaRPr lang="en-CA" sz="2000" dirty="0"/>
          </a:p>
          <a:p>
            <a:pPr>
              <a:spcBef>
                <a:spcPts val="1800"/>
              </a:spcBef>
            </a:pPr>
            <a:endParaRPr lang="en-CA" sz="2000" dirty="0" smtClean="0"/>
          </a:p>
          <a:p>
            <a:pPr>
              <a:spcBef>
                <a:spcPts val="1800"/>
              </a:spcBef>
            </a:pPr>
            <a:endParaRPr lang="en-CA" sz="2000" dirty="0"/>
          </a:p>
          <a:p>
            <a:pPr>
              <a:spcBef>
                <a:spcPts val="1800"/>
              </a:spcBef>
            </a:pPr>
            <a:endParaRPr lang="en-CA" sz="2000" dirty="0" smtClean="0"/>
          </a:p>
          <a:p>
            <a:pPr>
              <a:spcBef>
                <a:spcPts val="1800"/>
              </a:spcBef>
            </a:pPr>
            <a:endParaRPr lang="en-CA" sz="2000" dirty="0"/>
          </a:p>
          <a:p>
            <a:pPr>
              <a:spcBef>
                <a:spcPts val="1800"/>
              </a:spcBef>
            </a:pPr>
            <a:r>
              <a:rPr lang="en-CA" sz="2000" dirty="0" smtClean="0"/>
              <a:t>Data appear reasonably high-quality since status changes are plausible and number of clear errors (e.g. single/divorced/separated people with an SN in INTER_SN) is less than 3%</a:t>
            </a:r>
          </a:p>
          <a:p>
            <a:pPr>
              <a:spcBef>
                <a:spcPts val="1800"/>
              </a:spcBef>
            </a:pPr>
            <a:endParaRPr lang="en-CA" sz="2000" dirty="0"/>
          </a:p>
          <a:p>
            <a:pPr>
              <a:spcBef>
                <a:spcPts val="1800"/>
              </a:spcBef>
            </a:pPr>
            <a:endParaRPr lang="en-CA" sz="2000" dirty="0" smtClean="0"/>
          </a:p>
          <a:p>
            <a:pPr>
              <a:spcBef>
                <a:spcPts val="1800"/>
              </a:spcBef>
            </a:pPr>
            <a:endParaRPr lang="en-CA" sz="2000" dirty="0"/>
          </a:p>
          <a:p>
            <a:pPr>
              <a:spcBef>
                <a:spcPts val="1800"/>
              </a:spcBef>
            </a:pPr>
            <a:endParaRPr lang="en-CA" sz="2000" dirty="0" smtClean="0"/>
          </a:p>
          <a:p>
            <a:pPr>
              <a:spcBef>
                <a:spcPts val="2400"/>
              </a:spcBef>
            </a:pPr>
            <a:endParaRPr lang="en-CA" sz="20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dirty="0"/>
          </a:p>
        </p:txBody>
      </p:sp>
      <p:sp>
        <p:nvSpPr>
          <p:cNvPr id="5" name="Rectangle 2"/>
          <p:cNvSpPr>
            <a:spLocks noChangeArrowheads="1"/>
          </p:cNvSpPr>
          <p:nvPr/>
        </p:nvSpPr>
        <p:spPr bwMode="auto">
          <a:xfrm>
            <a:off x="107504" y="19472"/>
            <a:ext cx="8784431" cy="457200"/>
          </a:xfrm>
          <a:prstGeom prst="rect">
            <a:avLst/>
          </a:prstGeom>
          <a:noFill/>
          <a:ln w="9525">
            <a:noFill/>
            <a:miter lim="800000"/>
            <a:headEnd/>
            <a:tailEnd/>
          </a:ln>
          <a:effectLst/>
          <a:extLst/>
        </p:spPr>
        <p:txBody>
          <a:bodyPr anchor="ctr"/>
          <a:lstStyle>
            <a:lvl1pPr eaLnBrk="0" hangingPunct="0">
              <a:spcBef>
                <a:spcPct val="20000"/>
              </a:spcBef>
              <a:buChar char="•"/>
              <a:defRPr sz="2400">
                <a:solidFill>
                  <a:schemeClr val="tx1"/>
                </a:solidFill>
                <a:latin typeface="Tahoma" pitchFamily="34" charset="0"/>
              </a:defRPr>
            </a:lvl1pPr>
            <a:lvl2pPr marL="742950" indent="-285750" eaLnBrk="0" hangingPunct="0">
              <a:spcBef>
                <a:spcPct val="20000"/>
              </a:spcBef>
              <a:buChar char="–"/>
              <a:defRPr sz="2000">
                <a:solidFill>
                  <a:schemeClr val="tx1"/>
                </a:solidFill>
                <a:latin typeface="Tahoma" pitchFamily="34" charset="0"/>
              </a:defRPr>
            </a:lvl2pPr>
            <a:lvl3pPr marL="1143000" indent="-228600" eaLnBrk="0" hangingPunct="0">
              <a:spcBef>
                <a:spcPct val="20000"/>
              </a:spcBef>
              <a:buChar char="•"/>
              <a:defRPr>
                <a:solidFill>
                  <a:schemeClr val="tx1"/>
                </a:solidFill>
                <a:latin typeface="Tahoma" pitchFamily="34" charset="0"/>
              </a:defRPr>
            </a:lvl3pPr>
            <a:lvl4pPr marL="1600200" indent="-228600" eaLnBrk="0" hangingPunct="0">
              <a:spcBef>
                <a:spcPct val="20000"/>
              </a:spcBef>
              <a:buChar char="–"/>
              <a:defRPr sz="1600">
                <a:solidFill>
                  <a:schemeClr val="tx1"/>
                </a:solidFill>
                <a:latin typeface="Tahoma" pitchFamily="34" charset="0"/>
              </a:defRPr>
            </a:lvl4pPr>
            <a:lvl5pPr marL="2057400" indent="-228600" eaLnBrk="0" hangingPunct="0">
              <a:spcBef>
                <a:spcPct val="20000"/>
              </a:spcBef>
              <a:buChar char="»"/>
              <a:defRPr sz="1400">
                <a:solidFill>
                  <a:schemeClr val="tx1"/>
                </a:solidFill>
                <a:latin typeface="Tahoma" pitchFamily="34" charset="0"/>
              </a:defRPr>
            </a:lvl5pPr>
            <a:lvl6pPr marL="2514600" indent="-228600" eaLnBrk="0" fontAlgn="base" hangingPunct="0">
              <a:spcBef>
                <a:spcPct val="20000"/>
              </a:spcBef>
              <a:spcAft>
                <a:spcPct val="0"/>
              </a:spcAft>
              <a:buChar char="»"/>
              <a:defRPr sz="1400">
                <a:solidFill>
                  <a:schemeClr val="tx1"/>
                </a:solidFill>
                <a:latin typeface="Tahoma" pitchFamily="34" charset="0"/>
              </a:defRPr>
            </a:lvl6pPr>
            <a:lvl7pPr marL="2971800" indent="-228600" eaLnBrk="0" fontAlgn="base" hangingPunct="0">
              <a:spcBef>
                <a:spcPct val="20000"/>
              </a:spcBef>
              <a:spcAft>
                <a:spcPct val="0"/>
              </a:spcAft>
              <a:buChar char="»"/>
              <a:defRPr sz="1400">
                <a:solidFill>
                  <a:schemeClr val="tx1"/>
                </a:solidFill>
                <a:latin typeface="Tahoma" pitchFamily="34" charset="0"/>
              </a:defRPr>
            </a:lvl7pPr>
            <a:lvl8pPr marL="3429000" indent="-228600" eaLnBrk="0" fontAlgn="base" hangingPunct="0">
              <a:spcBef>
                <a:spcPct val="20000"/>
              </a:spcBef>
              <a:spcAft>
                <a:spcPct val="0"/>
              </a:spcAft>
              <a:buChar char="»"/>
              <a:defRPr sz="1400">
                <a:solidFill>
                  <a:schemeClr val="tx1"/>
                </a:solidFill>
                <a:latin typeface="Tahoma" pitchFamily="34" charset="0"/>
              </a:defRPr>
            </a:lvl8pPr>
            <a:lvl9pPr marL="3886200" indent="-228600" eaLnBrk="0" fontAlgn="base" hangingPunct="0">
              <a:spcBef>
                <a:spcPct val="20000"/>
              </a:spcBef>
              <a:spcAft>
                <a:spcPct val="0"/>
              </a:spcAft>
              <a:buChar char="»"/>
              <a:defRPr sz="1400">
                <a:solidFill>
                  <a:schemeClr val="tx1"/>
                </a:solidFill>
                <a:latin typeface="Tahoma" pitchFamily="34" charset="0"/>
              </a:defRPr>
            </a:lvl9pPr>
          </a:lstStyle>
          <a:p>
            <a:pPr eaLnBrk="1" hangingPunct="1">
              <a:spcBef>
                <a:spcPct val="0"/>
              </a:spcBef>
              <a:buFontTx/>
              <a:buNone/>
            </a:pPr>
            <a:r>
              <a:rPr lang="en-CA" altLang="en-US" sz="2800" b="1" dirty="0">
                <a:solidFill>
                  <a:schemeClr val="bg1"/>
                </a:solidFill>
                <a:latin typeface="Calibri" panose="020F0502020204030204" pitchFamily="34" charset="0"/>
              </a:rPr>
              <a:t>Data investigation – </a:t>
            </a:r>
            <a:r>
              <a:rPr lang="en-CA" sz="2800" b="1" dirty="0" smtClean="0">
                <a:solidFill>
                  <a:schemeClr val="bg1"/>
                </a:solidFill>
                <a:latin typeface="Calibri" panose="020F0502020204030204" pitchFamily="34" charset="0"/>
              </a:rPr>
              <a:t>Status date &amp; INTER_SN</a:t>
            </a:r>
            <a:endParaRPr lang="en-US" altLang="en-US" sz="2800" b="1" dirty="0">
              <a:solidFill>
                <a:schemeClr val="bg1"/>
              </a:solidFill>
              <a:latin typeface="Calibri" panose="020F0502020204030204" pitchFamily="34" charset="0"/>
            </a:endParaRPr>
          </a:p>
        </p:txBody>
      </p:sp>
      <p:pic>
        <p:nvPicPr>
          <p:cNvPr id="8" name="Picture 7"/>
          <p:cNvPicPr>
            <a:picLocks noChangeAspect="1"/>
          </p:cNvPicPr>
          <p:nvPr/>
        </p:nvPicPr>
        <p:blipFill>
          <a:blip r:embed="rId2"/>
          <a:stretch>
            <a:fillRect/>
          </a:stretch>
        </p:blipFill>
        <p:spPr>
          <a:xfrm>
            <a:off x="762000" y="2734706"/>
            <a:ext cx="3886200" cy="1576343"/>
          </a:xfrm>
          <a:prstGeom prst="rect">
            <a:avLst/>
          </a:prstGeom>
        </p:spPr>
      </p:pic>
      <p:sp>
        <p:nvSpPr>
          <p:cNvPr id="7" name="Rounded Rectangle 6"/>
          <p:cNvSpPr/>
          <p:nvPr/>
        </p:nvSpPr>
        <p:spPr>
          <a:xfrm>
            <a:off x="5323011" y="4468208"/>
            <a:ext cx="3237105" cy="79330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r>
              <a:rPr lang="en-CA" sz="1400" dirty="0"/>
              <a:t>97.3% of members with a SN in the INTER_SN field have a common-law or married </a:t>
            </a:r>
            <a:r>
              <a:rPr lang="en-CA" sz="1400" dirty="0" smtClean="0"/>
              <a:t>status</a:t>
            </a:r>
            <a:endParaRPr lang="en-CA" sz="1400" dirty="0"/>
          </a:p>
        </p:txBody>
      </p:sp>
      <p:sp>
        <p:nvSpPr>
          <p:cNvPr id="2" name="TextBox 1"/>
          <p:cNvSpPr txBox="1"/>
          <p:nvPr/>
        </p:nvSpPr>
        <p:spPr>
          <a:xfrm>
            <a:off x="685800" y="2362200"/>
            <a:ext cx="3276600" cy="338554"/>
          </a:xfrm>
          <a:prstGeom prst="rect">
            <a:avLst/>
          </a:prstGeom>
          <a:noFill/>
        </p:spPr>
        <p:txBody>
          <a:bodyPr wrap="square" rtlCol="0">
            <a:spAutoFit/>
          </a:bodyPr>
          <a:lstStyle/>
          <a:p>
            <a:r>
              <a:rPr lang="en-CA" sz="1600" dirty="0" smtClean="0">
                <a:solidFill>
                  <a:schemeClr val="accent1">
                    <a:lumMod val="75000"/>
                  </a:schemeClr>
                </a:solidFill>
              </a:rPr>
              <a:t>Top 5 historical status changes:</a:t>
            </a:r>
            <a:endParaRPr lang="en-CA" sz="1600" dirty="0">
              <a:solidFill>
                <a:schemeClr val="accent1">
                  <a:lumMod val="75000"/>
                </a:schemeClr>
              </a:solidFill>
            </a:endParaRPr>
          </a:p>
        </p:txBody>
      </p:sp>
      <p:sp>
        <p:nvSpPr>
          <p:cNvPr id="9" name="TextBox 8"/>
          <p:cNvSpPr txBox="1"/>
          <p:nvPr/>
        </p:nvSpPr>
        <p:spPr>
          <a:xfrm>
            <a:off x="5256850" y="2105852"/>
            <a:ext cx="3369425" cy="584775"/>
          </a:xfrm>
          <a:prstGeom prst="rect">
            <a:avLst/>
          </a:prstGeom>
          <a:noFill/>
        </p:spPr>
        <p:txBody>
          <a:bodyPr wrap="square" rtlCol="0">
            <a:spAutoFit/>
          </a:bodyPr>
          <a:lstStyle/>
          <a:p>
            <a:r>
              <a:rPr lang="en-CA" sz="1600" dirty="0" smtClean="0">
                <a:solidFill>
                  <a:schemeClr val="accent1">
                    <a:lumMod val="75000"/>
                  </a:schemeClr>
                </a:solidFill>
              </a:rPr>
              <a:t>Marital status of members with INTER_SN filled in:</a:t>
            </a:r>
            <a:endParaRPr lang="en-CA" sz="1600" dirty="0">
              <a:solidFill>
                <a:schemeClr val="accent1">
                  <a:lumMod val="75000"/>
                </a:schemeClr>
              </a:solidFill>
            </a:endParaRPr>
          </a:p>
        </p:txBody>
      </p:sp>
      <p:pic>
        <p:nvPicPr>
          <p:cNvPr id="10" name="Picture 9"/>
          <p:cNvPicPr>
            <a:picLocks noChangeAspect="1"/>
          </p:cNvPicPr>
          <p:nvPr/>
        </p:nvPicPr>
        <p:blipFill>
          <a:blip r:embed="rId3"/>
          <a:stretch>
            <a:fillRect/>
          </a:stretch>
        </p:blipFill>
        <p:spPr>
          <a:xfrm>
            <a:off x="5323011" y="2731531"/>
            <a:ext cx="3237105" cy="1606407"/>
          </a:xfrm>
          <a:prstGeom prst="rect">
            <a:avLst/>
          </a:prstGeom>
        </p:spPr>
      </p:pic>
    </p:spTree>
    <p:extLst>
      <p:ext uri="{BB962C8B-B14F-4D97-AF65-F5344CB8AC3E}">
        <p14:creationId xmlns:p14="http://schemas.microsoft.com/office/powerpoint/2010/main" val="24177831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838200"/>
          </a:xfrm>
        </p:spPr>
        <p:txBody>
          <a:bodyPr/>
          <a:lstStyle/>
          <a:p>
            <a:pPr>
              <a:spcBef>
                <a:spcPts val="1800"/>
              </a:spcBef>
            </a:pPr>
            <a:r>
              <a:rPr lang="en-CA" sz="2000" dirty="0" smtClean="0"/>
              <a:t>Depending on whose SN was linked to through the INTER_SN field, members were assigned “types”:</a:t>
            </a:r>
          </a:p>
          <a:p>
            <a:pPr>
              <a:spcBef>
                <a:spcPts val="1800"/>
              </a:spcBef>
            </a:pPr>
            <a:endParaRPr lang="en-CA" sz="2000" dirty="0"/>
          </a:p>
          <a:p>
            <a:pPr>
              <a:spcBef>
                <a:spcPts val="1800"/>
              </a:spcBef>
            </a:pPr>
            <a:endParaRPr lang="en-CA" sz="2000" dirty="0" smtClean="0"/>
          </a:p>
          <a:p>
            <a:pPr>
              <a:spcBef>
                <a:spcPts val="1800"/>
              </a:spcBef>
            </a:pPr>
            <a:endParaRPr lang="en-CA" sz="2000" dirty="0"/>
          </a:p>
          <a:p>
            <a:pPr>
              <a:spcBef>
                <a:spcPts val="1800"/>
              </a:spcBef>
            </a:pPr>
            <a:endParaRPr lang="en-CA" sz="2000" dirty="0" smtClean="0"/>
          </a:p>
          <a:p>
            <a:pPr>
              <a:spcBef>
                <a:spcPts val="1800"/>
              </a:spcBef>
            </a:pPr>
            <a:endParaRPr lang="en-CA" sz="2000" dirty="0"/>
          </a:p>
          <a:p>
            <a:pPr>
              <a:spcBef>
                <a:spcPts val="1800"/>
              </a:spcBef>
            </a:pPr>
            <a:r>
              <a:rPr lang="en-CA" sz="2000" dirty="0" smtClean="0"/>
              <a:t>99% of Type 3 members’ “partners” were found in past snapshots (only 14 were not found)</a:t>
            </a:r>
          </a:p>
          <a:p>
            <a:pPr>
              <a:spcBef>
                <a:spcPts val="1800"/>
              </a:spcBef>
            </a:pPr>
            <a:r>
              <a:rPr lang="en-CA" sz="2000" dirty="0" smtClean="0"/>
              <a:t>Will mainly look at current service couples so Type 3 are ignored for now</a:t>
            </a:r>
          </a:p>
          <a:p>
            <a:pPr>
              <a:spcBef>
                <a:spcPts val="1800"/>
              </a:spcBef>
            </a:pPr>
            <a:r>
              <a:rPr lang="en-CA" sz="2000" dirty="0" smtClean="0"/>
              <a:t>Types 4 and 5 are ignored since there are so few (9 of the Type 5 members had married or common-law statuses)</a:t>
            </a:r>
            <a:endParaRPr lang="en-CA" sz="2000" dirty="0"/>
          </a:p>
          <a:p>
            <a:pPr>
              <a:spcBef>
                <a:spcPts val="2400"/>
              </a:spcBef>
            </a:pPr>
            <a:endParaRPr lang="en-CA" sz="2000" dirty="0"/>
          </a:p>
          <a:p>
            <a:pPr>
              <a:spcBef>
                <a:spcPts val="2400"/>
              </a:spcBef>
            </a:pPr>
            <a:endParaRPr lang="en-CA" sz="20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dirty="0"/>
          </a:p>
        </p:txBody>
      </p:sp>
      <p:sp>
        <p:nvSpPr>
          <p:cNvPr id="5" name="Rectangle 2"/>
          <p:cNvSpPr>
            <a:spLocks noChangeArrowheads="1"/>
          </p:cNvSpPr>
          <p:nvPr/>
        </p:nvSpPr>
        <p:spPr bwMode="auto">
          <a:xfrm>
            <a:off x="107504" y="19472"/>
            <a:ext cx="8784431" cy="457200"/>
          </a:xfrm>
          <a:prstGeom prst="rect">
            <a:avLst/>
          </a:prstGeom>
          <a:noFill/>
          <a:ln w="9525">
            <a:noFill/>
            <a:miter lim="800000"/>
            <a:headEnd/>
            <a:tailEnd/>
          </a:ln>
          <a:effectLst/>
          <a:extLst/>
        </p:spPr>
        <p:txBody>
          <a:bodyPr anchor="ctr"/>
          <a:lstStyle>
            <a:lvl1pPr eaLnBrk="0" hangingPunct="0">
              <a:spcBef>
                <a:spcPct val="20000"/>
              </a:spcBef>
              <a:buChar char="•"/>
              <a:defRPr sz="2400">
                <a:solidFill>
                  <a:schemeClr val="tx1"/>
                </a:solidFill>
                <a:latin typeface="Tahoma" pitchFamily="34" charset="0"/>
              </a:defRPr>
            </a:lvl1pPr>
            <a:lvl2pPr marL="742950" indent="-285750" eaLnBrk="0" hangingPunct="0">
              <a:spcBef>
                <a:spcPct val="20000"/>
              </a:spcBef>
              <a:buChar char="–"/>
              <a:defRPr sz="2000">
                <a:solidFill>
                  <a:schemeClr val="tx1"/>
                </a:solidFill>
                <a:latin typeface="Tahoma" pitchFamily="34" charset="0"/>
              </a:defRPr>
            </a:lvl2pPr>
            <a:lvl3pPr marL="1143000" indent="-228600" eaLnBrk="0" hangingPunct="0">
              <a:spcBef>
                <a:spcPct val="20000"/>
              </a:spcBef>
              <a:buChar char="•"/>
              <a:defRPr>
                <a:solidFill>
                  <a:schemeClr val="tx1"/>
                </a:solidFill>
                <a:latin typeface="Tahoma" pitchFamily="34" charset="0"/>
              </a:defRPr>
            </a:lvl3pPr>
            <a:lvl4pPr marL="1600200" indent="-228600" eaLnBrk="0" hangingPunct="0">
              <a:spcBef>
                <a:spcPct val="20000"/>
              </a:spcBef>
              <a:buChar char="–"/>
              <a:defRPr sz="1600">
                <a:solidFill>
                  <a:schemeClr val="tx1"/>
                </a:solidFill>
                <a:latin typeface="Tahoma" pitchFamily="34" charset="0"/>
              </a:defRPr>
            </a:lvl4pPr>
            <a:lvl5pPr marL="2057400" indent="-228600" eaLnBrk="0" hangingPunct="0">
              <a:spcBef>
                <a:spcPct val="20000"/>
              </a:spcBef>
              <a:buChar char="»"/>
              <a:defRPr sz="1400">
                <a:solidFill>
                  <a:schemeClr val="tx1"/>
                </a:solidFill>
                <a:latin typeface="Tahoma" pitchFamily="34" charset="0"/>
              </a:defRPr>
            </a:lvl5pPr>
            <a:lvl6pPr marL="2514600" indent="-228600" eaLnBrk="0" fontAlgn="base" hangingPunct="0">
              <a:spcBef>
                <a:spcPct val="20000"/>
              </a:spcBef>
              <a:spcAft>
                <a:spcPct val="0"/>
              </a:spcAft>
              <a:buChar char="»"/>
              <a:defRPr sz="1400">
                <a:solidFill>
                  <a:schemeClr val="tx1"/>
                </a:solidFill>
                <a:latin typeface="Tahoma" pitchFamily="34" charset="0"/>
              </a:defRPr>
            </a:lvl6pPr>
            <a:lvl7pPr marL="2971800" indent="-228600" eaLnBrk="0" fontAlgn="base" hangingPunct="0">
              <a:spcBef>
                <a:spcPct val="20000"/>
              </a:spcBef>
              <a:spcAft>
                <a:spcPct val="0"/>
              </a:spcAft>
              <a:buChar char="»"/>
              <a:defRPr sz="1400">
                <a:solidFill>
                  <a:schemeClr val="tx1"/>
                </a:solidFill>
                <a:latin typeface="Tahoma" pitchFamily="34" charset="0"/>
              </a:defRPr>
            </a:lvl7pPr>
            <a:lvl8pPr marL="3429000" indent="-228600" eaLnBrk="0" fontAlgn="base" hangingPunct="0">
              <a:spcBef>
                <a:spcPct val="20000"/>
              </a:spcBef>
              <a:spcAft>
                <a:spcPct val="0"/>
              </a:spcAft>
              <a:buChar char="»"/>
              <a:defRPr sz="1400">
                <a:solidFill>
                  <a:schemeClr val="tx1"/>
                </a:solidFill>
                <a:latin typeface="Tahoma" pitchFamily="34" charset="0"/>
              </a:defRPr>
            </a:lvl8pPr>
            <a:lvl9pPr marL="3886200" indent="-228600" eaLnBrk="0" fontAlgn="base" hangingPunct="0">
              <a:spcBef>
                <a:spcPct val="20000"/>
              </a:spcBef>
              <a:spcAft>
                <a:spcPct val="0"/>
              </a:spcAft>
              <a:buChar char="»"/>
              <a:defRPr sz="1400">
                <a:solidFill>
                  <a:schemeClr val="tx1"/>
                </a:solidFill>
                <a:latin typeface="Tahoma" pitchFamily="34" charset="0"/>
              </a:defRPr>
            </a:lvl9pPr>
          </a:lstStyle>
          <a:p>
            <a:pPr eaLnBrk="1" hangingPunct="1">
              <a:spcBef>
                <a:spcPct val="0"/>
              </a:spcBef>
              <a:buFontTx/>
              <a:buNone/>
            </a:pPr>
            <a:r>
              <a:rPr lang="en-CA" altLang="en-US" sz="2800" b="1" dirty="0">
                <a:solidFill>
                  <a:schemeClr val="bg1"/>
                </a:solidFill>
                <a:latin typeface="Calibri" panose="020F0502020204030204" pitchFamily="34" charset="0"/>
              </a:rPr>
              <a:t>Data investigation – </a:t>
            </a:r>
            <a:r>
              <a:rPr lang="en-CA" altLang="en-US" sz="2800" b="1" dirty="0" smtClean="0">
                <a:solidFill>
                  <a:schemeClr val="bg1"/>
                </a:solidFill>
                <a:latin typeface="Calibri" panose="020F0502020204030204" pitchFamily="34" charset="0"/>
              </a:rPr>
              <a:t>Types based on INTER_SN</a:t>
            </a:r>
            <a:endParaRPr lang="en-US" altLang="en-US" sz="2800" b="1" dirty="0">
              <a:solidFill>
                <a:schemeClr val="bg1"/>
              </a:solidFill>
              <a:latin typeface="Calibri" panose="020F0502020204030204" pitchFamily="34" charset="0"/>
            </a:endParaRPr>
          </a:p>
        </p:txBody>
      </p:sp>
      <p:pic>
        <p:nvPicPr>
          <p:cNvPr id="6" name="Picture 5"/>
          <p:cNvPicPr>
            <a:picLocks noChangeAspect="1"/>
          </p:cNvPicPr>
          <p:nvPr/>
        </p:nvPicPr>
        <p:blipFill>
          <a:blip r:embed="rId2"/>
          <a:stretch>
            <a:fillRect/>
          </a:stretch>
        </p:blipFill>
        <p:spPr>
          <a:xfrm>
            <a:off x="1443527" y="1938017"/>
            <a:ext cx="6256946" cy="2154558"/>
          </a:xfrm>
          <a:prstGeom prst="rect">
            <a:avLst/>
          </a:prstGeom>
        </p:spPr>
      </p:pic>
    </p:spTree>
    <p:extLst>
      <p:ext uri="{BB962C8B-B14F-4D97-AF65-F5344CB8AC3E}">
        <p14:creationId xmlns:p14="http://schemas.microsoft.com/office/powerpoint/2010/main" val="2045455279"/>
      </p:ext>
    </p:extLst>
  </p:cSld>
  <p:clrMapOvr>
    <a:masterClrMapping/>
  </p:clrMapOvr>
</p:sld>
</file>

<file path=ppt/theme/theme1.xml><?xml version="1.0" encoding="utf-8"?>
<a:theme xmlns:a="http://schemas.openxmlformats.org/drawingml/2006/main" name="presentation-corpex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1_presentation-corpex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Vincent_ICORES19 final</Template>
  <TotalTime>21230</TotalTime>
  <Words>1733</Words>
  <Application>Microsoft Office PowerPoint</Application>
  <PresentationFormat>On-screen Show (4:3)</PresentationFormat>
  <Paragraphs>196</Paragraphs>
  <Slides>19</Slides>
  <Notes>10</Notes>
  <HiddenSlides>0</HiddenSlides>
  <MMClips>0</MMClips>
  <ScaleCrop>false</ScaleCrop>
  <HeadingPairs>
    <vt:vector size="6" baseType="variant">
      <vt:variant>
        <vt:lpstr>Fonts Used</vt:lpstr>
      </vt:variant>
      <vt:variant>
        <vt:i4>5</vt:i4>
      </vt:variant>
      <vt:variant>
        <vt:lpstr>Theme</vt:lpstr>
      </vt:variant>
      <vt:variant>
        <vt:i4>6</vt:i4>
      </vt:variant>
      <vt:variant>
        <vt:lpstr>Slide Titles</vt:lpstr>
      </vt:variant>
      <vt:variant>
        <vt:i4>19</vt:i4>
      </vt:variant>
    </vt:vector>
  </HeadingPairs>
  <TitlesOfParts>
    <vt:vector size="30" baseType="lpstr">
      <vt:lpstr>ＭＳ Ｐゴシック</vt:lpstr>
      <vt:lpstr>Arial</vt:lpstr>
      <vt:lpstr>Calibri</vt:lpstr>
      <vt:lpstr>Times New Roman</vt:lpstr>
      <vt:lpstr>Wingdings</vt:lpstr>
      <vt:lpstr>presentation-corpext</vt:lpstr>
      <vt:lpstr>Custom Design</vt:lpstr>
      <vt:lpstr>2_Custom Design</vt:lpstr>
      <vt:lpstr>3_Custom Design</vt:lpstr>
      <vt:lpstr>1_presentation-corpext</vt:lpstr>
      <vt:lpstr>1_Custom Design</vt:lpstr>
      <vt:lpstr>Algorithm development to identify Canadian Armed Forces service couples from imperfect data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DGMPRA</dc:title>
  <dc:creator>Boyd, Peter</dc:creator>
  <cp:lastModifiedBy>Lai.I</cp:lastModifiedBy>
  <cp:revision>703</cp:revision>
  <dcterms:created xsi:type="dcterms:W3CDTF">2006-08-16T00:00:00Z</dcterms:created>
  <dcterms:modified xsi:type="dcterms:W3CDTF">2022-07-18T16:22:12Z</dcterms:modified>
</cp:coreProperties>
</file>