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27"/>
  </p:notesMasterIdLst>
  <p:sldIdLst>
    <p:sldId id="285" r:id="rId4"/>
    <p:sldId id="319" r:id="rId5"/>
    <p:sldId id="289" r:id="rId6"/>
    <p:sldId id="290" r:id="rId7"/>
    <p:sldId id="294" r:id="rId8"/>
    <p:sldId id="295" r:id="rId9"/>
    <p:sldId id="296" r:id="rId10"/>
    <p:sldId id="316" r:id="rId11"/>
    <p:sldId id="297" r:id="rId12"/>
    <p:sldId id="298" r:id="rId13"/>
    <p:sldId id="299" r:id="rId14"/>
    <p:sldId id="300" r:id="rId15"/>
    <p:sldId id="301" r:id="rId16"/>
    <p:sldId id="323" r:id="rId17"/>
    <p:sldId id="302" r:id="rId18"/>
    <p:sldId id="304" r:id="rId19"/>
    <p:sldId id="321" r:id="rId20"/>
    <p:sldId id="317" r:id="rId21"/>
    <p:sldId id="314" r:id="rId22"/>
    <p:sldId id="315" r:id="rId23"/>
    <p:sldId id="306" r:id="rId24"/>
    <p:sldId id="307" r:id="rId25"/>
    <p:sldId id="31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7200"/>
    <a:srgbClr val="EDEFF1"/>
    <a:srgbClr val="EDE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89BC0D-2017-489A-B423-0D770D4ABEF8}" v="119" dt="2022-07-19T21:04:23.5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9" autoAdjust="0"/>
    <p:restoredTop sz="73116" autoAdjust="0"/>
  </p:normalViewPr>
  <p:slideViewPr>
    <p:cSldViewPr snapToGrid="0">
      <p:cViewPr varScale="1">
        <p:scale>
          <a:sx n="59" d="100"/>
          <a:sy n="59" d="100"/>
        </p:scale>
        <p:origin x="8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microsoft.com/office/2016/11/relationships/changesInfo" Target="changesInfos/changesInfo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uise Llewellyn-Jones" userId="7c6f4a7f-2773-498d-9f35-0ce62ab22a55" providerId="ADAL" clId="{24E24EDD-D9F5-44A1-A0F3-1DCF1E06A394}"/>
    <pc:docChg chg="undo redo custSel addSld delSld modSld sldOrd">
      <pc:chgData name="Louise Llewellyn-Jones" userId="7c6f4a7f-2773-498d-9f35-0ce62ab22a55" providerId="ADAL" clId="{24E24EDD-D9F5-44A1-A0F3-1DCF1E06A394}" dt="2022-07-14T13:37:37.701" v="2720" actId="1035"/>
      <pc:docMkLst>
        <pc:docMk/>
      </pc:docMkLst>
      <pc:sldChg chg="addSp delSp modSp mod">
        <pc:chgData name="Louise Llewellyn-Jones" userId="7c6f4a7f-2773-498d-9f35-0ce62ab22a55" providerId="ADAL" clId="{24E24EDD-D9F5-44A1-A0F3-1DCF1E06A394}" dt="2022-07-14T10:26:31.919" v="1486" actId="207"/>
        <pc:sldMkLst>
          <pc:docMk/>
          <pc:sldMk cId="755119956" sldId="285"/>
        </pc:sldMkLst>
        <pc:spChg chg="add mod">
          <ac:chgData name="Louise Llewellyn-Jones" userId="7c6f4a7f-2773-498d-9f35-0ce62ab22a55" providerId="ADAL" clId="{24E24EDD-D9F5-44A1-A0F3-1DCF1E06A394}" dt="2022-07-14T10:26:31.919" v="1486" actId="207"/>
          <ac:spMkLst>
            <pc:docMk/>
            <pc:sldMk cId="755119956" sldId="285"/>
            <ac:spMk id="11" creationId="{FD752281-759F-2B82-AD30-C07CA6BB8A02}"/>
          </ac:spMkLst>
        </pc:spChg>
        <pc:spChg chg="add mod">
          <ac:chgData name="Louise Llewellyn-Jones" userId="7c6f4a7f-2773-498d-9f35-0ce62ab22a55" providerId="ADAL" clId="{24E24EDD-D9F5-44A1-A0F3-1DCF1E06A394}" dt="2022-07-14T10:25:36.361" v="1485" actId="207"/>
          <ac:spMkLst>
            <pc:docMk/>
            <pc:sldMk cId="755119956" sldId="285"/>
            <ac:spMk id="12" creationId="{209A66FC-0EE4-5930-F98B-BAC043C6C296}"/>
          </ac:spMkLst>
        </pc:spChg>
        <pc:spChg chg="mod">
          <ac:chgData name="Louise Llewellyn-Jones" userId="7c6f4a7f-2773-498d-9f35-0ce62ab22a55" providerId="ADAL" clId="{24E24EDD-D9F5-44A1-A0F3-1DCF1E06A394}" dt="2022-07-14T09:27:59.850" v="32" actId="20577"/>
          <ac:spMkLst>
            <pc:docMk/>
            <pc:sldMk cId="755119956" sldId="285"/>
            <ac:spMk id="28" creationId="{28A7DCD4-5C64-766B-0096-969285035654}"/>
          </ac:spMkLst>
        </pc:spChg>
        <pc:spChg chg="del">
          <ac:chgData name="Louise Llewellyn-Jones" userId="7c6f4a7f-2773-498d-9f35-0ce62ab22a55" providerId="ADAL" clId="{24E24EDD-D9F5-44A1-A0F3-1DCF1E06A394}" dt="2022-07-14T09:27:41.631" v="0" actId="478"/>
          <ac:spMkLst>
            <pc:docMk/>
            <pc:sldMk cId="755119956" sldId="285"/>
            <ac:spMk id="31" creationId="{AE619ADA-760F-7898-876E-2C623669D105}"/>
          </ac:spMkLst>
        </pc:spChg>
        <pc:spChg chg="del">
          <ac:chgData name="Louise Llewellyn-Jones" userId="7c6f4a7f-2773-498d-9f35-0ce62ab22a55" providerId="ADAL" clId="{24E24EDD-D9F5-44A1-A0F3-1DCF1E06A394}" dt="2022-07-14T09:27:41.631" v="0" actId="478"/>
          <ac:spMkLst>
            <pc:docMk/>
            <pc:sldMk cId="755119956" sldId="285"/>
            <ac:spMk id="32" creationId="{EA391E5F-0D71-9A1B-8F6D-A6E8CD3E324B}"/>
          </ac:spMkLst>
        </pc:spChg>
        <pc:spChg chg="mod">
          <ac:chgData name="Louise Llewellyn-Jones" userId="7c6f4a7f-2773-498d-9f35-0ce62ab22a55" providerId="ADAL" clId="{24E24EDD-D9F5-44A1-A0F3-1DCF1E06A394}" dt="2022-07-14T09:49:53.042" v="720" actId="108"/>
          <ac:spMkLst>
            <pc:docMk/>
            <pc:sldMk cId="755119956" sldId="285"/>
            <ac:spMk id="33" creationId="{2CAEB134-2DE1-F4A9-A532-561CE8F6FDDC}"/>
          </ac:spMkLst>
        </pc:spChg>
        <pc:picChg chg="del">
          <ac:chgData name="Louise Llewellyn-Jones" userId="7c6f4a7f-2773-498d-9f35-0ce62ab22a55" providerId="ADAL" clId="{24E24EDD-D9F5-44A1-A0F3-1DCF1E06A394}" dt="2022-07-14T09:27:55.365" v="29" actId="478"/>
          <ac:picMkLst>
            <pc:docMk/>
            <pc:sldMk cId="755119956" sldId="285"/>
            <ac:picMk id="10" creationId="{74946E63-3790-BEC9-B94C-14B965FEF341}"/>
          </ac:picMkLst>
        </pc:picChg>
      </pc:sldChg>
      <pc:sldChg chg="addSp delSp modSp mod">
        <pc:chgData name="Louise Llewellyn-Jones" userId="7c6f4a7f-2773-498d-9f35-0ce62ab22a55" providerId="ADAL" clId="{24E24EDD-D9F5-44A1-A0F3-1DCF1E06A394}" dt="2022-07-14T10:35:51.261" v="1615" actId="21"/>
        <pc:sldMkLst>
          <pc:docMk/>
          <pc:sldMk cId="833319744" sldId="289"/>
        </pc:sldMkLst>
        <pc:spChg chg="mod">
          <ac:chgData name="Louise Llewellyn-Jones" userId="7c6f4a7f-2773-498d-9f35-0ce62ab22a55" providerId="ADAL" clId="{24E24EDD-D9F5-44A1-A0F3-1DCF1E06A394}" dt="2022-07-14T10:29:38.183" v="1525" actId="1035"/>
          <ac:spMkLst>
            <pc:docMk/>
            <pc:sldMk cId="833319744" sldId="289"/>
            <ac:spMk id="25" creationId="{D3B2F8CE-EAB0-8A59-B52B-C9150D2D6ADB}"/>
          </ac:spMkLst>
        </pc:spChg>
        <pc:spChg chg="mod">
          <ac:chgData name="Louise Llewellyn-Jones" userId="7c6f4a7f-2773-498d-9f35-0ce62ab22a55" providerId="ADAL" clId="{24E24EDD-D9F5-44A1-A0F3-1DCF1E06A394}" dt="2022-07-14T09:29:09.353" v="44" actId="2711"/>
          <ac:spMkLst>
            <pc:docMk/>
            <pc:sldMk cId="833319744" sldId="289"/>
            <ac:spMk id="26" creationId="{BF599A09-335D-2AA2-E75F-1E5CCE49479E}"/>
          </ac:spMkLst>
        </pc:spChg>
        <pc:spChg chg="mod">
          <ac:chgData name="Louise Llewellyn-Jones" userId="7c6f4a7f-2773-498d-9f35-0ce62ab22a55" providerId="ADAL" clId="{24E24EDD-D9F5-44A1-A0F3-1DCF1E06A394}" dt="2022-07-14T09:29:09.353" v="44" actId="2711"/>
          <ac:spMkLst>
            <pc:docMk/>
            <pc:sldMk cId="833319744" sldId="289"/>
            <ac:spMk id="27" creationId="{B07BB0F9-F347-84BF-1B0A-F58D4CB22715}"/>
          </ac:spMkLst>
        </pc:spChg>
        <pc:spChg chg="del">
          <ac:chgData name="Louise Llewellyn-Jones" userId="7c6f4a7f-2773-498d-9f35-0ce62ab22a55" providerId="ADAL" clId="{24E24EDD-D9F5-44A1-A0F3-1DCF1E06A394}" dt="2022-07-14T09:28:26.254" v="33" actId="478"/>
          <ac:spMkLst>
            <pc:docMk/>
            <pc:sldMk cId="833319744" sldId="289"/>
            <ac:spMk id="29" creationId="{5393D199-844C-4AF9-8A91-7416CB383F1E}"/>
          </ac:spMkLst>
        </pc:spChg>
        <pc:spChg chg="del">
          <ac:chgData name="Louise Llewellyn-Jones" userId="7c6f4a7f-2773-498d-9f35-0ce62ab22a55" providerId="ADAL" clId="{24E24EDD-D9F5-44A1-A0F3-1DCF1E06A394}" dt="2022-07-14T09:28:26.254" v="33" actId="478"/>
          <ac:spMkLst>
            <pc:docMk/>
            <pc:sldMk cId="833319744" sldId="289"/>
            <ac:spMk id="30" creationId="{D342198D-00DA-5F86-5451-D76EA029C0D5}"/>
          </ac:spMkLst>
        </pc:spChg>
        <pc:spChg chg="del">
          <ac:chgData name="Louise Llewellyn-Jones" userId="7c6f4a7f-2773-498d-9f35-0ce62ab22a55" providerId="ADAL" clId="{24E24EDD-D9F5-44A1-A0F3-1DCF1E06A394}" dt="2022-07-14T09:28:26.254" v="33" actId="478"/>
          <ac:spMkLst>
            <pc:docMk/>
            <pc:sldMk cId="833319744" sldId="289"/>
            <ac:spMk id="32" creationId="{2E91104B-64C6-DB67-53E5-DDD1BFA14B57}"/>
          </ac:spMkLst>
        </pc:spChg>
        <pc:spChg chg="del">
          <ac:chgData name="Louise Llewellyn-Jones" userId="7c6f4a7f-2773-498d-9f35-0ce62ab22a55" providerId="ADAL" clId="{24E24EDD-D9F5-44A1-A0F3-1DCF1E06A394}" dt="2022-07-14T09:28:26.254" v="33" actId="478"/>
          <ac:spMkLst>
            <pc:docMk/>
            <pc:sldMk cId="833319744" sldId="289"/>
            <ac:spMk id="33" creationId="{28191E48-A562-462A-B9D3-862B4303FA5F}"/>
          </ac:spMkLst>
        </pc:spChg>
        <pc:spChg chg="del">
          <ac:chgData name="Louise Llewellyn-Jones" userId="7c6f4a7f-2773-498d-9f35-0ce62ab22a55" providerId="ADAL" clId="{24E24EDD-D9F5-44A1-A0F3-1DCF1E06A394}" dt="2022-07-14T09:28:26.254" v="33" actId="478"/>
          <ac:spMkLst>
            <pc:docMk/>
            <pc:sldMk cId="833319744" sldId="289"/>
            <ac:spMk id="73" creationId="{9E7084F6-34F0-F65E-A5AE-9A5949D9992C}"/>
          </ac:spMkLst>
        </pc:spChg>
        <pc:spChg chg="del">
          <ac:chgData name="Louise Llewellyn-Jones" userId="7c6f4a7f-2773-498d-9f35-0ce62ab22a55" providerId="ADAL" clId="{24E24EDD-D9F5-44A1-A0F3-1DCF1E06A394}" dt="2022-07-14T09:28:26.254" v="33" actId="478"/>
          <ac:spMkLst>
            <pc:docMk/>
            <pc:sldMk cId="833319744" sldId="289"/>
            <ac:spMk id="75" creationId="{B6B7ADB3-AF77-140C-1B3A-A7A671F78348}"/>
          </ac:spMkLst>
        </pc:spChg>
        <pc:picChg chg="add del mod">
          <ac:chgData name="Louise Llewellyn-Jones" userId="7c6f4a7f-2773-498d-9f35-0ce62ab22a55" providerId="ADAL" clId="{24E24EDD-D9F5-44A1-A0F3-1DCF1E06A394}" dt="2022-07-14T10:35:51.261" v="1615" actId="21"/>
          <ac:picMkLst>
            <pc:docMk/>
            <pc:sldMk cId="833319744" sldId="289"/>
            <ac:picMk id="24" creationId="{0FD5F237-C926-4882-5169-E08A080F11C6}"/>
          </ac:picMkLst>
        </pc:picChg>
        <pc:picChg chg="del">
          <ac:chgData name="Louise Llewellyn-Jones" userId="7c6f4a7f-2773-498d-9f35-0ce62ab22a55" providerId="ADAL" clId="{24E24EDD-D9F5-44A1-A0F3-1DCF1E06A394}" dt="2022-07-14T09:28:26.254" v="33" actId="478"/>
          <ac:picMkLst>
            <pc:docMk/>
            <pc:sldMk cId="833319744" sldId="289"/>
            <ac:picMk id="28" creationId="{8C694642-C671-AB26-3CBF-4C62857F9ABF}"/>
          </ac:picMkLst>
        </pc:picChg>
        <pc:picChg chg="add mod">
          <ac:chgData name="Louise Llewellyn-Jones" userId="7c6f4a7f-2773-498d-9f35-0ce62ab22a55" providerId="ADAL" clId="{24E24EDD-D9F5-44A1-A0F3-1DCF1E06A394}" dt="2022-07-14T10:35:49.322" v="1614"/>
          <ac:picMkLst>
            <pc:docMk/>
            <pc:sldMk cId="833319744" sldId="289"/>
            <ac:picMk id="31" creationId="{D4E07DC9-439E-DA3E-19CA-DC0598A7B434}"/>
          </ac:picMkLst>
        </pc:picChg>
        <pc:picChg chg="del">
          <ac:chgData name="Louise Llewellyn-Jones" userId="7c6f4a7f-2773-498d-9f35-0ce62ab22a55" providerId="ADAL" clId="{24E24EDD-D9F5-44A1-A0F3-1DCF1E06A394}" dt="2022-07-14T09:28:26.254" v="33" actId="478"/>
          <ac:picMkLst>
            <pc:docMk/>
            <pc:sldMk cId="833319744" sldId="289"/>
            <ac:picMk id="37" creationId="{90155E4D-239E-1B51-3C37-82D58984AA87}"/>
          </ac:picMkLst>
        </pc:picChg>
        <pc:picChg chg="del">
          <ac:chgData name="Louise Llewellyn-Jones" userId="7c6f4a7f-2773-498d-9f35-0ce62ab22a55" providerId="ADAL" clId="{24E24EDD-D9F5-44A1-A0F3-1DCF1E06A394}" dt="2022-07-14T09:28:26.254" v="33" actId="478"/>
          <ac:picMkLst>
            <pc:docMk/>
            <pc:sldMk cId="833319744" sldId="289"/>
            <ac:picMk id="38" creationId="{6E02269B-71BE-7F3E-4812-B79EBFC3D234}"/>
          </ac:picMkLst>
        </pc:picChg>
        <pc:picChg chg="add mod">
          <ac:chgData name="Louise Llewellyn-Jones" userId="7c6f4a7f-2773-498d-9f35-0ce62ab22a55" providerId="ADAL" clId="{24E24EDD-D9F5-44A1-A0F3-1DCF1E06A394}" dt="2022-07-14T10:29:38.183" v="1525" actId="1035"/>
          <ac:picMkLst>
            <pc:docMk/>
            <pc:sldMk cId="833319744" sldId="289"/>
            <ac:picMk id="1026" creationId="{ADDFBBED-242A-D880-BC0F-32064D892D25}"/>
          </ac:picMkLst>
        </pc:picChg>
        <pc:picChg chg="add del">
          <ac:chgData name="Louise Llewellyn-Jones" userId="7c6f4a7f-2773-498d-9f35-0ce62ab22a55" providerId="ADAL" clId="{24E24EDD-D9F5-44A1-A0F3-1DCF1E06A394}" dt="2022-07-14T10:27:49.384" v="1488"/>
          <ac:picMkLst>
            <pc:docMk/>
            <pc:sldMk cId="833319744" sldId="289"/>
            <ac:picMk id="1028" creationId="{9D50C242-5F40-FCB7-B13A-4BED18D29B5A}"/>
          </ac:picMkLst>
        </pc:picChg>
        <pc:picChg chg="add del">
          <ac:chgData name="Louise Llewellyn-Jones" userId="7c6f4a7f-2773-498d-9f35-0ce62ab22a55" providerId="ADAL" clId="{24E24EDD-D9F5-44A1-A0F3-1DCF1E06A394}" dt="2022-07-14T10:27:52.648" v="1490"/>
          <ac:picMkLst>
            <pc:docMk/>
            <pc:sldMk cId="833319744" sldId="289"/>
            <ac:picMk id="1030" creationId="{4C169261-0106-8A68-BB49-2A66FC3F76B6}"/>
          </ac:picMkLst>
        </pc:picChg>
        <pc:picChg chg="add del mod">
          <ac:chgData name="Louise Llewellyn-Jones" userId="7c6f4a7f-2773-498d-9f35-0ce62ab22a55" providerId="ADAL" clId="{24E24EDD-D9F5-44A1-A0F3-1DCF1E06A394}" dt="2022-07-14T10:29:27.309" v="1507" actId="21"/>
          <ac:picMkLst>
            <pc:docMk/>
            <pc:sldMk cId="833319744" sldId="289"/>
            <ac:picMk id="1032" creationId="{4403A94A-FAE8-CD32-AA47-67ADF5928DD7}"/>
          </ac:picMkLst>
        </pc:picChg>
        <pc:picChg chg="add del mod">
          <ac:chgData name="Louise Llewellyn-Jones" userId="7c6f4a7f-2773-498d-9f35-0ce62ab22a55" providerId="ADAL" clId="{24E24EDD-D9F5-44A1-A0F3-1DCF1E06A394}" dt="2022-07-14T10:29:17.917" v="1503" actId="478"/>
          <ac:picMkLst>
            <pc:docMk/>
            <pc:sldMk cId="833319744" sldId="289"/>
            <ac:picMk id="1034" creationId="{9E500BA4-810A-FA89-1BDF-C7895614C830}"/>
          </ac:picMkLst>
        </pc:picChg>
        <pc:picChg chg="add del mod">
          <ac:chgData name="Louise Llewellyn-Jones" userId="7c6f4a7f-2773-498d-9f35-0ce62ab22a55" providerId="ADAL" clId="{24E24EDD-D9F5-44A1-A0F3-1DCF1E06A394}" dt="2022-07-14T10:34:59.254" v="1596" actId="21"/>
          <ac:picMkLst>
            <pc:docMk/>
            <pc:sldMk cId="833319744" sldId="289"/>
            <ac:picMk id="1036" creationId="{2BF3FBA8-5811-A555-3638-6C0D03757545}"/>
          </ac:picMkLst>
        </pc:picChg>
        <pc:picChg chg="add del mod">
          <ac:chgData name="Louise Llewellyn-Jones" userId="7c6f4a7f-2773-498d-9f35-0ce62ab22a55" providerId="ADAL" clId="{24E24EDD-D9F5-44A1-A0F3-1DCF1E06A394}" dt="2022-07-14T10:34:34.281" v="1590" actId="21"/>
          <ac:picMkLst>
            <pc:docMk/>
            <pc:sldMk cId="833319744" sldId="289"/>
            <ac:picMk id="1038" creationId="{850F5DC6-5B99-2E0E-6934-29F8761D8AD2}"/>
          </ac:picMkLst>
        </pc:picChg>
        <pc:cxnChg chg="add del mod">
          <ac:chgData name="Louise Llewellyn-Jones" userId="7c6f4a7f-2773-498d-9f35-0ce62ab22a55" providerId="ADAL" clId="{24E24EDD-D9F5-44A1-A0F3-1DCF1E06A394}" dt="2022-07-14T10:29:38.183" v="1525" actId="1035"/>
          <ac:cxnSpMkLst>
            <pc:docMk/>
            <pc:sldMk cId="833319744" sldId="289"/>
            <ac:cxnSpMk id="4" creationId="{0E1CA3E7-BA02-CBDF-D30E-68346FCE15DC}"/>
          </ac:cxnSpMkLst>
        </pc:cxnChg>
      </pc:sldChg>
      <pc:sldChg chg="addSp delSp modSp mod modShow">
        <pc:chgData name="Louise Llewellyn-Jones" userId="7c6f4a7f-2773-498d-9f35-0ce62ab22a55" providerId="ADAL" clId="{24E24EDD-D9F5-44A1-A0F3-1DCF1E06A394}" dt="2022-07-14T13:06:08.529" v="1976" actId="729"/>
        <pc:sldMkLst>
          <pc:docMk/>
          <pc:sldMk cId="3195343179" sldId="290"/>
        </pc:sldMkLst>
        <pc:spChg chg="mod">
          <ac:chgData name="Louise Llewellyn-Jones" userId="7c6f4a7f-2773-498d-9f35-0ce62ab22a55" providerId="ADAL" clId="{24E24EDD-D9F5-44A1-A0F3-1DCF1E06A394}" dt="2022-07-14T10:32:05.526" v="1573" actId="1076"/>
          <ac:spMkLst>
            <pc:docMk/>
            <pc:sldMk cId="3195343179" sldId="290"/>
            <ac:spMk id="15" creationId="{2B4F27FB-B8DE-DBD2-DBB0-8E7AA3D7236C}"/>
          </ac:spMkLst>
        </pc:spChg>
        <pc:spChg chg="del">
          <ac:chgData name="Louise Llewellyn-Jones" userId="7c6f4a7f-2773-498d-9f35-0ce62ab22a55" providerId="ADAL" clId="{24E24EDD-D9F5-44A1-A0F3-1DCF1E06A394}" dt="2022-07-14T09:36:17.063" v="202" actId="478"/>
          <ac:spMkLst>
            <pc:docMk/>
            <pc:sldMk cId="3195343179" sldId="290"/>
            <ac:spMk id="25" creationId="{D3B2F8CE-EAB0-8A59-B52B-C9150D2D6ADB}"/>
          </ac:spMkLst>
        </pc:spChg>
        <pc:spChg chg="mod">
          <ac:chgData name="Louise Llewellyn-Jones" userId="7c6f4a7f-2773-498d-9f35-0ce62ab22a55" providerId="ADAL" clId="{24E24EDD-D9F5-44A1-A0F3-1DCF1E06A394}" dt="2022-07-14T09:37:25.053" v="208" actId="2711"/>
          <ac:spMkLst>
            <pc:docMk/>
            <pc:sldMk cId="3195343179" sldId="290"/>
            <ac:spMk id="26" creationId="{BF599A09-335D-2AA2-E75F-1E5CCE49479E}"/>
          </ac:spMkLst>
        </pc:spChg>
        <pc:spChg chg="mod">
          <ac:chgData name="Louise Llewellyn-Jones" userId="7c6f4a7f-2773-498d-9f35-0ce62ab22a55" providerId="ADAL" clId="{24E24EDD-D9F5-44A1-A0F3-1DCF1E06A394}" dt="2022-07-14T09:37:25.053" v="208" actId="2711"/>
          <ac:spMkLst>
            <pc:docMk/>
            <pc:sldMk cId="3195343179" sldId="290"/>
            <ac:spMk id="27" creationId="{B07BB0F9-F347-84BF-1B0A-F58D4CB22715}"/>
          </ac:spMkLst>
        </pc:spChg>
        <pc:picChg chg="add del mod">
          <ac:chgData name="Louise Llewellyn-Jones" userId="7c6f4a7f-2773-498d-9f35-0ce62ab22a55" providerId="ADAL" clId="{24E24EDD-D9F5-44A1-A0F3-1DCF1E06A394}" dt="2022-07-14T10:31:23.835" v="1535" actId="478"/>
          <ac:picMkLst>
            <pc:docMk/>
            <pc:sldMk cId="3195343179" sldId="290"/>
            <ac:picMk id="10" creationId="{BDB3A021-CF4D-13DC-BCBC-EB85E5C2582B}"/>
          </ac:picMkLst>
        </pc:picChg>
        <pc:picChg chg="add del mod">
          <ac:chgData name="Louise Llewellyn-Jones" userId="7c6f4a7f-2773-498d-9f35-0ce62ab22a55" providerId="ADAL" clId="{24E24EDD-D9F5-44A1-A0F3-1DCF1E06A394}" dt="2022-07-14T09:42:30.517" v="639" actId="21"/>
          <ac:picMkLst>
            <pc:docMk/>
            <pc:sldMk cId="3195343179" sldId="290"/>
            <ac:picMk id="2050" creationId="{E3AF0C20-7E54-4718-80C5-D5A5915134EB}"/>
          </ac:picMkLst>
        </pc:picChg>
        <pc:picChg chg="add del">
          <ac:chgData name="Louise Llewellyn-Jones" userId="7c6f4a7f-2773-498d-9f35-0ce62ab22a55" providerId="ADAL" clId="{24E24EDD-D9F5-44A1-A0F3-1DCF1E06A394}" dt="2022-07-14T09:46:29.128" v="701"/>
          <ac:picMkLst>
            <pc:docMk/>
            <pc:sldMk cId="3195343179" sldId="290"/>
            <ac:picMk id="2052" creationId="{95CD7C65-B7E7-B3E4-AEFD-931081237A74}"/>
          </ac:picMkLst>
        </pc:picChg>
        <pc:picChg chg="add del mod">
          <ac:chgData name="Louise Llewellyn-Jones" userId="7c6f4a7f-2773-498d-9f35-0ce62ab22a55" providerId="ADAL" clId="{24E24EDD-D9F5-44A1-A0F3-1DCF1E06A394}" dt="2022-07-14T09:46:56.640" v="705" actId="478"/>
          <ac:picMkLst>
            <pc:docMk/>
            <pc:sldMk cId="3195343179" sldId="290"/>
            <ac:picMk id="2054" creationId="{7328B1B6-F38D-A9A9-467D-D9C059F4B137}"/>
          </ac:picMkLst>
        </pc:picChg>
        <pc:picChg chg="add mod">
          <ac:chgData name="Louise Llewellyn-Jones" userId="7c6f4a7f-2773-498d-9f35-0ce62ab22a55" providerId="ADAL" clId="{24E24EDD-D9F5-44A1-A0F3-1DCF1E06A394}" dt="2022-07-14T10:33:27.464" v="1577"/>
          <ac:picMkLst>
            <pc:docMk/>
            <pc:sldMk cId="3195343179" sldId="290"/>
            <ac:picMk id="2056" creationId="{E1CA90CF-B315-1AFA-F54A-EECDE24ACAC8}"/>
          </ac:picMkLst>
        </pc:picChg>
      </pc:sldChg>
      <pc:sldChg chg="addSp delSp modSp add del mod">
        <pc:chgData name="Louise Llewellyn-Jones" userId="7c6f4a7f-2773-498d-9f35-0ce62ab22a55" providerId="ADAL" clId="{24E24EDD-D9F5-44A1-A0F3-1DCF1E06A394}" dt="2022-07-14T09:38:02.682" v="243"/>
        <pc:sldMkLst>
          <pc:docMk/>
          <pc:sldMk cId="1623049658" sldId="291"/>
        </pc:sldMkLst>
        <pc:spChg chg="add del mod">
          <ac:chgData name="Louise Llewellyn-Jones" userId="7c6f4a7f-2773-498d-9f35-0ce62ab22a55" providerId="ADAL" clId="{24E24EDD-D9F5-44A1-A0F3-1DCF1E06A394}" dt="2022-07-14T09:37:53.453" v="236"/>
          <ac:spMkLst>
            <pc:docMk/>
            <pc:sldMk cId="1623049658" sldId="291"/>
            <ac:spMk id="6" creationId="{0DCA0B07-7E88-AC5C-1B59-76AD48F8758C}"/>
          </ac:spMkLst>
        </pc:spChg>
        <pc:spChg chg="add del mod">
          <ac:chgData name="Louise Llewellyn-Jones" userId="7c6f4a7f-2773-498d-9f35-0ce62ab22a55" providerId="ADAL" clId="{24E24EDD-D9F5-44A1-A0F3-1DCF1E06A394}" dt="2022-07-14T09:38:02.062" v="241"/>
          <ac:spMkLst>
            <pc:docMk/>
            <pc:sldMk cId="1623049658" sldId="291"/>
            <ac:spMk id="7" creationId="{AC09BE48-AAD6-B430-D564-3553F091DA6C}"/>
          </ac:spMkLst>
        </pc:spChg>
        <pc:spChg chg="add del">
          <ac:chgData name="Louise Llewellyn-Jones" userId="7c6f4a7f-2773-498d-9f35-0ce62ab22a55" providerId="ADAL" clId="{24E24EDD-D9F5-44A1-A0F3-1DCF1E06A394}" dt="2022-07-14T09:37:53.701" v="237" actId="478"/>
          <ac:spMkLst>
            <pc:docMk/>
            <pc:sldMk cId="1623049658" sldId="291"/>
            <ac:spMk id="15" creationId="{2B4F27FB-B8DE-DBD2-DBB0-8E7AA3D7236C}"/>
          </ac:spMkLst>
        </pc:spChg>
        <pc:spChg chg="mod">
          <ac:chgData name="Louise Llewellyn-Jones" userId="7c6f4a7f-2773-498d-9f35-0ce62ab22a55" providerId="ADAL" clId="{24E24EDD-D9F5-44A1-A0F3-1DCF1E06A394}" dt="2022-07-14T09:38:02.286" v="242" actId="20577"/>
          <ac:spMkLst>
            <pc:docMk/>
            <pc:sldMk cId="1623049658" sldId="291"/>
            <ac:spMk id="26" creationId="{BF599A09-335D-2AA2-E75F-1E5CCE49479E}"/>
          </ac:spMkLst>
        </pc:spChg>
      </pc:sldChg>
      <pc:sldChg chg="add del">
        <pc:chgData name="Louise Llewellyn-Jones" userId="7c6f4a7f-2773-498d-9f35-0ce62ab22a55" providerId="ADAL" clId="{24E24EDD-D9F5-44A1-A0F3-1DCF1E06A394}" dt="2022-07-14T09:50:05.445" v="721" actId="47"/>
        <pc:sldMkLst>
          <pc:docMk/>
          <pc:sldMk cId="2423967611" sldId="291"/>
        </pc:sldMkLst>
      </pc:sldChg>
      <pc:sldChg chg="add del">
        <pc:chgData name="Louise Llewellyn-Jones" userId="7c6f4a7f-2773-498d-9f35-0ce62ab22a55" providerId="ADAL" clId="{24E24EDD-D9F5-44A1-A0F3-1DCF1E06A394}" dt="2022-07-14T09:50:06.214" v="722" actId="47"/>
        <pc:sldMkLst>
          <pc:docMk/>
          <pc:sldMk cId="2873746764" sldId="292"/>
        </pc:sldMkLst>
      </pc:sldChg>
      <pc:sldChg chg="add del">
        <pc:chgData name="Louise Llewellyn-Jones" userId="7c6f4a7f-2773-498d-9f35-0ce62ab22a55" providerId="ADAL" clId="{24E24EDD-D9F5-44A1-A0F3-1DCF1E06A394}" dt="2022-07-14T09:50:07.526" v="723" actId="47"/>
        <pc:sldMkLst>
          <pc:docMk/>
          <pc:sldMk cId="1018415610" sldId="293"/>
        </pc:sldMkLst>
      </pc:sldChg>
      <pc:sldChg chg="addSp delSp modSp add mod modNotesTx">
        <pc:chgData name="Louise Llewellyn-Jones" userId="7c6f4a7f-2773-498d-9f35-0ce62ab22a55" providerId="ADAL" clId="{24E24EDD-D9F5-44A1-A0F3-1DCF1E06A394}" dt="2022-07-14T10:38:11.550" v="1618" actId="1076"/>
        <pc:sldMkLst>
          <pc:docMk/>
          <pc:sldMk cId="3328427389" sldId="294"/>
        </pc:sldMkLst>
        <pc:spChg chg="del mod">
          <ac:chgData name="Louise Llewellyn-Jones" userId="7c6f4a7f-2773-498d-9f35-0ce62ab22a55" providerId="ADAL" clId="{24E24EDD-D9F5-44A1-A0F3-1DCF1E06A394}" dt="2022-07-14T09:39:52.628" v="602" actId="478"/>
          <ac:spMkLst>
            <pc:docMk/>
            <pc:sldMk cId="3328427389" sldId="294"/>
            <ac:spMk id="7" creationId="{AC09BE48-AAD6-B430-D564-3553F091DA6C}"/>
          </ac:spMkLst>
        </pc:spChg>
        <pc:spChg chg="add mod">
          <ac:chgData name="Louise Llewellyn-Jones" userId="7c6f4a7f-2773-498d-9f35-0ce62ab22a55" providerId="ADAL" clId="{24E24EDD-D9F5-44A1-A0F3-1DCF1E06A394}" dt="2022-07-14T09:38:49.433" v="380" actId="20577"/>
          <ac:spMkLst>
            <pc:docMk/>
            <pc:sldMk cId="3328427389" sldId="294"/>
            <ac:spMk id="8" creationId="{0CACABB8-D61E-44B3-5EF1-DB0380D883A1}"/>
          </ac:spMkLst>
        </pc:spChg>
        <pc:spChg chg="mod">
          <ac:chgData name="Louise Llewellyn-Jones" userId="7c6f4a7f-2773-498d-9f35-0ce62ab22a55" providerId="ADAL" clId="{24E24EDD-D9F5-44A1-A0F3-1DCF1E06A394}" dt="2022-07-14T10:35:43.562" v="1612" actId="20577"/>
          <ac:spMkLst>
            <pc:docMk/>
            <pc:sldMk cId="3328427389" sldId="294"/>
            <ac:spMk id="15" creationId="{2B4F27FB-B8DE-DBD2-DBB0-8E7AA3D7236C}"/>
          </ac:spMkLst>
        </pc:spChg>
        <pc:picChg chg="add del mod">
          <ac:chgData name="Louise Llewellyn-Jones" userId="7c6f4a7f-2773-498d-9f35-0ce62ab22a55" providerId="ADAL" clId="{24E24EDD-D9F5-44A1-A0F3-1DCF1E06A394}" dt="2022-07-14T09:42:38.656" v="643" actId="478"/>
          <ac:picMkLst>
            <pc:docMk/>
            <pc:sldMk cId="3328427389" sldId="294"/>
            <ac:picMk id="9" creationId="{BA2D8882-1596-44A6-172E-22ED0DC5B2CE}"/>
          </ac:picMkLst>
        </pc:picChg>
        <pc:picChg chg="add del mod">
          <ac:chgData name="Louise Llewellyn-Jones" userId="7c6f4a7f-2773-498d-9f35-0ce62ab22a55" providerId="ADAL" clId="{24E24EDD-D9F5-44A1-A0F3-1DCF1E06A394}" dt="2022-07-14T10:34:28.351" v="1585"/>
          <ac:picMkLst>
            <pc:docMk/>
            <pc:sldMk cId="3328427389" sldId="294"/>
            <ac:picMk id="11" creationId="{573AB976-DA74-7750-B9D0-58E8FA239393}"/>
          </ac:picMkLst>
        </pc:picChg>
        <pc:picChg chg="add del mod">
          <ac:chgData name="Louise Llewellyn-Jones" userId="7c6f4a7f-2773-498d-9f35-0ce62ab22a55" providerId="ADAL" clId="{24E24EDD-D9F5-44A1-A0F3-1DCF1E06A394}" dt="2022-07-14T10:34:55.727" v="1594" actId="21"/>
          <ac:picMkLst>
            <pc:docMk/>
            <pc:sldMk cId="3328427389" sldId="294"/>
            <ac:picMk id="12" creationId="{F3C08DC9-4DB0-4F92-048E-088982C3EE28}"/>
          </ac:picMkLst>
        </pc:picChg>
        <pc:picChg chg="add del mod">
          <ac:chgData name="Louise Llewellyn-Jones" userId="7c6f4a7f-2773-498d-9f35-0ce62ab22a55" providerId="ADAL" clId="{24E24EDD-D9F5-44A1-A0F3-1DCF1E06A394}" dt="2022-07-14T10:35:47.668" v="1613" actId="21"/>
          <ac:picMkLst>
            <pc:docMk/>
            <pc:sldMk cId="3328427389" sldId="294"/>
            <ac:picMk id="13" creationId="{32D5F5D8-0591-5A20-F4ED-EB1AEB0AC7A6}"/>
          </ac:picMkLst>
        </pc:picChg>
        <pc:picChg chg="add mod">
          <ac:chgData name="Louise Llewellyn-Jones" userId="7c6f4a7f-2773-498d-9f35-0ce62ab22a55" providerId="ADAL" clId="{24E24EDD-D9F5-44A1-A0F3-1DCF1E06A394}" dt="2022-07-14T10:38:11.550" v="1618" actId="1076"/>
          <ac:picMkLst>
            <pc:docMk/>
            <pc:sldMk cId="3328427389" sldId="294"/>
            <ac:picMk id="14" creationId="{534F422C-9CD8-0E83-DC79-D7F54FA4BE72}"/>
          </ac:picMkLst>
        </pc:picChg>
        <pc:picChg chg="add del">
          <ac:chgData name="Louise Llewellyn-Jones" userId="7c6f4a7f-2773-498d-9f35-0ce62ab22a55" providerId="ADAL" clId="{24E24EDD-D9F5-44A1-A0F3-1DCF1E06A394}" dt="2022-07-14T09:43:23.609" v="645"/>
          <ac:picMkLst>
            <pc:docMk/>
            <pc:sldMk cId="3328427389" sldId="294"/>
            <ac:picMk id="3074" creationId="{BAC416A2-8DDF-D37F-E030-A0E60B591A32}"/>
          </ac:picMkLst>
        </pc:picChg>
        <pc:picChg chg="add del mod">
          <ac:chgData name="Louise Llewellyn-Jones" userId="7c6f4a7f-2773-498d-9f35-0ce62ab22a55" providerId="ADAL" clId="{24E24EDD-D9F5-44A1-A0F3-1DCF1E06A394}" dt="2022-07-14T09:48:13.449" v="706" actId="478"/>
          <ac:picMkLst>
            <pc:docMk/>
            <pc:sldMk cId="3328427389" sldId="294"/>
            <ac:picMk id="3076" creationId="{F0A4B15C-B160-2F7D-1E8C-37229F4A8FE4}"/>
          </ac:picMkLst>
        </pc:picChg>
      </pc:sldChg>
      <pc:sldChg chg="addSp delSp modSp add mod modNotesTx">
        <pc:chgData name="Louise Llewellyn-Jones" userId="7c6f4a7f-2773-498d-9f35-0ce62ab22a55" providerId="ADAL" clId="{24E24EDD-D9F5-44A1-A0F3-1DCF1E06A394}" dt="2022-07-14T10:53:51.393" v="1685" actId="1076"/>
        <pc:sldMkLst>
          <pc:docMk/>
          <pc:sldMk cId="395792641" sldId="295"/>
        </pc:sldMkLst>
        <pc:spChg chg="del">
          <ac:chgData name="Louise Llewellyn-Jones" userId="7c6f4a7f-2773-498d-9f35-0ce62ab22a55" providerId="ADAL" clId="{24E24EDD-D9F5-44A1-A0F3-1DCF1E06A394}" dt="2022-07-14T09:51:24.987" v="749" actId="478"/>
          <ac:spMkLst>
            <pc:docMk/>
            <pc:sldMk cId="395792641" sldId="295"/>
            <ac:spMk id="8" creationId="{0CACABB8-D61E-44B3-5EF1-DB0380D883A1}"/>
          </ac:spMkLst>
        </pc:spChg>
        <pc:spChg chg="add mod">
          <ac:chgData name="Louise Llewellyn-Jones" userId="7c6f4a7f-2773-498d-9f35-0ce62ab22a55" providerId="ADAL" clId="{24E24EDD-D9F5-44A1-A0F3-1DCF1E06A394}" dt="2022-07-14T09:51:31.108" v="751" actId="1076"/>
          <ac:spMkLst>
            <pc:docMk/>
            <pc:sldMk cId="395792641" sldId="295"/>
            <ac:spMk id="9" creationId="{856D4975-CE1C-1713-DBB4-B76F0410D0DE}"/>
          </ac:spMkLst>
        </pc:spChg>
        <pc:spChg chg="del">
          <ac:chgData name="Louise Llewellyn-Jones" userId="7c6f4a7f-2773-498d-9f35-0ce62ab22a55" providerId="ADAL" clId="{24E24EDD-D9F5-44A1-A0F3-1DCF1E06A394}" dt="2022-07-14T09:51:24.987" v="749" actId="478"/>
          <ac:spMkLst>
            <pc:docMk/>
            <pc:sldMk cId="395792641" sldId="295"/>
            <ac:spMk id="15" creationId="{2B4F27FB-B8DE-DBD2-DBB0-8E7AA3D7236C}"/>
          </ac:spMkLst>
        </pc:spChg>
        <pc:spChg chg="mod">
          <ac:chgData name="Louise Llewellyn-Jones" userId="7c6f4a7f-2773-498d-9f35-0ce62ab22a55" providerId="ADAL" clId="{24E24EDD-D9F5-44A1-A0F3-1DCF1E06A394}" dt="2022-07-14T09:51:38.238" v="752" actId="20577"/>
          <ac:spMkLst>
            <pc:docMk/>
            <pc:sldMk cId="395792641" sldId="295"/>
            <ac:spMk id="26" creationId="{BF599A09-335D-2AA2-E75F-1E5CCE49479E}"/>
          </ac:spMkLst>
        </pc:spChg>
        <pc:picChg chg="add mod">
          <ac:chgData name="Louise Llewellyn-Jones" userId="7c6f4a7f-2773-498d-9f35-0ce62ab22a55" providerId="ADAL" clId="{24E24EDD-D9F5-44A1-A0F3-1DCF1E06A394}" dt="2022-07-14T09:51:31.108" v="751" actId="1076"/>
          <ac:picMkLst>
            <pc:docMk/>
            <pc:sldMk cId="395792641" sldId="295"/>
            <ac:picMk id="7" creationId="{A1B2A60A-534E-6753-5C90-2A0D846C04A4}"/>
          </ac:picMkLst>
        </pc:picChg>
        <pc:picChg chg="add del">
          <ac:chgData name="Louise Llewellyn-Jones" userId="7c6f4a7f-2773-498d-9f35-0ce62ab22a55" providerId="ADAL" clId="{24E24EDD-D9F5-44A1-A0F3-1DCF1E06A394}" dt="2022-07-14T10:39:04.744" v="1620"/>
          <ac:picMkLst>
            <pc:docMk/>
            <pc:sldMk cId="395792641" sldId="295"/>
            <ac:picMk id="8194" creationId="{67571A5C-7938-B1CC-2F9C-7298C2BF326D}"/>
          </ac:picMkLst>
        </pc:picChg>
        <pc:picChg chg="add del">
          <ac:chgData name="Louise Llewellyn-Jones" userId="7c6f4a7f-2773-498d-9f35-0ce62ab22a55" providerId="ADAL" clId="{24E24EDD-D9F5-44A1-A0F3-1DCF1E06A394}" dt="2022-07-14T10:39:21.234" v="1622"/>
          <ac:picMkLst>
            <pc:docMk/>
            <pc:sldMk cId="395792641" sldId="295"/>
            <ac:picMk id="8196" creationId="{D64BA726-6C10-4D6B-D7DA-1A3882419C0B}"/>
          </ac:picMkLst>
        </pc:picChg>
        <pc:picChg chg="add del mod">
          <ac:chgData name="Louise Llewellyn-Jones" userId="7c6f4a7f-2773-498d-9f35-0ce62ab22a55" providerId="ADAL" clId="{24E24EDD-D9F5-44A1-A0F3-1DCF1E06A394}" dt="2022-07-14T10:41:28.553" v="1625" actId="478"/>
          <ac:picMkLst>
            <pc:docMk/>
            <pc:sldMk cId="395792641" sldId="295"/>
            <ac:picMk id="8198" creationId="{353CFC32-F217-CE19-8990-911F141FE3BE}"/>
          </ac:picMkLst>
        </pc:picChg>
        <pc:picChg chg="add mod">
          <ac:chgData name="Louise Llewellyn-Jones" userId="7c6f4a7f-2773-498d-9f35-0ce62ab22a55" providerId="ADAL" clId="{24E24EDD-D9F5-44A1-A0F3-1DCF1E06A394}" dt="2022-07-14T10:53:51.393" v="1685" actId="1076"/>
          <ac:picMkLst>
            <pc:docMk/>
            <pc:sldMk cId="395792641" sldId="295"/>
            <ac:picMk id="8200" creationId="{AC4A19CB-89B4-28D1-A298-44A92637F2CF}"/>
          </ac:picMkLst>
        </pc:picChg>
      </pc:sldChg>
      <pc:sldChg chg="addSp delSp modSp add mod modNotesTx">
        <pc:chgData name="Louise Llewellyn-Jones" userId="7c6f4a7f-2773-498d-9f35-0ce62ab22a55" providerId="ADAL" clId="{24E24EDD-D9F5-44A1-A0F3-1DCF1E06A394}" dt="2022-07-14T10:42:15.444" v="1638"/>
        <pc:sldMkLst>
          <pc:docMk/>
          <pc:sldMk cId="1957400109" sldId="296"/>
        </pc:sldMkLst>
        <pc:spChg chg="del">
          <ac:chgData name="Louise Llewellyn-Jones" userId="7c6f4a7f-2773-498d-9f35-0ce62ab22a55" providerId="ADAL" clId="{24E24EDD-D9F5-44A1-A0F3-1DCF1E06A394}" dt="2022-07-14T09:52:02.346" v="775" actId="478"/>
          <ac:spMkLst>
            <pc:docMk/>
            <pc:sldMk cId="1957400109" sldId="296"/>
            <ac:spMk id="9" creationId="{856D4975-CE1C-1713-DBB4-B76F0410D0DE}"/>
          </ac:spMkLst>
        </pc:spChg>
        <pc:spChg chg="mod">
          <ac:chgData name="Louise Llewellyn-Jones" userId="7c6f4a7f-2773-498d-9f35-0ce62ab22a55" providerId="ADAL" clId="{24E24EDD-D9F5-44A1-A0F3-1DCF1E06A394}" dt="2022-07-14T09:51:57.089" v="774" actId="20577"/>
          <ac:spMkLst>
            <pc:docMk/>
            <pc:sldMk cId="1957400109" sldId="296"/>
            <ac:spMk id="26" creationId="{BF599A09-335D-2AA2-E75F-1E5CCE49479E}"/>
          </ac:spMkLst>
        </pc:spChg>
        <pc:picChg chg="del">
          <ac:chgData name="Louise Llewellyn-Jones" userId="7c6f4a7f-2773-498d-9f35-0ce62ab22a55" providerId="ADAL" clId="{24E24EDD-D9F5-44A1-A0F3-1DCF1E06A394}" dt="2022-07-14T09:52:02.346" v="775" actId="478"/>
          <ac:picMkLst>
            <pc:docMk/>
            <pc:sldMk cId="1957400109" sldId="296"/>
            <ac:picMk id="7" creationId="{A1B2A60A-534E-6753-5C90-2A0D846C04A4}"/>
          </ac:picMkLst>
        </pc:picChg>
        <pc:picChg chg="add del mod">
          <ac:chgData name="Louise Llewellyn-Jones" userId="7c6f4a7f-2773-498d-9f35-0ce62ab22a55" providerId="ADAL" clId="{24E24EDD-D9F5-44A1-A0F3-1DCF1E06A394}" dt="2022-07-14T10:42:15.197" v="1637" actId="478"/>
          <ac:picMkLst>
            <pc:docMk/>
            <pc:sldMk cId="1957400109" sldId="296"/>
            <ac:picMk id="8" creationId="{40B7670F-B009-8B0B-EC5E-DBF60C3F7FA7}"/>
          </ac:picMkLst>
        </pc:picChg>
        <pc:picChg chg="add mod">
          <ac:chgData name="Louise Llewellyn-Jones" userId="7c6f4a7f-2773-498d-9f35-0ce62ab22a55" providerId="ADAL" clId="{24E24EDD-D9F5-44A1-A0F3-1DCF1E06A394}" dt="2022-07-14T10:42:15.444" v="1638"/>
          <ac:picMkLst>
            <pc:docMk/>
            <pc:sldMk cId="1957400109" sldId="296"/>
            <ac:picMk id="10" creationId="{D5EF5E83-3F4F-263E-8D87-9D72EB7126F9}"/>
          </ac:picMkLst>
        </pc:picChg>
        <pc:picChg chg="add del mod">
          <ac:chgData name="Louise Llewellyn-Jones" userId="7c6f4a7f-2773-498d-9f35-0ce62ab22a55" providerId="ADAL" clId="{24E24EDD-D9F5-44A1-A0F3-1DCF1E06A394}" dt="2022-07-14T10:42:13.896" v="1636" actId="21"/>
          <ac:picMkLst>
            <pc:docMk/>
            <pc:sldMk cId="1957400109" sldId="296"/>
            <ac:picMk id="9218" creationId="{638959E0-1CA3-EBEC-8E13-B349B61B3EBC}"/>
          </ac:picMkLst>
        </pc:picChg>
      </pc:sldChg>
      <pc:sldChg chg="addSp delSp modSp add mod modNotesTx">
        <pc:chgData name="Louise Llewellyn-Jones" userId="7c6f4a7f-2773-498d-9f35-0ce62ab22a55" providerId="ADAL" clId="{24E24EDD-D9F5-44A1-A0F3-1DCF1E06A394}" dt="2022-07-14T11:13:51.844" v="1734" actId="1076"/>
        <pc:sldMkLst>
          <pc:docMk/>
          <pc:sldMk cId="3645576566" sldId="297"/>
        </pc:sldMkLst>
        <pc:spChg chg="add mod">
          <ac:chgData name="Louise Llewellyn-Jones" userId="7c6f4a7f-2773-498d-9f35-0ce62ab22a55" providerId="ADAL" clId="{24E24EDD-D9F5-44A1-A0F3-1DCF1E06A394}" dt="2022-07-14T10:46:52.803" v="1675" actId="1037"/>
          <ac:spMkLst>
            <pc:docMk/>
            <pc:sldMk cId="3645576566" sldId="297"/>
            <ac:spMk id="9" creationId="{CC4C0A03-F7BD-AF36-F079-27F24DFF8BA0}"/>
          </ac:spMkLst>
        </pc:spChg>
        <pc:spChg chg="mod">
          <ac:chgData name="Louise Llewellyn-Jones" userId="7c6f4a7f-2773-498d-9f35-0ce62ab22a55" providerId="ADAL" clId="{24E24EDD-D9F5-44A1-A0F3-1DCF1E06A394}" dt="2022-07-14T09:53:11.218" v="798" actId="20577"/>
          <ac:spMkLst>
            <pc:docMk/>
            <pc:sldMk cId="3645576566" sldId="297"/>
            <ac:spMk id="26" creationId="{BF599A09-335D-2AA2-E75F-1E5CCE49479E}"/>
          </ac:spMkLst>
        </pc:spChg>
        <pc:picChg chg="mod">
          <ac:chgData name="Louise Llewellyn-Jones" userId="7c6f4a7f-2773-498d-9f35-0ce62ab22a55" providerId="ADAL" clId="{24E24EDD-D9F5-44A1-A0F3-1DCF1E06A394}" dt="2022-07-14T10:46:49.328" v="1650" actId="1076"/>
          <ac:picMkLst>
            <pc:docMk/>
            <pc:sldMk cId="3645576566" sldId="297"/>
            <ac:picMk id="3" creationId="{41CC9B9F-C3CE-ACEA-6EB3-39FC560DEAA3}"/>
          </ac:picMkLst>
        </pc:picChg>
        <pc:picChg chg="add mod">
          <ac:chgData name="Louise Llewellyn-Jones" userId="7c6f4a7f-2773-498d-9f35-0ce62ab22a55" providerId="ADAL" clId="{24E24EDD-D9F5-44A1-A0F3-1DCF1E06A394}" dt="2022-07-14T11:13:51.844" v="1734" actId="1076"/>
          <ac:picMkLst>
            <pc:docMk/>
            <pc:sldMk cId="3645576566" sldId="297"/>
            <ac:picMk id="6" creationId="{444E86BA-5834-0AC3-446B-D46D592C63FC}"/>
          </ac:picMkLst>
        </pc:picChg>
        <pc:picChg chg="add mod">
          <ac:chgData name="Louise Llewellyn-Jones" userId="7c6f4a7f-2773-498d-9f35-0ce62ab22a55" providerId="ADAL" clId="{24E24EDD-D9F5-44A1-A0F3-1DCF1E06A394}" dt="2022-07-14T11:13:51.844" v="1734" actId="1076"/>
          <ac:picMkLst>
            <pc:docMk/>
            <pc:sldMk cId="3645576566" sldId="297"/>
            <ac:picMk id="7" creationId="{D297B00C-0CA3-2491-1241-C93F6BAE07A1}"/>
          </ac:picMkLst>
        </pc:picChg>
        <pc:picChg chg="del">
          <ac:chgData name="Louise Llewellyn-Jones" userId="7c6f4a7f-2773-498d-9f35-0ce62ab22a55" providerId="ADAL" clId="{24E24EDD-D9F5-44A1-A0F3-1DCF1E06A394}" dt="2022-07-14T09:53:21.341" v="801" actId="478"/>
          <ac:picMkLst>
            <pc:docMk/>
            <pc:sldMk cId="3645576566" sldId="297"/>
            <ac:picMk id="8" creationId="{40B7670F-B009-8B0B-EC5E-DBF60C3F7FA7}"/>
          </ac:picMkLst>
        </pc:picChg>
        <pc:picChg chg="add mod">
          <ac:chgData name="Louise Llewellyn-Jones" userId="7c6f4a7f-2773-498d-9f35-0ce62ab22a55" providerId="ADAL" clId="{24E24EDD-D9F5-44A1-A0F3-1DCF1E06A394}" dt="2022-07-14T11:13:46.375" v="1733" actId="167"/>
          <ac:picMkLst>
            <pc:docMk/>
            <pc:sldMk cId="3645576566" sldId="297"/>
            <ac:picMk id="11" creationId="{BAEDE3E4-AB03-0416-5CE9-A84D5A05BAB3}"/>
          </ac:picMkLst>
        </pc:picChg>
        <pc:picChg chg="add del mod">
          <ac:chgData name="Louise Llewellyn-Jones" userId="7c6f4a7f-2773-498d-9f35-0ce62ab22a55" providerId="ADAL" clId="{24E24EDD-D9F5-44A1-A0F3-1DCF1E06A394}" dt="2022-07-14T10:46:43.986" v="1648" actId="478"/>
          <ac:picMkLst>
            <pc:docMk/>
            <pc:sldMk cId="3645576566" sldId="297"/>
            <ac:picMk id="11266" creationId="{F3C80A09-C9C7-1217-A5B1-AADD6525D597}"/>
          </ac:picMkLst>
        </pc:picChg>
        <pc:picChg chg="add mod">
          <ac:chgData name="Louise Llewellyn-Jones" userId="7c6f4a7f-2773-498d-9f35-0ce62ab22a55" providerId="ADAL" clId="{24E24EDD-D9F5-44A1-A0F3-1DCF1E06A394}" dt="2022-07-14T10:53:39.498" v="1683" actId="1076"/>
          <ac:picMkLst>
            <pc:docMk/>
            <pc:sldMk cId="3645576566" sldId="297"/>
            <ac:picMk id="11268" creationId="{03E07CA2-2FC4-3F63-E02C-918440BEC887}"/>
          </ac:picMkLst>
        </pc:picChg>
      </pc:sldChg>
      <pc:sldChg chg="addSp delSp modSp add mod modNotesTx">
        <pc:chgData name="Louise Llewellyn-Jones" userId="7c6f4a7f-2773-498d-9f35-0ce62ab22a55" providerId="ADAL" clId="{24E24EDD-D9F5-44A1-A0F3-1DCF1E06A394}" dt="2022-07-14T11:10:34.217" v="1708" actId="478"/>
        <pc:sldMkLst>
          <pc:docMk/>
          <pc:sldMk cId="464776174" sldId="298"/>
        </pc:sldMkLst>
        <pc:spChg chg="del">
          <ac:chgData name="Louise Llewellyn-Jones" userId="7c6f4a7f-2773-498d-9f35-0ce62ab22a55" providerId="ADAL" clId="{24E24EDD-D9F5-44A1-A0F3-1DCF1E06A394}" dt="2022-07-14T09:54:42.868" v="823" actId="478"/>
          <ac:spMkLst>
            <pc:docMk/>
            <pc:sldMk cId="464776174" sldId="298"/>
            <ac:spMk id="9" creationId="{CC4C0A03-F7BD-AF36-F079-27F24DFF8BA0}"/>
          </ac:spMkLst>
        </pc:spChg>
        <pc:spChg chg="mod">
          <ac:chgData name="Louise Llewellyn-Jones" userId="7c6f4a7f-2773-498d-9f35-0ce62ab22a55" providerId="ADAL" clId="{24E24EDD-D9F5-44A1-A0F3-1DCF1E06A394}" dt="2022-07-14T09:54:36.141" v="822" actId="20577"/>
          <ac:spMkLst>
            <pc:docMk/>
            <pc:sldMk cId="464776174" sldId="298"/>
            <ac:spMk id="26" creationId="{BF599A09-335D-2AA2-E75F-1E5CCE49479E}"/>
          </ac:spMkLst>
        </pc:spChg>
        <pc:picChg chg="del">
          <ac:chgData name="Louise Llewellyn-Jones" userId="7c6f4a7f-2773-498d-9f35-0ce62ab22a55" providerId="ADAL" clId="{24E24EDD-D9F5-44A1-A0F3-1DCF1E06A394}" dt="2022-07-14T09:54:42.868" v="823" actId="478"/>
          <ac:picMkLst>
            <pc:docMk/>
            <pc:sldMk cId="464776174" sldId="298"/>
            <ac:picMk id="6" creationId="{444E86BA-5834-0AC3-446B-D46D592C63FC}"/>
          </ac:picMkLst>
        </pc:picChg>
        <pc:picChg chg="del">
          <ac:chgData name="Louise Llewellyn-Jones" userId="7c6f4a7f-2773-498d-9f35-0ce62ab22a55" providerId="ADAL" clId="{24E24EDD-D9F5-44A1-A0F3-1DCF1E06A394}" dt="2022-07-14T09:54:42.868" v="823" actId="478"/>
          <ac:picMkLst>
            <pc:docMk/>
            <pc:sldMk cId="464776174" sldId="298"/>
            <ac:picMk id="7" creationId="{D297B00C-0CA3-2491-1241-C93F6BAE07A1}"/>
          </ac:picMkLst>
        </pc:picChg>
        <pc:picChg chg="add del mod">
          <ac:chgData name="Louise Llewellyn-Jones" userId="7c6f4a7f-2773-498d-9f35-0ce62ab22a55" providerId="ADAL" clId="{24E24EDD-D9F5-44A1-A0F3-1DCF1E06A394}" dt="2022-07-14T11:10:34.217" v="1708" actId="478"/>
          <ac:picMkLst>
            <pc:docMk/>
            <pc:sldMk cId="464776174" sldId="298"/>
            <ac:picMk id="8" creationId="{89F45E77-D13B-7E52-1177-FEFA180A1B88}"/>
          </ac:picMkLst>
        </pc:picChg>
        <pc:picChg chg="add del mod">
          <ac:chgData name="Louise Llewellyn-Jones" userId="7c6f4a7f-2773-498d-9f35-0ce62ab22a55" providerId="ADAL" clId="{24E24EDD-D9F5-44A1-A0F3-1DCF1E06A394}" dt="2022-07-14T11:10:33.724" v="1707"/>
          <ac:picMkLst>
            <pc:docMk/>
            <pc:sldMk cId="464776174" sldId="298"/>
            <ac:picMk id="12290" creationId="{6E07E742-122E-F3C1-65F3-BF572C31E227}"/>
          </ac:picMkLst>
        </pc:picChg>
      </pc:sldChg>
      <pc:sldChg chg="addSp delSp modSp add mod modNotesTx">
        <pc:chgData name="Louise Llewellyn-Jones" userId="7c6f4a7f-2773-498d-9f35-0ce62ab22a55" providerId="ADAL" clId="{24E24EDD-D9F5-44A1-A0F3-1DCF1E06A394}" dt="2022-07-14T11:15:14.005" v="1743" actId="1076"/>
        <pc:sldMkLst>
          <pc:docMk/>
          <pc:sldMk cId="3733521478" sldId="299"/>
        </pc:sldMkLst>
        <pc:spChg chg="add del mod">
          <ac:chgData name="Louise Llewellyn-Jones" userId="7c6f4a7f-2773-498d-9f35-0ce62ab22a55" providerId="ADAL" clId="{24E24EDD-D9F5-44A1-A0F3-1DCF1E06A394}" dt="2022-07-14T09:56:50.218" v="876"/>
          <ac:spMkLst>
            <pc:docMk/>
            <pc:sldMk cId="3733521478" sldId="299"/>
            <ac:spMk id="6" creationId="{14AA85C0-1290-8278-62DB-1DD4CFEEC732}"/>
          </ac:spMkLst>
        </pc:spChg>
        <pc:spChg chg="add mod">
          <ac:chgData name="Louise Llewellyn-Jones" userId="7c6f4a7f-2773-498d-9f35-0ce62ab22a55" providerId="ADAL" clId="{24E24EDD-D9F5-44A1-A0F3-1DCF1E06A394}" dt="2022-07-14T11:14:58.406" v="1742" actId="14100"/>
          <ac:spMkLst>
            <pc:docMk/>
            <pc:sldMk cId="3733521478" sldId="299"/>
            <ac:spMk id="7" creationId="{00CC175D-FF27-3890-1A7B-A29226791243}"/>
          </ac:spMkLst>
        </pc:spChg>
        <pc:spChg chg="mod">
          <ac:chgData name="Louise Llewellyn-Jones" userId="7c6f4a7f-2773-498d-9f35-0ce62ab22a55" providerId="ADAL" clId="{24E24EDD-D9F5-44A1-A0F3-1DCF1E06A394}" dt="2022-07-14T09:56:29.536" v="870" actId="255"/>
          <ac:spMkLst>
            <pc:docMk/>
            <pc:sldMk cId="3733521478" sldId="299"/>
            <ac:spMk id="26" creationId="{BF599A09-335D-2AA2-E75F-1E5CCE49479E}"/>
          </ac:spMkLst>
        </pc:spChg>
        <pc:picChg chg="del">
          <ac:chgData name="Louise Llewellyn-Jones" userId="7c6f4a7f-2773-498d-9f35-0ce62ab22a55" providerId="ADAL" clId="{24E24EDD-D9F5-44A1-A0F3-1DCF1E06A394}" dt="2022-07-14T09:56:32.125" v="871" actId="478"/>
          <ac:picMkLst>
            <pc:docMk/>
            <pc:sldMk cId="3733521478" sldId="299"/>
            <ac:picMk id="8" creationId="{89F45E77-D13B-7E52-1177-FEFA180A1B88}"/>
          </ac:picMkLst>
        </pc:picChg>
        <pc:picChg chg="add del mod">
          <ac:chgData name="Louise Llewellyn-Jones" userId="7c6f4a7f-2773-498d-9f35-0ce62ab22a55" providerId="ADAL" clId="{24E24EDD-D9F5-44A1-A0F3-1DCF1E06A394}" dt="2022-07-14T11:13:38.250" v="1730" actId="21"/>
          <ac:picMkLst>
            <pc:docMk/>
            <pc:sldMk cId="3733521478" sldId="299"/>
            <ac:picMk id="7170" creationId="{884BD7FE-ECF0-615F-1F0F-00B5D429D6D1}"/>
          </ac:picMkLst>
        </pc:picChg>
        <pc:picChg chg="add mod">
          <ac:chgData name="Louise Llewellyn-Jones" userId="7c6f4a7f-2773-498d-9f35-0ce62ab22a55" providerId="ADAL" clId="{24E24EDD-D9F5-44A1-A0F3-1DCF1E06A394}" dt="2022-07-14T11:15:14.005" v="1743" actId="1076"/>
          <ac:picMkLst>
            <pc:docMk/>
            <pc:sldMk cId="3733521478" sldId="299"/>
            <ac:picMk id="7172" creationId="{66ACFCEE-4ADF-D845-3633-E0EDF4AED227}"/>
          </ac:picMkLst>
        </pc:picChg>
      </pc:sldChg>
      <pc:sldChg chg="add del">
        <pc:chgData name="Louise Llewellyn-Jones" userId="7c6f4a7f-2773-498d-9f35-0ce62ab22a55" providerId="ADAL" clId="{24E24EDD-D9F5-44A1-A0F3-1DCF1E06A394}" dt="2022-07-14T09:56:43.235" v="874"/>
        <pc:sldMkLst>
          <pc:docMk/>
          <pc:sldMk cId="194092775" sldId="300"/>
        </pc:sldMkLst>
      </pc:sldChg>
      <pc:sldChg chg="addSp delSp modSp add mod modNotesTx">
        <pc:chgData name="Louise Llewellyn-Jones" userId="7c6f4a7f-2773-498d-9f35-0ce62ab22a55" providerId="ADAL" clId="{24E24EDD-D9F5-44A1-A0F3-1DCF1E06A394}" dt="2022-07-14T10:00:08.968" v="985"/>
        <pc:sldMkLst>
          <pc:docMk/>
          <pc:sldMk cId="291934717" sldId="300"/>
        </pc:sldMkLst>
        <pc:spChg chg="add del mod">
          <ac:chgData name="Louise Llewellyn-Jones" userId="7c6f4a7f-2773-498d-9f35-0ce62ab22a55" providerId="ADAL" clId="{24E24EDD-D9F5-44A1-A0F3-1DCF1E06A394}" dt="2022-07-14T09:59:42.847" v="982"/>
          <ac:spMkLst>
            <pc:docMk/>
            <pc:sldMk cId="291934717" sldId="300"/>
            <ac:spMk id="8" creationId="{6AD398AF-447F-19CE-03A8-EA8CBE1324C0}"/>
          </ac:spMkLst>
        </pc:spChg>
        <pc:spChg chg="del">
          <ac:chgData name="Louise Llewellyn-Jones" userId="7c6f4a7f-2773-498d-9f35-0ce62ab22a55" providerId="ADAL" clId="{24E24EDD-D9F5-44A1-A0F3-1DCF1E06A394}" dt="2022-07-14T09:59:22.460" v="967" actId="478"/>
          <ac:spMkLst>
            <pc:docMk/>
            <pc:sldMk cId="291934717" sldId="300"/>
            <ac:spMk id="9" creationId="{CC4C0A03-F7BD-AF36-F079-27F24DFF8BA0}"/>
          </ac:spMkLst>
        </pc:spChg>
        <pc:spChg chg="add mod">
          <ac:chgData name="Louise Llewellyn-Jones" userId="7c6f4a7f-2773-498d-9f35-0ce62ab22a55" providerId="ADAL" clId="{24E24EDD-D9F5-44A1-A0F3-1DCF1E06A394}" dt="2022-07-14T10:00:03.104" v="984" actId="1076"/>
          <ac:spMkLst>
            <pc:docMk/>
            <pc:sldMk cId="291934717" sldId="300"/>
            <ac:spMk id="11" creationId="{34D53179-3CE2-447A-D39D-B29C405753A1}"/>
          </ac:spMkLst>
        </pc:spChg>
        <pc:spChg chg="mod">
          <ac:chgData name="Louise Llewellyn-Jones" userId="7c6f4a7f-2773-498d-9f35-0ce62ab22a55" providerId="ADAL" clId="{24E24EDD-D9F5-44A1-A0F3-1DCF1E06A394}" dt="2022-07-14T09:59:18.734" v="966" actId="20577"/>
          <ac:spMkLst>
            <pc:docMk/>
            <pc:sldMk cId="291934717" sldId="300"/>
            <ac:spMk id="26" creationId="{BF599A09-335D-2AA2-E75F-1E5CCE49479E}"/>
          </ac:spMkLst>
        </pc:spChg>
        <pc:picChg chg="del">
          <ac:chgData name="Louise Llewellyn-Jones" userId="7c6f4a7f-2773-498d-9f35-0ce62ab22a55" providerId="ADAL" clId="{24E24EDD-D9F5-44A1-A0F3-1DCF1E06A394}" dt="2022-07-14T09:59:22.460" v="967" actId="478"/>
          <ac:picMkLst>
            <pc:docMk/>
            <pc:sldMk cId="291934717" sldId="300"/>
            <ac:picMk id="6" creationId="{444E86BA-5834-0AC3-446B-D46D592C63FC}"/>
          </ac:picMkLst>
        </pc:picChg>
        <pc:picChg chg="del">
          <ac:chgData name="Louise Llewellyn-Jones" userId="7c6f4a7f-2773-498d-9f35-0ce62ab22a55" providerId="ADAL" clId="{24E24EDD-D9F5-44A1-A0F3-1DCF1E06A394}" dt="2022-07-14T09:59:22.460" v="967" actId="478"/>
          <ac:picMkLst>
            <pc:docMk/>
            <pc:sldMk cId="291934717" sldId="300"/>
            <ac:picMk id="7" creationId="{D297B00C-0CA3-2491-1241-C93F6BAE07A1}"/>
          </ac:picMkLst>
        </pc:picChg>
        <pc:picChg chg="add mod">
          <ac:chgData name="Louise Llewellyn-Jones" userId="7c6f4a7f-2773-498d-9f35-0ce62ab22a55" providerId="ADAL" clId="{24E24EDD-D9F5-44A1-A0F3-1DCF1E06A394}" dt="2022-07-14T10:00:03.104" v="984" actId="1076"/>
          <ac:picMkLst>
            <pc:docMk/>
            <pc:sldMk cId="291934717" sldId="300"/>
            <ac:picMk id="10" creationId="{453A0360-F373-E727-DD1C-630848063CA7}"/>
          </ac:picMkLst>
        </pc:picChg>
      </pc:sldChg>
      <pc:sldChg chg="add del">
        <pc:chgData name="Louise Llewellyn-Jones" userId="7c6f4a7f-2773-498d-9f35-0ce62ab22a55" providerId="ADAL" clId="{24E24EDD-D9F5-44A1-A0F3-1DCF1E06A394}" dt="2022-07-14T09:59:32.931" v="974"/>
        <pc:sldMkLst>
          <pc:docMk/>
          <pc:sldMk cId="633344678" sldId="301"/>
        </pc:sldMkLst>
      </pc:sldChg>
      <pc:sldChg chg="addSp delSp modSp add mod modNotesTx">
        <pc:chgData name="Louise Llewellyn-Jones" userId="7c6f4a7f-2773-498d-9f35-0ce62ab22a55" providerId="ADAL" clId="{24E24EDD-D9F5-44A1-A0F3-1DCF1E06A394}" dt="2022-07-14T10:03:11.871" v="996" actId="20577"/>
        <pc:sldMkLst>
          <pc:docMk/>
          <pc:sldMk cId="3278277735" sldId="301"/>
        </pc:sldMkLst>
        <pc:spChg chg="add mod">
          <ac:chgData name="Louise Llewellyn-Jones" userId="7c6f4a7f-2773-498d-9f35-0ce62ab22a55" providerId="ADAL" clId="{24E24EDD-D9F5-44A1-A0F3-1DCF1E06A394}" dt="2022-07-14T10:02:12.405" v="991" actId="1076"/>
          <ac:spMkLst>
            <pc:docMk/>
            <pc:sldMk cId="3278277735" sldId="301"/>
            <ac:spMk id="5" creationId="{AEF66C6A-BA7B-47AE-0FBB-C2EAAC4D9424}"/>
          </ac:spMkLst>
        </pc:spChg>
        <pc:spChg chg="add mod">
          <ac:chgData name="Louise Llewellyn-Jones" userId="7c6f4a7f-2773-498d-9f35-0ce62ab22a55" providerId="ADAL" clId="{24E24EDD-D9F5-44A1-A0F3-1DCF1E06A394}" dt="2022-07-14T10:02:12.405" v="991" actId="1076"/>
          <ac:spMkLst>
            <pc:docMk/>
            <pc:sldMk cId="3278277735" sldId="301"/>
            <ac:spMk id="7" creationId="{8573A666-D573-60A9-1FAA-866687076E5F}"/>
          </ac:spMkLst>
        </pc:spChg>
        <pc:spChg chg="add del mod">
          <ac:chgData name="Louise Llewellyn-Jones" userId="7c6f4a7f-2773-498d-9f35-0ce62ab22a55" providerId="ADAL" clId="{24E24EDD-D9F5-44A1-A0F3-1DCF1E06A394}" dt="2022-07-14T10:02:03.266" v="990"/>
          <ac:spMkLst>
            <pc:docMk/>
            <pc:sldMk cId="3278277735" sldId="301"/>
            <ac:spMk id="8" creationId="{762E2DED-5319-9AFA-EF60-7C84F1D7CC86}"/>
          </ac:spMkLst>
        </pc:spChg>
        <pc:spChg chg="add del mod">
          <ac:chgData name="Louise Llewellyn-Jones" userId="7c6f4a7f-2773-498d-9f35-0ce62ab22a55" providerId="ADAL" clId="{24E24EDD-D9F5-44A1-A0F3-1DCF1E06A394}" dt="2022-07-14T10:02:03.266" v="990"/>
          <ac:spMkLst>
            <pc:docMk/>
            <pc:sldMk cId="3278277735" sldId="301"/>
            <ac:spMk id="10" creationId="{3036B0CE-FA59-A223-2E37-7575A9594F78}"/>
          </ac:spMkLst>
        </pc:spChg>
        <pc:picChg chg="add mod">
          <ac:chgData name="Louise Llewellyn-Jones" userId="7c6f4a7f-2773-498d-9f35-0ce62ab22a55" providerId="ADAL" clId="{24E24EDD-D9F5-44A1-A0F3-1DCF1E06A394}" dt="2022-07-14T10:02:12.405" v="991" actId="1076"/>
          <ac:picMkLst>
            <pc:docMk/>
            <pc:sldMk cId="3278277735" sldId="301"/>
            <ac:picMk id="6" creationId="{A769904E-7DF0-0FC1-8B15-4C7FF81F7504}"/>
          </ac:picMkLst>
        </pc:picChg>
        <pc:picChg chg="add del mod">
          <ac:chgData name="Louise Llewellyn-Jones" userId="7c6f4a7f-2773-498d-9f35-0ce62ab22a55" providerId="ADAL" clId="{24E24EDD-D9F5-44A1-A0F3-1DCF1E06A394}" dt="2022-07-14T10:02:03.266" v="990"/>
          <ac:picMkLst>
            <pc:docMk/>
            <pc:sldMk cId="3278277735" sldId="301"/>
            <ac:picMk id="9" creationId="{B2A594F1-886B-3EF0-928C-243BEFFD7A02}"/>
          </ac:picMkLst>
        </pc:picChg>
      </pc:sldChg>
      <pc:sldChg chg="add del">
        <pc:chgData name="Louise Llewellyn-Jones" userId="7c6f4a7f-2773-498d-9f35-0ce62ab22a55" providerId="ADAL" clId="{24E24EDD-D9F5-44A1-A0F3-1DCF1E06A394}" dt="2022-07-14T09:59:32.294" v="973"/>
        <pc:sldMkLst>
          <pc:docMk/>
          <pc:sldMk cId="1434461897" sldId="302"/>
        </pc:sldMkLst>
      </pc:sldChg>
      <pc:sldChg chg="addSp delSp modSp add mod modNotesTx">
        <pc:chgData name="Louise Llewellyn-Jones" userId="7c6f4a7f-2773-498d-9f35-0ce62ab22a55" providerId="ADAL" clId="{24E24EDD-D9F5-44A1-A0F3-1DCF1E06A394}" dt="2022-07-14T11:17:19.433" v="1791" actId="1035"/>
        <pc:sldMkLst>
          <pc:docMk/>
          <pc:sldMk cId="2523344771" sldId="302"/>
        </pc:sldMkLst>
        <pc:spChg chg="add mod">
          <ac:chgData name="Louise Llewellyn-Jones" userId="7c6f4a7f-2773-498d-9f35-0ce62ab22a55" providerId="ADAL" clId="{24E24EDD-D9F5-44A1-A0F3-1DCF1E06A394}" dt="2022-07-14T11:16:52.766" v="1751" actId="1076"/>
          <ac:spMkLst>
            <pc:docMk/>
            <pc:sldMk cId="2523344771" sldId="302"/>
            <ac:spMk id="7" creationId="{08284EF0-6F2A-71AD-08FA-364E8098C55F}"/>
          </ac:spMkLst>
        </pc:spChg>
        <pc:spChg chg="mod">
          <ac:chgData name="Louise Llewellyn-Jones" userId="7c6f4a7f-2773-498d-9f35-0ce62ab22a55" providerId="ADAL" clId="{24E24EDD-D9F5-44A1-A0F3-1DCF1E06A394}" dt="2022-07-14T10:03:32.801" v="1034" actId="20577"/>
          <ac:spMkLst>
            <pc:docMk/>
            <pc:sldMk cId="2523344771" sldId="302"/>
            <ac:spMk id="26" creationId="{BF599A09-335D-2AA2-E75F-1E5CCE49479E}"/>
          </ac:spMkLst>
        </pc:spChg>
        <pc:graphicFrameChg chg="add del mod modGraphic">
          <ac:chgData name="Louise Llewellyn-Jones" userId="7c6f4a7f-2773-498d-9f35-0ce62ab22a55" providerId="ADAL" clId="{24E24EDD-D9F5-44A1-A0F3-1DCF1E06A394}" dt="2022-07-14T11:17:19.433" v="1791" actId="1035"/>
          <ac:graphicFrameMkLst>
            <pc:docMk/>
            <pc:sldMk cId="2523344771" sldId="302"/>
            <ac:graphicFrameMk id="6" creationId="{F01475B8-F31C-BAC8-C161-7F0394ACFC2A}"/>
          </ac:graphicFrameMkLst>
        </pc:graphicFrameChg>
        <pc:graphicFrameChg chg="add del mod">
          <ac:chgData name="Louise Llewellyn-Jones" userId="7c6f4a7f-2773-498d-9f35-0ce62ab22a55" providerId="ADAL" clId="{24E24EDD-D9F5-44A1-A0F3-1DCF1E06A394}" dt="2022-07-14T10:04:13.555" v="1048"/>
          <ac:graphicFrameMkLst>
            <pc:docMk/>
            <pc:sldMk cId="2523344771" sldId="302"/>
            <ac:graphicFrameMk id="8" creationId="{6B65199B-83E9-DACC-7329-44E2E8C96115}"/>
          </ac:graphicFrameMkLst>
        </pc:graphicFrameChg>
        <pc:picChg chg="add mod">
          <ac:chgData name="Louise Llewellyn-Jones" userId="7c6f4a7f-2773-498d-9f35-0ce62ab22a55" providerId="ADAL" clId="{24E24EDD-D9F5-44A1-A0F3-1DCF1E06A394}" dt="2022-07-14T11:17:12.490" v="1776" actId="14100"/>
          <ac:picMkLst>
            <pc:docMk/>
            <pc:sldMk cId="2523344771" sldId="302"/>
            <ac:picMk id="5" creationId="{1F9CD7F1-79C3-B661-6510-AB6168E8D4DE}"/>
          </ac:picMkLst>
        </pc:picChg>
      </pc:sldChg>
      <pc:sldChg chg="addSp modSp add mod modNotesTx">
        <pc:chgData name="Louise Llewellyn-Jones" userId="7c6f4a7f-2773-498d-9f35-0ce62ab22a55" providerId="ADAL" clId="{24E24EDD-D9F5-44A1-A0F3-1DCF1E06A394}" dt="2022-07-14T11:18:36.680" v="1825" actId="1076"/>
        <pc:sldMkLst>
          <pc:docMk/>
          <pc:sldMk cId="1527226803" sldId="303"/>
        </pc:sldMkLst>
        <pc:spChg chg="add mod">
          <ac:chgData name="Louise Llewellyn-Jones" userId="7c6f4a7f-2773-498d-9f35-0ce62ab22a55" providerId="ADAL" clId="{24E24EDD-D9F5-44A1-A0F3-1DCF1E06A394}" dt="2022-07-14T11:18:28.872" v="1823" actId="1038"/>
          <ac:spMkLst>
            <pc:docMk/>
            <pc:sldMk cId="1527226803" sldId="303"/>
            <ac:spMk id="5" creationId="{A142DADD-98D8-F60A-1F91-060618DCE2F5}"/>
          </ac:spMkLst>
        </pc:spChg>
        <pc:spChg chg="add mod">
          <ac:chgData name="Louise Llewellyn-Jones" userId="7c6f4a7f-2773-498d-9f35-0ce62ab22a55" providerId="ADAL" clId="{24E24EDD-D9F5-44A1-A0F3-1DCF1E06A394}" dt="2022-07-14T10:05:17.606" v="1073" actId="14100"/>
          <ac:spMkLst>
            <pc:docMk/>
            <pc:sldMk cId="1527226803" sldId="303"/>
            <ac:spMk id="7" creationId="{16733C36-4E3A-E9F5-78BD-F91C09083F91}"/>
          </ac:spMkLst>
        </pc:spChg>
        <pc:spChg chg="mod">
          <ac:chgData name="Louise Llewellyn-Jones" userId="7c6f4a7f-2773-498d-9f35-0ce62ab22a55" providerId="ADAL" clId="{24E24EDD-D9F5-44A1-A0F3-1DCF1E06A394}" dt="2022-07-14T10:04:41.463" v="1066" actId="20577"/>
          <ac:spMkLst>
            <pc:docMk/>
            <pc:sldMk cId="1527226803" sldId="303"/>
            <ac:spMk id="26" creationId="{BF599A09-335D-2AA2-E75F-1E5CCE49479E}"/>
          </ac:spMkLst>
        </pc:spChg>
        <pc:picChg chg="add mod">
          <ac:chgData name="Louise Llewellyn-Jones" userId="7c6f4a7f-2773-498d-9f35-0ce62ab22a55" providerId="ADAL" clId="{24E24EDD-D9F5-44A1-A0F3-1DCF1E06A394}" dt="2022-07-14T11:18:36.680" v="1825" actId="1076"/>
          <ac:picMkLst>
            <pc:docMk/>
            <pc:sldMk cId="1527226803" sldId="303"/>
            <ac:picMk id="6" creationId="{05A114D1-C929-445D-5E1B-E76847005F01}"/>
          </ac:picMkLst>
        </pc:picChg>
      </pc:sldChg>
      <pc:sldChg chg="add del">
        <pc:chgData name="Louise Llewellyn-Jones" userId="7c6f4a7f-2773-498d-9f35-0ce62ab22a55" providerId="ADAL" clId="{24E24EDD-D9F5-44A1-A0F3-1DCF1E06A394}" dt="2022-07-14T09:59:31.855" v="972"/>
        <pc:sldMkLst>
          <pc:docMk/>
          <pc:sldMk cId="2113517249" sldId="303"/>
        </pc:sldMkLst>
      </pc:sldChg>
      <pc:sldChg chg="modSp add mod">
        <pc:chgData name="Louise Llewellyn-Jones" userId="7c6f4a7f-2773-498d-9f35-0ce62ab22a55" providerId="ADAL" clId="{24E24EDD-D9F5-44A1-A0F3-1DCF1E06A394}" dt="2022-07-14T10:05:35.942" v="1084" actId="20577"/>
        <pc:sldMkLst>
          <pc:docMk/>
          <pc:sldMk cId="1685318649" sldId="304"/>
        </pc:sldMkLst>
        <pc:spChg chg="mod">
          <ac:chgData name="Louise Llewellyn-Jones" userId="7c6f4a7f-2773-498d-9f35-0ce62ab22a55" providerId="ADAL" clId="{24E24EDD-D9F5-44A1-A0F3-1DCF1E06A394}" dt="2022-07-14T10:05:35.942" v="1084" actId="20577"/>
          <ac:spMkLst>
            <pc:docMk/>
            <pc:sldMk cId="1685318649" sldId="304"/>
            <ac:spMk id="26" creationId="{BF599A09-335D-2AA2-E75F-1E5CCE49479E}"/>
          </ac:spMkLst>
        </pc:spChg>
      </pc:sldChg>
      <pc:sldChg chg="addSp delSp modSp add mod modNotesTx">
        <pc:chgData name="Louise Llewellyn-Jones" userId="7c6f4a7f-2773-498d-9f35-0ce62ab22a55" providerId="ADAL" clId="{24E24EDD-D9F5-44A1-A0F3-1DCF1E06A394}" dt="2022-07-14T11:50:17.489" v="1903" actId="1076"/>
        <pc:sldMkLst>
          <pc:docMk/>
          <pc:sldMk cId="3234906470" sldId="305"/>
        </pc:sldMkLst>
        <pc:spChg chg="mod">
          <ac:chgData name="Louise Llewellyn-Jones" userId="7c6f4a7f-2773-498d-9f35-0ce62ab22a55" providerId="ADAL" clId="{24E24EDD-D9F5-44A1-A0F3-1DCF1E06A394}" dt="2022-07-14T10:05:53.295" v="1108" actId="20577"/>
          <ac:spMkLst>
            <pc:docMk/>
            <pc:sldMk cId="3234906470" sldId="305"/>
            <ac:spMk id="26" creationId="{BF599A09-335D-2AA2-E75F-1E5CCE49479E}"/>
          </ac:spMkLst>
        </pc:spChg>
        <pc:picChg chg="add mod">
          <ac:chgData name="Louise Llewellyn-Jones" userId="7c6f4a7f-2773-498d-9f35-0ce62ab22a55" providerId="ADAL" clId="{24E24EDD-D9F5-44A1-A0F3-1DCF1E06A394}" dt="2022-07-14T11:50:17.489" v="1903" actId="1076"/>
          <ac:picMkLst>
            <pc:docMk/>
            <pc:sldMk cId="3234906470" sldId="305"/>
            <ac:picMk id="5" creationId="{19EA9188-0F59-37C6-723E-8B30D46FA0C4}"/>
          </ac:picMkLst>
        </pc:picChg>
        <pc:picChg chg="add del mod">
          <ac:chgData name="Louise Llewellyn-Jones" userId="7c6f4a7f-2773-498d-9f35-0ce62ab22a55" providerId="ADAL" clId="{24E24EDD-D9F5-44A1-A0F3-1DCF1E06A394}" dt="2022-07-14T11:30:21.102" v="1830" actId="478"/>
          <ac:picMkLst>
            <pc:docMk/>
            <pc:sldMk cId="3234906470" sldId="305"/>
            <ac:picMk id="13314" creationId="{836F6090-7204-FABB-2347-CB4B49AF4F4B}"/>
          </ac:picMkLst>
        </pc:picChg>
      </pc:sldChg>
      <pc:sldChg chg="modSp add mod">
        <pc:chgData name="Louise Llewellyn-Jones" userId="7c6f4a7f-2773-498d-9f35-0ce62ab22a55" providerId="ADAL" clId="{24E24EDD-D9F5-44A1-A0F3-1DCF1E06A394}" dt="2022-07-14T10:20:38.819" v="1442" actId="20577"/>
        <pc:sldMkLst>
          <pc:docMk/>
          <pc:sldMk cId="4088899002" sldId="306"/>
        </pc:sldMkLst>
        <pc:spChg chg="mod">
          <ac:chgData name="Louise Llewellyn-Jones" userId="7c6f4a7f-2773-498d-9f35-0ce62ab22a55" providerId="ADAL" clId="{24E24EDD-D9F5-44A1-A0F3-1DCF1E06A394}" dt="2022-07-14T10:20:38.819" v="1442" actId="20577"/>
          <ac:spMkLst>
            <pc:docMk/>
            <pc:sldMk cId="4088899002" sldId="306"/>
            <ac:spMk id="26" creationId="{BF599A09-335D-2AA2-E75F-1E5CCE49479E}"/>
          </ac:spMkLst>
        </pc:spChg>
      </pc:sldChg>
      <pc:sldChg chg="addSp modSp add mod">
        <pc:chgData name="Louise Llewellyn-Jones" userId="7c6f4a7f-2773-498d-9f35-0ce62ab22a55" providerId="ADAL" clId="{24E24EDD-D9F5-44A1-A0F3-1DCF1E06A394}" dt="2022-07-14T11:55:56.656" v="1922" actId="255"/>
        <pc:sldMkLst>
          <pc:docMk/>
          <pc:sldMk cId="805339558" sldId="307"/>
        </pc:sldMkLst>
        <pc:spChg chg="add mod">
          <ac:chgData name="Louise Llewellyn-Jones" userId="7c6f4a7f-2773-498d-9f35-0ce62ab22a55" providerId="ADAL" clId="{24E24EDD-D9F5-44A1-A0F3-1DCF1E06A394}" dt="2022-07-14T11:55:56.656" v="1922" actId="255"/>
          <ac:spMkLst>
            <pc:docMk/>
            <pc:sldMk cId="805339558" sldId="307"/>
            <ac:spMk id="5" creationId="{B439EEE7-9E88-C6F0-4959-3C8DDF54D62A}"/>
          </ac:spMkLst>
        </pc:spChg>
        <pc:spChg chg="add mod">
          <ac:chgData name="Louise Llewellyn-Jones" userId="7c6f4a7f-2773-498d-9f35-0ce62ab22a55" providerId="ADAL" clId="{24E24EDD-D9F5-44A1-A0F3-1DCF1E06A394}" dt="2022-07-14T11:55:56.656" v="1922" actId="255"/>
          <ac:spMkLst>
            <pc:docMk/>
            <pc:sldMk cId="805339558" sldId="307"/>
            <ac:spMk id="6" creationId="{EB47C4E6-BC69-7DD3-CAA7-09A6ABCAD945}"/>
          </ac:spMkLst>
        </pc:spChg>
        <pc:spChg chg="add mod">
          <ac:chgData name="Louise Llewellyn-Jones" userId="7c6f4a7f-2773-498d-9f35-0ce62ab22a55" providerId="ADAL" clId="{24E24EDD-D9F5-44A1-A0F3-1DCF1E06A394}" dt="2022-07-14T11:55:56.656" v="1922" actId="255"/>
          <ac:spMkLst>
            <pc:docMk/>
            <pc:sldMk cId="805339558" sldId="307"/>
            <ac:spMk id="7" creationId="{E0DF2349-B909-9972-34FD-AFC756606AB7}"/>
          </ac:spMkLst>
        </pc:spChg>
        <pc:spChg chg="add mod">
          <ac:chgData name="Louise Llewellyn-Jones" userId="7c6f4a7f-2773-498d-9f35-0ce62ab22a55" providerId="ADAL" clId="{24E24EDD-D9F5-44A1-A0F3-1DCF1E06A394}" dt="2022-07-14T11:55:56.656" v="1922" actId="255"/>
          <ac:spMkLst>
            <pc:docMk/>
            <pc:sldMk cId="805339558" sldId="307"/>
            <ac:spMk id="8" creationId="{70097D66-AB58-DCA7-4425-E6F406B0A51B}"/>
          </ac:spMkLst>
        </pc:spChg>
        <pc:spChg chg="mod">
          <ac:chgData name="Louise Llewellyn-Jones" userId="7c6f4a7f-2773-498d-9f35-0ce62ab22a55" providerId="ADAL" clId="{24E24EDD-D9F5-44A1-A0F3-1DCF1E06A394}" dt="2022-07-14T10:20:52.990" v="1464" actId="20577"/>
          <ac:spMkLst>
            <pc:docMk/>
            <pc:sldMk cId="805339558" sldId="307"/>
            <ac:spMk id="26" creationId="{BF599A09-335D-2AA2-E75F-1E5CCE49479E}"/>
          </ac:spMkLst>
        </pc:spChg>
      </pc:sldChg>
      <pc:sldChg chg="add del">
        <pc:chgData name="Louise Llewellyn-Jones" userId="7c6f4a7f-2773-498d-9f35-0ce62ab22a55" providerId="ADAL" clId="{24E24EDD-D9F5-44A1-A0F3-1DCF1E06A394}" dt="2022-07-14T10:21:26.945" v="1469" actId="47"/>
        <pc:sldMkLst>
          <pc:docMk/>
          <pc:sldMk cId="1030145335" sldId="308"/>
        </pc:sldMkLst>
      </pc:sldChg>
      <pc:sldChg chg="add del">
        <pc:chgData name="Louise Llewellyn-Jones" userId="7c6f4a7f-2773-498d-9f35-0ce62ab22a55" providerId="ADAL" clId="{24E24EDD-D9F5-44A1-A0F3-1DCF1E06A394}" dt="2022-07-14T10:21:27.858" v="1470" actId="47"/>
        <pc:sldMkLst>
          <pc:docMk/>
          <pc:sldMk cId="965140674" sldId="309"/>
        </pc:sldMkLst>
      </pc:sldChg>
      <pc:sldChg chg="add del">
        <pc:chgData name="Louise Llewellyn-Jones" userId="7c6f4a7f-2773-498d-9f35-0ce62ab22a55" providerId="ADAL" clId="{24E24EDD-D9F5-44A1-A0F3-1DCF1E06A394}" dt="2022-07-14T10:21:28.610" v="1471" actId="47"/>
        <pc:sldMkLst>
          <pc:docMk/>
          <pc:sldMk cId="1933026832" sldId="310"/>
        </pc:sldMkLst>
      </pc:sldChg>
      <pc:sldChg chg="add del">
        <pc:chgData name="Louise Llewellyn-Jones" userId="7c6f4a7f-2773-498d-9f35-0ce62ab22a55" providerId="ADAL" clId="{24E24EDD-D9F5-44A1-A0F3-1DCF1E06A394}" dt="2022-07-14T10:21:29.662" v="1472" actId="47"/>
        <pc:sldMkLst>
          <pc:docMk/>
          <pc:sldMk cId="3370108234" sldId="311"/>
        </pc:sldMkLst>
      </pc:sldChg>
      <pc:sldChg chg="addSp delSp modSp add del mod modNotesTx">
        <pc:chgData name="Louise Llewellyn-Jones" userId="7c6f4a7f-2773-498d-9f35-0ce62ab22a55" providerId="ADAL" clId="{24E24EDD-D9F5-44A1-A0F3-1DCF1E06A394}" dt="2022-07-14T11:34:34.772" v="1899" actId="47"/>
        <pc:sldMkLst>
          <pc:docMk/>
          <pc:sldMk cId="1116821567" sldId="312"/>
        </pc:sldMkLst>
        <pc:spChg chg="add mod">
          <ac:chgData name="Louise Llewellyn-Jones" userId="7c6f4a7f-2773-498d-9f35-0ce62ab22a55" providerId="ADAL" clId="{24E24EDD-D9F5-44A1-A0F3-1DCF1E06A394}" dt="2022-07-14T10:15:28.504" v="1147" actId="20577"/>
          <ac:spMkLst>
            <pc:docMk/>
            <pc:sldMk cId="1116821567" sldId="312"/>
            <ac:spMk id="6" creationId="{C6634B27-F165-101A-E0FE-5FCB8D1F43CE}"/>
          </ac:spMkLst>
        </pc:spChg>
        <pc:picChg chg="del">
          <ac:chgData name="Louise Llewellyn-Jones" userId="7c6f4a7f-2773-498d-9f35-0ce62ab22a55" providerId="ADAL" clId="{24E24EDD-D9F5-44A1-A0F3-1DCF1E06A394}" dt="2022-07-14T10:14:52.060" v="1114" actId="478"/>
          <ac:picMkLst>
            <pc:docMk/>
            <pc:sldMk cId="1116821567" sldId="312"/>
            <ac:picMk id="5" creationId="{19EA9188-0F59-37C6-723E-8B30D46FA0C4}"/>
          </ac:picMkLst>
        </pc:picChg>
        <pc:picChg chg="add mod">
          <ac:chgData name="Louise Llewellyn-Jones" userId="7c6f4a7f-2773-498d-9f35-0ce62ab22a55" providerId="ADAL" clId="{24E24EDD-D9F5-44A1-A0F3-1DCF1E06A394}" dt="2022-07-14T11:33:54.237" v="1874" actId="1076"/>
          <ac:picMkLst>
            <pc:docMk/>
            <pc:sldMk cId="1116821567" sldId="312"/>
            <ac:picMk id="6146" creationId="{77B1848B-4EE3-69B6-E615-094D87DC8466}"/>
          </ac:picMkLst>
        </pc:picChg>
      </pc:sldChg>
      <pc:sldChg chg="addSp delSp modSp add mod">
        <pc:chgData name="Louise Llewellyn-Jones" userId="7c6f4a7f-2773-498d-9f35-0ce62ab22a55" providerId="ADAL" clId="{24E24EDD-D9F5-44A1-A0F3-1DCF1E06A394}" dt="2022-07-14T11:34:48.343" v="1902" actId="14100"/>
        <pc:sldMkLst>
          <pc:docMk/>
          <pc:sldMk cId="3411361346" sldId="313"/>
        </pc:sldMkLst>
        <pc:spChg chg="mod">
          <ac:chgData name="Louise Llewellyn-Jones" userId="7c6f4a7f-2773-498d-9f35-0ce62ab22a55" providerId="ADAL" clId="{24E24EDD-D9F5-44A1-A0F3-1DCF1E06A394}" dt="2022-07-14T11:34:45.902" v="1901" actId="1076"/>
          <ac:spMkLst>
            <pc:docMk/>
            <pc:sldMk cId="3411361346" sldId="313"/>
            <ac:spMk id="6" creationId="{C6634B27-F165-101A-E0FE-5FCB8D1F43CE}"/>
          </ac:spMkLst>
        </pc:spChg>
        <pc:spChg chg="mod">
          <ac:chgData name="Louise Llewellyn-Jones" userId="7c6f4a7f-2773-498d-9f35-0ce62ab22a55" providerId="ADAL" clId="{24E24EDD-D9F5-44A1-A0F3-1DCF1E06A394}" dt="2022-07-14T11:34:00.478" v="1893" actId="20577"/>
          <ac:spMkLst>
            <pc:docMk/>
            <pc:sldMk cId="3411361346" sldId="313"/>
            <ac:spMk id="26" creationId="{BF599A09-335D-2AA2-E75F-1E5CCE49479E}"/>
          </ac:spMkLst>
        </pc:spChg>
        <pc:picChg chg="add mod">
          <ac:chgData name="Louise Llewellyn-Jones" userId="7c6f4a7f-2773-498d-9f35-0ce62ab22a55" providerId="ADAL" clId="{24E24EDD-D9F5-44A1-A0F3-1DCF1E06A394}" dt="2022-07-14T11:34:48.343" v="1902" actId="14100"/>
          <ac:picMkLst>
            <pc:docMk/>
            <pc:sldMk cId="3411361346" sldId="313"/>
            <ac:picMk id="7" creationId="{042358A3-B6A4-38D7-4426-160118B01DCD}"/>
          </ac:picMkLst>
        </pc:picChg>
        <pc:picChg chg="add del mod">
          <ac:chgData name="Louise Llewellyn-Jones" userId="7c6f4a7f-2773-498d-9f35-0ce62ab22a55" providerId="ADAL" clId="{24E24EDD-D9F5-44A1-A0F3-1DCF1E06A394}" dt="2022-07-14T11:34:15.024" v="1897" actId="478"/>
          <ac:picMkLst>
            <pc:docMk/>
            <pc:sldMk cId="3411361346" sldId="313"/>
            <ac:picMk id="5122" creationId="{C4876BAF-93F3-8537-2BE9-22A4CCF3AC18}"/>
          </ac:picMkLst>
        </pc:picChg>
      </pc:sldChg>
      <pc:sldChg chg="addSp delSp modSp add mod">
        <pc:chgData name="Louise Llewellyn-Jones" userId="7c6f4a7f-2773-498d-9f35-0ce62ab22a55" providerId="ADAL" clId="{24E24EDD-D9F5-44A1-A0F3-1DCF1E06A394}" dt="2022-07-14T11:50:54.531" v="1907" actId="1076"/>
        <pc:sldMkLst>
          <pc:docMk/>
          <pc:sldMk cId="3532998992" sldId="314"/>
        </pc:sldMkLst>
        <pc:spChg chg="del">
          <ac:chgData name="Louise Llewellyn-Jones" userId="7c6f4a7f-2773-498d-9f35-0ce62ab22a55" providerId="ADAL" clId="{24E24EDD-D9F5-44A1-A0F3-1DCF1E06A394}" dt="2022-07-14T10:16:46.922" v="1198" actId="478"/>
          <ac:spMkLst>
            <pc:docMk/>
            <pc:sldMk cId="3532998992" sldId="314"/>
            <ac:spMk id="6" creationId="{C6634B27-F165-101A-E0FE-5FCB8D1F43CE}"/>
          </ac:spMkLst>
        </pc:spChg>
        <pc:spChg chg="mod">
          <ac:chgData name="Louise Llewellyn-Jones" userId="7c6f4a7f-2773-498d-9f35-0ce62ab22a55" providerId="ADAL" clId="{24E24EDD-D9F5-44A1-A0F3-1DCF1E06A394}" dt="2022-07-14T10:16:44.083" v="1197" actId="20577"/>
          <ac:spMkLst>
            <pc:docMk/>
            <pc:sldMk cId="3532998992" sldId="314"/>
            <ac:spMk id="26" creationId="{BF599A09-335D-2AA2-E75F-1E5CCE49479E}"/>
          </ac:spMkLst>
        </pc:spChg>
        <pc:picChg chg="add mod">
          <ac:chgData name="Louise Llewellyn-Jones" userId="7c6f4a7f-2773-498d-9f35-0ce62ab22a55" providerId="ADAL" clId="{24E24EDD-D9F5-44A1-A0F3-1DCF1E06A394}" dt="2022-07-14T11:50:54.531" v="1907" actId="1076"/>
          <ac:picMkLst>
            <pc:docMk/>
            <pc:sldMk cId="3532998992" sldId="314"/>
            <ac:picMk id="7" creationId="{647E0E0C-EB48-29F2-A4D2-0627F57CFA1B}"/>
          </ac:picMkLst>
        </pc:picChg>
      </pc:sldChg>
      <pc:sldChg chg="addSp delSp modSp add mod">
        <pc:chgData name="Louise Llewellyn-Jones" userId="7c6f4a7f-2773-498d-9f35-0ce62ab22a55" providerId="ADAL" clId="{24E24EDD-D9F5-44A1-A0F3-1DCF1E06A394}" dt="2022-07-14T11:52:57.816" v="1920" actId="1076"/>
        <pc:sldMkLst>
          <pc:docMk/>
          <pc:sldMk cId="2388698586" sldId="315"/>
        </pc:sldMkLst>
        <pc:spChg chg="add mod">
          <ac:chgData name="Louise Llewellyn-Jones" userId="7c6f4a7f-2773-498d-9f35-0ce62ab22a55" providerId="ADAL" clId="{24E24EDD-D9F5-44A1-A0F3-1DCF1E06A394}" dt="2022-07-14T11:52:48.836" v="1919" actId="255"/>
          <ac:spMkLst>
            <pc:docMk/>
            <pc:sldMk cId="2388698586" sldId="315"/>
            <ac:spMk id="6" creationId="{53CDCA5F-B477-7577-903C-F0E890DB8147}"/>
          </ac:spMkLst>
        </pc:spChg>
        <pc:spChg chg="mod">
          <ac:chgData name="Louise Llewellyn-Jones" userId="7c6f4a7f-2773-498d-9f35-0ce62ab22a55" providerId="ADAL" clId="{24E24EDD-D9F5-44A1-A0F3-1DCF1E06A394}" dt="2022-07-14T10:17:04.453" v="1209" actId="20577"/>
          <ac:spMkLst>
            <pc:docMk/>
            <pc:sldMk cId="2388698586" sldId="315"/>
            <ac:spMk id="26" creationId="{BF599A09-335D-2AA2-E75F-1E5CCE49479E}"/>
          </ac:spMkLst>
        </pc:spChg>
        <pc:picChg chg="del">
          <ac:chgData name="Louise Llewellyn-Jones" userId="7c6f4a7f-2773-498d-9f35-0ce62ab22a55" providerId="ADAL" clId="{24E24EDD-D9F5-44A1-A0F3-1DCF1E06A394}" dt="2022-07-14T10:17:05.976" v="1210" actId="478"/>
          <ac:picMkLst>
            <pc:docMk/>
            <pc:sldMk cId="2388698586" sldId="315"/>
            <ac:picMk id="7" creationId="{647E0E0C-EB48-29F2-A4D2-0627F57CFA1B}"/>
          </ac:picMkLst>
        </pc:picChg>
        <pc:picChg chg="add mod">
          <ac:chgData name="Louise Llewellyn-Jones" userId="7c6f4a7f-2773-498d-9f35-0ce62ab22a55" providerId="ADAL" clId="{24E24EDD-D9F5-44A1-A0F3-1DCF1E06A394}" dt="2022-07-14T11:52:57.816" v="1920" actId="1076"/>
          <ac:picMkLst>
            <pc:docMk/>
            <pc:sldMk cId="2388698586" sldId="315"/>
            <ac:picMk id="8" creationId="{4BB4230A-0984-31AF-37DD-290D8FFEE0E0}"/>
          </ac:picMkLst>
        </pc:picChg>
        <pc:picChg chg="add del">
          <ac:chgData name="Louise Llewellyn-Jones" userId="7c6f4a7f-2773-498d-9f35-0ce62ab22a55" providerId="ADAL" clId="{24E24EDD-D9F5-44A1-A0F3-1DCF1E06A394}" dt="2022-07-14T11:52:01.517" v="1911"/>
          <ac:picMkLst>
            <pc:docMk/>
            <pc:sldMk cId="2388698586" sldId="315"/>
            <ac:picMk id="4098" creationId="{4E5AF168-22A6-5631-5E99-1B6D897CD081}"/>
          </ac:picMkLst>
        </pc:picChg>
        <pc:picChg chg="add del mod">
          <ac:chgData name="Louise Llewellyn-Jones" userId="7c6f4a7f-2773-498d-9f35-0ce62ab22a55" providerId="ADAL" clId="{24E24EDD-D9F5-44A1-A0F3-1DCF1E06A394}" dt="2022-07-14T11:52:38.750" v="1917"/>
          <ac:picMkLst>
            <pc:docMk/>
            <pc:sldMk cId="2388698586" sldId="315"/>
            <ac:picMk id="4100" creationId="{8A7DCDDC-17F9-5E9E-811A-F4B9277E4C65}"/>
          </ac:picMkLst>
        </pc:picChg>
      </pc:sldChg>
      <pc:sldChg chg="addSp delSp modSp add mod modNotesTx">
        <pc:chgData name="Louise Llewellyn-Jones" userId="7c6f4a7f-2773-498d-9f35-0ce62ab22a55" providerId="ADAL" clId="{24E24EDD-D9F5-44A1-A0F3-1DCF1E06A394}" dt="2022-07-14T11:09:07.901" v="1695" actId="1076"/>
        <pc:sldMkLst>
          <pc:docMk/>
          <pc:sldMk cId="2240004700" sldId="316"/>
        </pc:sldMkLst>
        <pc:spChg chg="mod">
          <ac:chgData name="Louise Llewellyn-Jones" userId="7c6f4a7f-2773-498d-9f35-0ce62ab22a55" providerId="ADAL" clId="{24E24EDD-D9F5-44A1-A0F3-1DCF1E06A394}" dt="2022-07-14T10:22:28.314" v="1478" actId="20577"/>
          <ac:spMkLst>
            <pc:docMk/>
            <pc:sldMk cId="2240004700" sldId="316"/>
            <ac:spMk id="26" creationId="{BF599A09-335D-2AA2-E75F-1E5CCE49479E}"/>
          </ac:spMkLst>
        </pc:spChg>
        <pc:picChg chg="add mod">
          <ac:chgData name="Louise Llewellyn-Jones" userId="7c6f4a7f-2773-498d-9f35-0ce62ab22a55" providerId="ADAL" clId="{24E24EDD-D9F5-44A1-A0F3-1DCF1E06A394}" dt="2022-07-14T11:09:07.901" v="1695" actId="1076"/>
          <ac:picMkLst>
            <pc:docMk/>
            <pc:sldMk cId="2240004700" sldId="316"/>
            <ac:picMk id="6" creationId="{1BDC8303-C91A-7224-F2EB-48443A144110}"/>
          </ac:picMkLst>
        </pc:picChg>
        <pc:picChg chg="del">
          <ac:chgData name="Louise Llewellyn-Jones" userId="7c6f4a7f-2773-498d-9f35-0ce62ab22a55" providerId="ADAL" clId="{24E24EDD-D9F5-44A1-A0F3-1DCF1E06A394}" dt="2022-07-14T10:22:33.420" v="1479" actId="478"/>
          <ac:picMkLst>
            <pc:docMk/>
            <pc:sldMk cId="2240004700" sldId="316"/>
            <ac:picMk id="8" creationId="{40B7670F-B009-8B0B-EC5E-DBF60C3F7FA7}"/>
          </ac:picMkLst>
        </pc:picChg>
        <pc:picChg chg="add del mod">
          <ac:chgData name="Louise Llewellyn-Jones" userId="7c6f4a7f-2773-498d-9f35-0ce62ab22a55" providerId="ADAL" clId="{24E24EDD-D9F5-44A1-A0F3-1DCF1E06A394}" dt="2022-07-14T10:42:58.595" v="1642"/>
          <ac:picMkLst>
            <pc:docMk/>
            <pc:sldMk cId="2240004700" sldId="316"/>
            <ac:picMk id="10242" creationId="{D0E021AB-E78D-5D25-4C3E-EFBED8C340DE}"/>
          </ac:picMkLst>
        </pc:picChg>
        <pc:picChg chg="add mod">
          <ac:chgData name="Louise Llewellyn-Jones" userId="7c6f4a7f-2773-498d-9f35-0ce62ab22a55" providerId="ADAL" clId="{24E24EDD-D9F5-44A1-A0F3-1DCF1E06A394}" dt="2022-07-14T11:09:04.548" v="1694" actId="1076"/>
          <ac:picMkLst>
            <pc:docMk/>
            <pc:sldMk cId="2240004700" sldId="316"/>
            <ac:picMk id="10244" creationId="{F99092C1-180B-5CF2-893A-0B472BA1580D}"/>
          </ac:picMkLst>
        </pc:picChg>
      </pc:sldChg>
      <pc:sldChg chg="add del">
        <pc:chgData name="Louise Llewellyn-Jones" userId="7c6f4a7f-2773-498d-9f35-0ce62ab22a55" providerId="ADAL" clId="{24E24EDD-D9F5-44A1-A0F3-1DCF1E06A394}" dt="2022-07-14T10:17:07.313" v="1212"/>
        <pc:sldMkLst>
          <pc:docMk/>
          <pc:sldMk cId="2680740269" sldId="316"/>
        </pc:sldMkLst>
      </pc:sldChg>
      <pc:sldChg chg="modSp add mod">
        <pc:chgData name="Louise Llewellyn-Jones" userId="7c6f4a7f-2773-498d-9f35-0ce62ab22a55" providerId="ADAL" clId="{24E24EDD-D9F5-44A1-A0F3-1DCF1E06A394}" dt="2022-07-14T11:55:44.570" v="1921" actId="1076"/>
        <pc:sldMkLst>
          <pc:docMk/>
          <pc:sldMk cId="1179290063" sldId="317"/>
        </pc:sldMkLst>
        <pc:spChg chg="mod">
          <ac:chgData name="Louise Llewellyn-Jones" userId="7c6f4a7f-2773-498d-9f35-0ce62ab22a55" providerId="ADAL" clId="{24E24EDD-D9F5-44A1-A0F3-1DCF1E06A394}" dt="2022-07-14T11:55:44.570" v="1921" actId="1076"/>
          <ac:spMkLst>
            <pc:docMk/>
            <pc:sldMk cId="1179290063" sldId="317"/>
            <ac:spMk id="6" creationId="{C6634B27-F165-101A-E0FE-5FCB8D1F43CE}"/>
          </ac:spMkLst>
        </pc:spChg>
      </pc:sldChg>
      <pc:sldChg chg="modSp add del mod ord">
        <pc:chgData name="Louise Llewellyn-Jones" userId="7c6f4a7f-2773-498d-9f35-0ce62ab22a55" providerId="ADAL" clId="{24E24EDD-D9F5-44A1-A0F3-1DCF1E06A394}" dt="2022-07-14T13:06:43.210" v="1980" actId="2696"/>
        <pc:sldMkLst>
          <pc:docMk/>
          <pc:sldMk cId="305047340" sldId="318"/>
        </pc:sldMkLst>
        <pc:spChg chg="mod">
          <ac:chgData name="Louise Llewellyn-Jones" userId="7c6f4a7f-2773-498d-9f35-0ce62ab22a55" providerId="ADAL" clId="{24E24EDD-D9F5-44A1-A0F3-1DCF1E06A394}" dt="2022-07-14T13:05:03.667" v="1972" actId="5793"/>
          <ac:spMkLst>
            <pc:docMk/>
            <pc:sldMk cId="305047340" sldId="318"/>
            <ac:spMk id="26" creationId="{BF599A09-335D-2AA2-E75F-1E5CCE49479E}"/>
          </ac:spMkLst>
        </pc:spChg>
      </pc:sldChg>
      <pc:sldChg chg="addSp delSp modSp add mod">
        <pc:chgData name="Louise Llewellyn-Jones" userId="7c6f4a7f-2773-498d-9f35-0ce62ab22a55" providerId="ADAL" clId="{24E24EDD-D9F5-44A1-A0F3-1DCF1E06A394}" dt="2022-07-14T13:37:37.701" v="2720" actId="1035"/>
        <pc:sldMkLst>
          <pc:docMk/>
          <pc:sldMk cId="3212449347" sldId="318"/>
        </pc:sldMkLst>
        <pc:spChg chg="add del mod">
          <ac:chgData name="Louise Llewellyn-Jones" userId="7c6f4a7f-2773-498d-9f35-0ce62ab22a55" providerId="ADAL" clId="{24E24EDD-D9F5-44A1-A0F3-1DCF1E06A394}" dt="2022-07-14T13:20:11.641" v="2458" actId="478"/>
          <ac:spMkLst>
            <pc:docMk/>
            <pc:sldMk cId="3212449347" sldId="318"/>
            <ac:spMk id="8" creationId="{75DDE49D-1CA6-949D-7B48-2A99D288DC8C}"/>
          </ac:spMkLst>
        </pc:spChg>
        <pc:spChg chg="add mod">
          <ac:chgData name="Louise Llewellyn-Jones" userId="7c6f4a7f-2773-498d-9f35-0ce62ab22a55" providerId="ADAL" clId="{24E24EDD-D9F5-44A1-A0F3-1DCF1E06A394}" dt="2022-07-14T13:37:37.701" v="2720" actId="1035"/>
          <ac:spMkLst>
            <pc:docMk/>
            <pc:sldMk cId="3212449347" sldId="318"/>
            <ac:spMk id="11" creationId="{D8F5D87F-4B9D-F641-3567-301E0427E389}"/>
          </ac:spMkLst>
        </pc:spChg>
        <pc:spChg chg="del mod">
          <ac:chgData name="Louise Llewellyn-Jones" userId="7c6f4a7f-2773-498d-9f35-0ce62ab22a55" providerId="ADAL" clId="{24E24EDD-D9F5-44A1-A0F3-1DCF1E06A394}" dt="2022-07-14T13:19:42.617" v="2445" actId="21"/>
          <ac:spMkLst>
            <pc:docMk/>
            <pc:sldMk cId="3212449347" sldId="318"/>
            <ac:spMk id="15" creationId="{2B4F27FB-B8DE-DBD2-DBB0-8E7AA3D7236C}"/>
          </ac:spMkLst>
        </pc:spChg>
        <pc:spChg chg="mod">
          <ac:chgData name="Louise Llewellyn-Jones" userId="7c6f4a7f-2773-498d-9f35-0ce62ab22a55" providerId="ADAL" clId="{24E24EDD-D9F5-44A1-A0F3-1DCF1E06A394}" dt="2022-07-14T13:13:29.340" v="2317" actId="20577"/>
          <ac:spMkLst>
            <pc:docMk/>
            <pc:sldMk cId="3212449347" sldId="318"/>
            <ac:spMk id="26" creationId="{BF599A09-335D-2AA2-E75F-1E5CCE49479E}"/>
          </ac:spMkLst>
        </pc:spChg>
        <pc:picChg chg="del">
          <ac:chgData name="Louise Llewellyn-Jones" userId="7c6f4a7f-2773-498d-9f35-0ce62ab22a55" providerId="ADAL" clId="{24E24EDD-D9F5-44A1-A0F3-1DCF1E06A394}" dt="2022-07-14T13:22:55.531" v="2559" actId="478"/>
          <ac:picMkLst>
            <pc:docMk/>
            <pc:sldMk cId="3212449347" sldId="318"/>
            <ac:picMk id="3" creationId="{41CC9B9F-C3CE-ACEA-6EB3-39FC560DEAA3}"/>
          </ac:picMkLst>
        </pc:picChg>
        <pc:picChg chg="add mod">
          <ac:chgData name="Louise Llewellyn-Jones" userId="7c6f4a7f-2773-498d-9f35-0ce62ab22a55" providerId="ADAL" clId="{24E24EDD-D9F5-44A1-A0F3-1DCF1E06A394}" dt="2022-07-14T13:37:37.701" v="2720" actId="1035"/>
          <ac:picMkLst>
            <pc:docMk/>
            <pc:sldMk cId="3212449347" sldId="318"/>
            <ac:picMk id="1026" creationId="{D0B6438C-B39D-6522-821E-CFFC706814B6}"/>
          </ac:picMkLst>
        </pc:picChg>
        <pc:picChg chg="add mod">
          <ac:chgData name="Louise Llewellyn-Jones" userId="7c6f4a7f-2773-498d-9f35-0ce62ab22a55" providerId="ADAL" clId="{24E24EDD-D9F5-44A1-A0F3-1DCF1E06A394}" dt="2022-07-14T13:37:37.701" v="2720" actId="1035"/>
          <ac:picMkLst>
            <pc:docMk/>
            <pc:sldMk cId="3212449347" sldId="318"/>
            <ac:picMk id="1028" creationId="{9CCFB3C2-1B06-B2CB-B99A-2DE3C2F3B275}"/>
          </ac:picMkLst>
        </pc:picChg>
        <pc:picChg chg="add mod">
          <ac:chgData name="Louise Llewellyn-Jones" userId="7c6f4a7f-2773-498d-9f35-0ce62ab22a55" providerId="ADAL" clId="{24E24EDD-D9F5-44A1-A0F3-1DCF1E06A394}" dt="2022-07-14T13:37:37.701" v="2720" actId="1035"/>
          <ac:picMkLst>
            <pc:docMk/>
            <pc:sldMk cId="3212449347" sldId="318"/>
            <ac:picMk id="1030" creationId="{F5109DF0-C6E7-726F-6F6B-EDC273534C25}"/>
          </ac:picMkLst>
        </pc:picChg>
        <pc:picChg chg="del">
          <ac:chgData name="Louise Llewellyn-Jones" userId="7c6f4a7f-2773-498d-9f35-0ce62ab22a55" providerId="ADAL" clId="{24E24EDD-D9F5-44A1-A0F3-1DCF1E06A394}" dt="2022-07-14T13:07:28.636" v="1982" actId="478"/>
          <ac:picMkLst>
            <pc:docMk/>
            <pc:sldMk cId="3212449347" sldId="318"/>
            <ac:picMk id="2056" creationId="{E1CA90CF-B315-1AFA-F54A-EECDE24ACAC8}"/>
          </ac:picMkLst>
        </pc:picChg>
      </pc:sldChg>
      <pc:sldChg chg="addSp delSp modSp add mod">
        <pc:chgData name="Louise Llewellyn-Jones" userId="7c6f4a7f-2773-498d-9f35-0ce62ab22a55" providerId="ADAL" clId="{24E24EDD-D9F5-44A1-A0F3-1DCF1E06A394}" dt="2022-07-14T13:37:29.434" v="2694" actId="14100"/>
        <pc:sldMkLst>
          <pc:docMk/>
          <pc:sldMk cId="4196575409" sldId="319"/>
        </pc:sldMkLst>
        <pc:spChg chg="mod">
          <ac:chgData name="Louise Llewellyn-Jones" userId="7c6f4a7f-2773-498d-9f35-0ce62ab22a55" providerId="ADAL" clId="{24E24EDD-D9F5-44A1-A0F3-1DCF1E06A394}" dt="2022-07-14T13:31:18.855" v="2600"/>
          <ac:spMkLst>
            <pc:docMk/>
            <pc:sldMk cId="4196575409" sldId="319"/>
            <ac:spMk id="7" creationId="{4868294F-71DC-B170-9CBD-09391676410F}"/>
          </ac:spMkLst>
        </pc:spChg>
        <pc:spChg chg="mod">
          <ac:chgData name="Louise Llewellyn-Jones" userId="7c6f4a7f-2773-498d-9f35-0ce62ab22a55" providerId="ADAL" clId="{24E24EDD-D9F5-44A1-A0F3-1DCF1E06A394}" dt="2022-07-14T13:31:18.855" v="2600"/>
          <ac:spMkLst>
            <pc:docMk/>
            <pc:sldMk cId="4196575409" sldId="319"/>
            <ac:spMk id="8" creationId="{43632063-C54C-56FD-9FFC-2CBEDE82B052}"/>
          </ac:spMkLst>
        </pc:spChg>
        <pc:spChg chg="mod">
          <ac:chgData name="Louise Llewellyn-Jones" userId="7c6f4a7f-2773-498d-9f35-0ce62ab22a55" providerId="ADAL" clId="{24E24EDD-D9F5-44A1-A0F3-1DCF1E06A394}" dt="2022-07-14T13:31:18.855" v="2600"/>
          <ac:spMkLst>
            <pc:docMk/>
            <pc:sldMk cId="4196575409" sldId="319"/>
            <ac:spMk id="9" creationId="{03CBBDAB-F29E-0D50-2248-6C1D7351D9F2}"/>
          </ac:spMkLst>
        </pc:spChg>
        <pc:spChg chg="mod">
          <ac:chgData name="Louise Llewellyn-Jones" userId="7c6f4a7f-2773-498d-9f35-0ce62ab22a55" providerId="ADAL" clId="{24E24EDD-D9F5-44A1-A0F3-1DCF1E06A394}" dt="2022-07-14T13:31:18.855" v="2600"/>
          <ac:spMkLst>
            <pc:docMk/>
            <pc:sldMk cId="4196575409" sldId="319"/>
            <ac:spMk id="13" creationId="{18645784-A85B-8AA4-8964-E2E003173E7B}"/>
          </ac:spMkLst>
        </pc:spChg>
        <pc:spChg chg="del">
          <ac:chgData name="Louise Llewellyn-Jones" userId="7c6f4a7f-2773-498d-9f35-0ce62ab22a55" providerId="ADAL" clId="{24E24EDD-D9F5-44A1-A0F3-1DCF1E06A394}" dt="2022-07-14T13:13:45.188" v="2329" actId="478"/>
          <ac:spMkLst>
            <pc:docMk/>
            <pc:sldMk cId="4196575409" sldId="319"/>
            <ac:spMk id="15" creationId="{2B4F27FB-B8DE-DBD2-DBB0-8E7AA3D7236C}"/>
          </ac:spMkLst>
        </pc:spChg>
        <pc:spChg chg="add mod">
          <ac:chgData name="Louise Llewellyn-Jones" userId="7c6f4a7f-2773-498d-9f35-0ce62ab22a55" providerId="ADAL" clId="{24E24EDD-D9F5-44A1-A0F3-1DCF1E06A394}" dt="2022-07-14T13:31:18.855" v="2600"/>
          <ac:spMkLst>
            <pc:docMk/>
            <pc:sldMk cId="4196575409" sldId="319"/>
            <ac:spMk id="25" creationId="{3E39D914-3168-1C76-63D2-574AA5247B0A}"/>
          </ac:spMkLst>
        </pc:spChg>
        <pc:spChg chg="mod">
          <ac:chgData name="Louise Llewellyn-Jones" userId="7c6f4a7f-2773-498d-9f35-0ce62ab22a55" providerId="ADAL" clId="{24E24EDD-D9F5-44A1-A0F3-1DCF1E06A394}" dt="2022-07-14T13:31:28.076" v="2617" actId="20577"/>
          <ac:spMkLst>
            <pc:docMk/>
            <pc:sldMk cId="4196575409" sldId="319"/>
            <ac:spMk id="26" creationId="{BF599A09-335D-2AA2-E75F-1E5CCE49479E}"/>
          </ac:spMkLst>
        </pc:spChg>
        <pc:spChg chg="add mod">
          <ac:chgData name="Louise Llewellyn-Jones" userId="7c6f4a7f-2773-498d-9f35-0ce62ab22a55" providerId="ADAL" clId="{24E24EDD-D9F5-44A1-A0F3-1DCF1E06A394}" dt="2022-07-14T13:31:18.855" v="2600"/>
          <ac:spMkLst>
            <pc:docMk/>
            <pc:sldMk cId="4196575409" sldId="319"/>
            <ac:spMk id="29" creationId="{20C3B072-64C2-65F0-2C7C-11AC5D412028}"/>
          </ac:spMkLst>
        </pc:spChg>
        <pc:spChg chg="add mod">
          <ac:chgData name="Louise Llewellyn-Jones" userId="7c6f4a7f-2773-498d-9f35-0ce62ab22a55" providerId="ADAL" clId="{24E24EDD-D9F5-44A1-A0F3-1DCF1E06A394}" dt="2022-07-14T13:31:18.855" v="2600"/>
          <ac:spMkLst>
            <pc:docMk/>
            <pc:sldMk cId="4196575409" sldId="319"/>
            <ac:spMk id="30" creationId="{F9072655-8859-D503-15A1-2752C515772A}"/>
          </ac:spMkLst>
        </pc:spChg>
        <pc:spChg chg="add mod">
          <ac:chgData name="Louise Llewellyn-Jones" userId="7c6f4a7f-2773-498d-9f35-0ce62ab22a55" providerId="ADAL" clId="{24E24EDD-D9F5-44A1-A0F3-1DCF1E06A394}" dt="2022-07-14T13:31:18.855" v="2600"/>
          <ac:spMkLst>
            <pc:docMk/>
            <pc:sldMk cId="4196575409" sldId="319"/>
            <ac:spMk id="31" creationId="{A00BFBEF-15C3-FC05-C7A8-308CF16206FC}"/>
          </ac:spMkLst>
        </pc:spChg>
        <pc:spChg chg="add mod">
          <ac:chgData name="Louise Llewellyn-Jones" userId="7c6f4a7f-2773-498d-9f35-0ce62ab22a55" providerId="ADAL" clId="{24E24EDD-D9F5-44A1-A0F3-1DCF1E06A394}" dt="2022-07-14T13:31:18.855" v="2600"/>
          <ac:spMkLst>
            <pc:docMk/>
            <pc:sldMk cId="4196575409" sldId="319"/>
            <ac:spMk id="33" creationId="{15286C9B-AD92-C787-D4A6-DA31F5D04E5B}"/>
          </ac:spMkLst>
        </pc:spChg>
        <pc:spChg chg="add mod">
          <ac:chgData name="Louise Llewellyn-Jones" userId="7c6f4a7f-2773-498d-9f35-0ce62ab22a55" providerId="ADAL" clId="{24E24EDD-D9F5-44A1-A0F3-1DCF1E06A394}" dt="2022-07-14T13:31:18.855" v="2600"/>
          <ac:spMkLst>
            <pc:docMk/>
            <pc:sldMk cId="4196575409" sldId="319"/>
            <ac:spMk id="35" creationId="{476FE7DE-2A98-F545-8D18-B8AD2D2060B7}"/>
          </ac:spMkLst>
        </pc:spChg>
        <pc:spChg chg="add mod">
          <ac:chgData name="Louise Llewellyn-Jones" userId="7c6f4a7f-2773-498d-9f35-0ce62ab22a55" providerId="ADAL" clId="{24E24EDD-D9F5-44A1-A0F3-1DCF1E06A394}" dt="2022-07-14T13:31:18.855" v="2600"/>
          <ac:spMkLst>
            <pc:docMk/>
            <pc:sldMk cId="4196575409" sldId="319"/>
            <ac:spMk id="36" creationId="{3D35B2B7-9287-E7D2-8DC6-2C2072C732BE}"/>
          </ac:spMkLst>
        </pc:spChg>
        <pc:spChg chg="add mod">
          <ac:chgData name="Louise Llewellyn-Jones" userId="7c6f4a7f-2773-498d-9f35-0ce62ab22a55" providerId="ADAL" clId="{24E24EDD-D9F5-44A1-A0F3-1DCF1E06A394}" dt="2022-07-14T13:31:18.855" v="2600"/>
          <ac:spMkLst>
            <pc:docMk/>
            <pc:sldMk cId="4196575409" sldId="319"/>
            <ac:spMk id="37" creationId="{206D9E13-48D8-6C3F-CC58-FB3A54965951}"/>
          </ac:spMkLst>
        </pc:spChg>
        <pc:spChg chg="add mod">
          <ac:chgData name="Louise Llewellyn-Jones" userId="7c6f4a7f-2773-498d-9f35-0ce62ab22a55" providerId="ADAL" clId="{24E24EDD-D9F5-44A1-A0F3-1DCF1E06A394}" dt="2022-07-14T13:31:18.855" v="2600"/>
          <ac:spMkLst>
            <pc:docMk/>
            <pc:sldMk cId="4196575409" sldId="319"/>
            <ac:spMk id="38" creationId="{3F2B9BFE-6F12-40E1-03C7-41C0B7AA24EF}"/>
          </ac:spMkLst>
        </pc:spChg>
        <pc:spChg chg="add mod">
          <ac:chgData name="Louise Llewellyn-Jones" userId="7c6f4a7f-2773-498d-9f35-0ce62ab22a55" providerId="ADAL" clId="{24E24EDD-D9F5-44A1-A0F3-1DCF1E06A394}" dt="2022-07-14T13:31:18.855" v="2600"/>
          <ac:spMkLst>
            <pc:docMk/>
            <pc:sldMk cId="4196575409" sldId="319"/>
            <ac:spMk id="41" creationId="{C097E160-0744-3458-1682-AD9BC43F2B04}"/>
          </ac:spMkLst>
        </pc:spChg>
        <pc:spChg chg="add mod">
          <ac:chgData name="Louise Llewellyn-Jones" userId="7c6f4a7f-2773-498d-9f35-0ce62ab22a55" providerId="ADAL" clId="{24E24EDD-D9F5-44A1-A0F3-1DCF1E06A394}" dt="2022-07-14T13:31:18.855" v="2600"/>
          <ac:spMkLst>
            <pc:docMk/>
            <pc:sldMk cId="4196575409" sldId="319"/>
            <ac:spMk id="43" creationId="{5CCA9524-FDE2-F684-F81B-BDF02126F728}"/>
          </ac:spMkLst>
        </pc:spChg>
        <pc:spChg chg="add mod">
          <ac:chgData name="Louise Llewellyn-Jones" userId="7c6f4a7f-2773-498d-9f35-0ce62ab22a55" providerId="ADAL" clId="{24E24EDD-D9F5-44A1-A0F3-1DCF1E06A394}" dt="2022-07-14T13:31:18.855" v="2600"/>
          <ac:spMkLst>
            <pc:docMk/>
            <pc:sldMk cId="4196575409" sldId="319"/>
            <ac:spMk id="44" creationId="{51ADF5BE-B9A5-E7AA-B0C0-C45FC4D6DEDE}"/>
          </ac:spMkLst>
        </pc:spChg>
        <pc:spChg chg="add mod">
          <ac:chgData name="Louise Llewellyn-Jones" userId="7c6f4a7f-2773-498d-9f35-0ce62ab22a55" providerId="ADAL" clId="{24E24EDD-D9F5-44A1-A0F3-1DCF1E06A394}" dt="2022-07-14T13:31:18.855" v="2600"/>
          <ac:spMkLst>
            <pc:docMk/>
            <pc:sldMk cId="4196575409" sldId="319"/>
            <ac:spMk id="46" creationId="{6D5614D8-34EA-99CD-F5C6-98B2D958A491}"/>
          </ac:spMkLst>
        </pc:spChg>
        <pc:spChg chg="add mod">
          <ac:chgData name="Louise Llewellyn-Jones" userId="7c6f4a7f-2773-498d-9f35-0ce62ab22a55" providerId="ADAL" clId="{24E24EDD-D9F5-44A1-A0F3-1DCF1E06A394}" dt="2022-07-14T13:31:18.855" v="2600"/>
          <ac:spMkLst>
            <pc:docMk/>
            <pc:sldMk cId="4196575409" sldId="319"/>
            <ac:spMk id="47" creationId="{BFBB2A3A-F421-FD31-ED87-C0529816E695}"/>
          </ac:spMkLst>
        </pc:spChg>
        <pc:spChg chg="add mod">
          <ac:chgData name="Louise Llewellyn-Jones" userId="7c6f4a7f-2773-498d-9f35-0ce62ab22a55" providerId="ADAL" clId="{24E24EDD-D9F5-44A1-A0F3-1DCF1E06A394}" dt="2022-07-14T13:31:18.855" v="2600"/>
          <ac:spMkLst>
            <pc:docMk/>
            <pc:sldMk cId="4196575409" sldId="319"/>
            <ac:spMk id="49" creationId="{12FBA121-9D21-A372-3243-E6C2426088AB}"/>
          </ac:spMkLst>
        </pc:spChg>
        <pc:spChg chg="add mod">
          <ac:chgData name="Louise Llewellyn-Jones" userId="7c6f4a7f-2773-498d-9f35-0ce62ab22a55" providerId="ADAL" clId="{24E24EDD-D9F5-44A1-A0F3-1DCF1E06A394}" dt="2022-07-14T13:31:18.855" v="2600"/>
          <ac:spMkLst>
            <pc:docMk/>
            <pc:sldMk cId="4196575409" sldId="319"/>
            <ac:spMk id="50" creationId="{6C39C578-1FA2-CC6C-C6B4-5E40D02BEBC3}"/>
          </ac:spMkLst>
        </pc:spChg>
        <pc:spChg chg="add mod">
          <ac:chgData name="Louise Llewellyn-Jones" userId="7c6f4a7f-2773-498d-9f35-0ce62ab22a55" providerId="ADAL" clId="{24E24EDD-D9F5-44A1-A0F3-1DCF1E06A394}" dt="2022-07-14T13:31:18.855" v="2600"/>
          <ac:spMkLst>
            <pc:docMk/>
            <pc:sldMk cId="4196575409" sldId="319"/>
            <ac:spMk id="51" creationId="{E1F29D52-CEEB-DC9D-8664-498C35493BA0}"/>
          </ac:spMkLst>
        </pc:spChg>
        <pc:spChg chg="add mod">
          <ac:chgData name="Louise Llewellyn-Jones" userId="7c6f4a7f-2773-498d-9f35-0ce62ab22a55" providerId="ADAL" clId="{24E24EDD-D9F5-44A1-A0F3-1DCF1E06A394}" dt="2022-07-14T13:37:02.302" v="2690" actId="1076"/>
          <ac:spMkLst>
            <pc:docMk/>
            <pc:sldMk cId="4196575409" sldId="319"/>
            <ac:spMk id="53" creationId="{D8F3F47C-399B-5A33-52D8-5760FAEFB4CE}"/>
          </ac:spMkLst>
        </pc:spChg>
        <pc:spChg chg="add mod">
          <ac:chgData name="Louise Llewellyn-Jones" userId="7c6f4a7f-2773-498d-9f35-0ce62ab22a55" providerId="ADAL" clId="{24E24EDD-D9F5-44A1-A0F3-1DCF1E06A394}" dt="2022-07-14T13:37:02.302" v="2690" actId="1076"/>
          <ac:spMkLst>
            <pc:docMk/>
            <pc:sldMk cId="4196575409" sldId="319"/>
            <ac:spMk id="54" creationId="{C29BCDE6-C62A-1053-E881-3C30B4D780FF}"/>
          </ac:spMkLst>
        </pc:spChg>
        <pc:spChg chg="add mod">
          <ac:chgData name="Louise Llewellyn-Jones" userId="7c6f4a7f-2773-498d-9f35-0ce62ab22a55" providerId="ADAL" clId="{24E24EDD-D9F5-44A1-A0F3-1DCF1E06A394}" dt="2022-07-14T13:37:02.302" v="2690" actId="1076"/>
          <ac:spMkLst>
            <pc:docMk/>
            <pc:sldMk cId="4196575409" sldId="319"/>
            <ac:spMk id="55" creationId="{6C90B639-257A-F39F-0EE7-4721F284D2CE}"/>
          </ac:spMkLst>
        </pc:spChg>
        <pc:spChg chg="add mod">
          <ac:chgData name="Louise Llewellyn-Jones" userId="7c6f4a7f-2773-498d-9f35-0ce62ab22a55" providerId="ADAL" clId="{24E24EDD-D9F5-44A1-A0F3-1DCF1E06A394}" dt="2022-07-14T13:37:02.302" v="2690" actId="1076"/>
          <ac:spMkLst>
            <pc:docMk/>
            <pc:sldMk cId="4196575409" sldId="319"/>
            <ac:spMk id="56" creationId="{3621ED49-7E73-BCAB-82DA-1497DE358532}"/>
          </ac:spMkLst>
        </pc:spChg>
        <pc:spChg chg="add mod">
          <ac:chgData name="Louise Llewellyn-Jones" userId="7c6f4a7f-2773-498d-9f35-0ce62ab22a55" providerId="ADAL" clId="{24E24EDD-D9F5-44A1-A0F3-1DCF1E06A394}" dt="2022-07-14T13:37:02.302" v="2690" actId="1076"/>
          <ac:spMkLst>
            <pc:docMk/>
            <pc:sldMk cId="4196575409" sldId="319"/>
            <ac:spMk id="57" creationId="{EA686DC2-7F69-1B0C-B90B-7D1AFB094366}"/>
          </ac:spMkLst>
        </pc:spChg>
        <pc:spChg chg="add mod">
          <ac:chgData name="Louise Llewellyn-Jones" userId="7c6f4a7f-2773-498d-9f35-0ce62ab22a55" providerId="ADAL" clId="{24E24EDD-D9F5-44A1-A0F3-1DCF1E06A394}" dt="2022-07-14T13:37:02.302" v="2690" actId="1076"/>
          <ac:spMkLst>
            <pc:docMk/>
            <pc:sldMk cId="4196575409" sldId="319"/>
            <ac:spMk id="58" creationId="{DFCECC6F-513B-D0A5-ED09-2C2A7B388103}"/>
          </ac:spMkLst>
        </pc:spChg>
        <pc:spChg chg="add mod">
          <ac:chgData name="Louise Llewellyn-Jones" userId="7c6f4a7f-2773-498d-9f35-0ce62ab22a55" providerId="ADAL" clId="{24E24EDD-D9F5-44A1-A0F3-1DCF1E06A394}" dt="2022-07-14T13:37:02.302" v="2690" actId="1076"/>
          <ac:spMkLst>
            <pc:docMk/>
            <pc:sldMk cId="4196575409" sldId="319"/>
            <ac:spMk id="59" creationId="{57A6D947-CBFF-6A17-2F54-FC7AB230E13A}"/>
          </ac:spMkLst>
        </pc:spChg>
        <pc:spChg chg="add mod">
          <ac:chgData name="Louise Llewellyn-Jones" userId="7c6f4a7f-2773-498d-9f35-0ce62ab22a55" providerId="ADAL" clId="{24E24EDD-D9F5-44A1-A0F3-1DCF1E06A394}" dt="2022-07-14T13:36:51.893" v="2689" actId="14100"/>
          <ac:spMkLst>
            <pc:docMk/>
            <pc:sldMk cId="4196575409" sldId="319"/>
            <ac:spMk id="61" creationId="{01775439-A851-165D-3BF6-3AFC95A42F31}"/>
          </ac:spMkLst>
        </pc:spChg>
        <pc:spChg chg="add mod">
          <ac:chgData name="Louise Llewellyn-Jones" userId="7c6f4a7f-2773-498d-9f35-0ce62ab22a55" providerId="ADAL" clId="{24E24EDD-D9F5-44A1-A0F3-1DCF1E06A394}" dt="2022-07-14T13:37:29.434" v="2694" actId="14100"/>
          <ac:spMkLst>
            <pc:docMk/>
            <pc:sldMk cId="4196575409" sldId="319"/>
            <ac:spMk id="62" creationId="{F3C0C774-0155-A7B7-F362-141D2DE9BABC}"/>
          </ac:spMkLst>
        </pc:spChg>
        <pc:grpChg chg="add mod">
          <ac:chgData name="Louise Llewellyn-Jones" userId="7c6f4a7f-2773-498d-9f35-0ce62ab22a55" providerId="ADAL" clId="{24E24EDD-D9F5-44A1-A0F3-1DCF1E06A394}" dt="2022-07-14T13:31:18.855" v="2600"/>
          <ac:grpSpMkLst>
            <pc:docMk/>
            <pc:sldMk cId="4196575409" sldId="319"/>
            <ac:grpSpMk id="6" creationId="{A536F851-F7B3-6B3C-1ADB-C4D45BD0BC73}"/>
          </ac:grpSpMkLst>
        </pc:grpChg>
        <pc:grpChg chg="add mod">
          <ac:chgData name="Louise Llewellyn-Jones" userId="7c6f4a7f-2773-498d-9f35-0ce62ab22a55" providerId="ADAL" clId="{24E24EDD-D9F5-44A1-A0F3-1DCF1E06A394}" dt="2022-07-14T13:31:18.855" v="2600"/>
          <ac:grpSpMkLst>
            <pc:docMk/>
            <pc:sldMk cId="4196575409" sldId="319"/>
            <ac:grpSpMk id="12" creationId="{A88417C3-AC46-CFB9-2636-09BD55615F37}"/>
          </ac:grpSpMkLst>
        </pc:grpChg>
        <pc:grpChg chg="add mod">
          <ac:chgData name="Louise Llewellyn-Jones" userId="7c6f4a7f-2773-498d-9f35-0ce62ab22a55" providerId="ADAL" clId="{24E24EDD-D9F5-44A1-A0F3-1DCF1E06A394}" dt="2022-07-14T13:31:18.855" v="2600"/>
          <ac:grpSpMkLst>
            <pc:docMk/>
            <pc:sldMk cId="4196575409" sldId="319"/>
            <ac:grpSpMk id="19" creationId="{3FCD8E2A-5E4D-4FC1-6787-090814C7D00F}"/>
          </ac:grpSpMkLst>
        </pc:grpChg>
        <pc:graphicFrameChg chg="mod">
          <ac:chgData name="Louise Llewellyn-Jones" userId="7c6f4a7f-2773-498d-9f35-0ce62ab22a55" providerId="ADAL" clId="{24E24EDD-D9F5-44A1-A0F3-1DCF1E06A394}" dt="2022-07-14T13:31:18.855" v="2600"/>
          <ac:graphicFrameMkLst>
            <pc:docMk/>
            <pc:sldMk cId="4196575409" sldId="319"/>
            <ac:graphicFrameMk id="21" creationId="{777E141D-C63C-6E68-6896-923DE136A30F}"/>
          </ac:graphicFrameMkLst>
        </pc:graphicFrameChg>
        <pc:graphicFrameChg chg="mod">
          <ac:chgData name="Louise Llewellyn-Jones" userId="7c6f4a7f-2773-498d-9f35-0ce62ab22a55" providerId="ADAL" clId="{24E24EDD-D9F5-44A1-A0F3-1DCF1E06A394}" dt="2022-07-14T13:31:18.855" v="2600"/>
          <ac:graphicFrameMkLst>
            <pc:docMk/>
            <pc:sldMk cId="4196575409" sldId="319"/>
            <ac:graphicFrameMk id="22" creationId="{5A2C592A-C666-746D-5AEC-FC944A64E10A}"/>
          </ac:graphicFrameMkLst>
        </pc:graphicFrameChg>
        <pc:graphicFrameChg chg="mod">
          <ac:chgData name="Louise Llewellyn-Jones" userId="7c6f4a7f-2773-498d-9f35-0ce62ab22a55" providerId="ADAL" clId="{24E24EDD-D9F5-44A1-A0F3-1DCF1E06A394}" dt="2022-07-14T13:31:18.855" v="2600"/>
          <ac:graphicFrameMkLst>
            <pc:docMk/>
            <pc:sldMk cId="4196575409" sldId="319"/>
            <ac:graphicFrameMk id="23" creationId="{59022AA9-0615-6C07-3A23-847210FCA697}"/>
          </ac:graphicFrameMkLst>
        </pc:graphicFrameChg>
        <pc:graphicFrameChg chg="mod">
          <ac:chgData name="Louise Llewellyn-Jones" userId="7c6f4a7f-2773-498d-9f35-0ce62ab22a55" providerId="ADAL" clId="{24E24EDD-D9F5-44A1-A0F3-1DCF1E06A394}" dt="2022-07-14T13:31:18.855" v="2600"/>
          <ac:graphicFrameMkLst>
            <pc:docMk/>
            <pc:sldMk cId="4196575409" sldId="319"/>
            <ac:graphicFrameMk id="24" creationId="{D40214DE-7C90-88B3-75B9-EBEC0DB6DB82}"/>
          </ac:graphicFrameMkLst>
        </pc:graphicFrameChg>
        <pc:picChg chg="add mod">
          <ac:chgData name="Louise Llewellyn-Jones" userId="7c6f4a7f-2773-498d-9f35-0ce62ab22a55" providerId="ADAL" clId="{24E24EDD-D9F5-44A1-A0F3-1DCF1E06A394}" dt="2022-07-14T13:31:18.855" v="2600"/>
          <ac:picMkLst>
            <pc:docMk/>
            <pc:sldMk cId="4196575409" sldId="319"/>
            <ac:picMk id="10" creationId="{ED2B21F6-A79A-EE47-1B2E-002796E2EDA8}"/>
          </ac:picMkLst>
        </pc:picChg>
        <pc:picChg chg="add mod">
          <ac:chgData name="Louise Llewellyn-Jones" userId="7c6f4a7f-2773-498d-9f35-0ce62ab22a55" providerId="ADAL" clId="{24E24EDD-D9F5-44A1-A0F3-1DCF1E06A394}" dt="2022-07-14T13:31:18.855" v="2600"/>
          <ac:picMkLst>
            <pc:docMk/>
            <pc:sldMk cId="4196575409" sldId="319"/>
            <ac:picMk id="11" creationId="{F3D8DAAF-226F-F219-7D2E-BCDE699C386B}"/>
          </ac:picMkLst>
        </pc:picChg>
        <pc:picChg chg="mod">
          <ac:chgData name="Louise Llewellyn-Jones" userId="7c6f4a7f-2773-498d-9f35-0ce62ab22a55" providerId="ADAL" clId="{24E24EDD-D9F5-44A1-A0F3-1DCF1E06A394}" dt="2022-07-14T13:31:18.855" v="2600"/>
          <ac:picMkLst>
            <pc:docMk/>
            <pc:sldMk cId="4196575409" sldId="319"/>
            <ac:picMk id="14" creationId="{2EAC67AE-0F9F-8F57-8F4D-4387F5F97F27}"/>
          </ac:picMkLst>
        </pc:picChg>
        <pc:picChg chg="add mod">
          <ac:chgData name="Louise Llewellyn-Jones" userId="7c6f4a7f-2773-498d-9f35-0ce62ab22a55" providerId="ADAL" clId="{24E24EDD-D9F5-44A1-A0F3-1DCF1E06A394}" dt="2022-07-14T13:31:18.855" v="2600"/>
          <ac:picMkLst>
            <pc:docMk/>
            <pc:sldMk cId="4196575409" sldId="319"/>
            <ac:picMk id="16" creationId="{39DCCF11-D5C2-33A7-7211-4BBDFA5AD202}"/>
          </ac:picMkLst>
        </pc:picChg>
        <pc:picChg chg="add mod">
          <ac:chgData name="Louise Llewellyn-Jones" userId="7c6f4a7f-2773-498d-9f35-0ce62ab22a55" providerId="ADAL" clId="{24E24EDD-D9F5-44A1-A0F3-1DCF1E06A394}" dt="2022-07-14T13:31:18.855" v="2600"/>
          <ac:picMkLst>
            <pc:docMk/>
            <pc:sldMk cId="4196575409" sldId="319"/>
            <ac:picMk id="17" creationId="{732455BE-C755-8F2A-C056-F11B87854733}"/>
          </ac:picMkLst>
        </pc:picChg>
        <pc:picChg chg="add mod">
          <ac:chgData name="Louise Llewellyn-Jones" userId="7c6f4a7f-2773-498d-9f35-0ce62ab22a55" providerId="ADAL" clId="{24E24EDD-D9F5-44A1-A0F3-1DCF1E06A394}" dt="2022-07-14T13:31:18.855" v="2600"/>
          <ac:picMkLst>
            <pc:docMk/>
            <pc:sldMk cId="4196575409" sldId="319"/>
            <ac:picMk id="18" creationId="{DB9AB689-6D89-CACC-1C0C-469461592490}"/>
          </ac:picMkLst>
        </pc:picChg>
        <pc:picChg chg="mod">
          <ac:chgData name="Louise Llewellyn-Jones" userId="7c6f4a7f-2773-498d-9f35-0ce62ab22a55" providerId="ADAL" clId="{24E24EDD-D9F5-44A1-A0F3-1DCF1E06A394}" dt="2022-07-14T13:31:18.855" v="2600"/>
          <ac:picMkLst>
            <pc:docMk/>
            <pc:sldMk cId="4196575409" sldId="319"/>
            <ac:picMk id="20" creationId="{E08C5B26-92BE-A290-3573-6B2A718B0D37}"/>
          </ac:picMkLst>
        </pc:picChg>
        <pc:picChg chg="add mod">
          <ac:chgData name="Louise Llewellyn-Jones" userId="7c6f4a7f-2773-498d-9f35-0ce62ab22a55" providerId="ADAL" clId="{24E24EDD-D9F5-44A1-A0F3-1DCF1E06A394}" dt="2022-07-14T13:31:18.855" v="2600"/>
          <ac:picMkLst>
            <pc:docMk/>
            <pc:sldMk cId="4196575409" sldId="319"/>
            <ac:picMk id="52" creationId="{9BF1AA34-8B59-2229-85A9-0CECB56F1DE2}"/>
          </ac:picMkLst>
        </pc:picChg>
        <pc:picChg chg="add mod">
          <ac:chgData name="Louise Llewellyn-Jones" userId="7c6f4a7f-2773-498d-9f35-0ce62ab22a55" providerId="ADAL" clId="{24E24EDD-D9F5-44A1-A0F3-1DCF1E06A394}" dt="2022-07-14T13:37:02.302" v="2690" actId="1076"/>
          <ac:picMkLst>
            <pc:docMk/>
            <pc:sldMk cId="4196575409" sldId="319"/>
            <ac:picMk id="60" creationId="{D8BF1DED-F7F6-43C9-3F3B-72007B6C54AA}"/>
          </ac:picMkLst>
        </pc:picChg>
        <pc:cxnChg chg="add mod">
          <ac:chgData name="Louise Llewellyn-Jones" userId="7c6f4a7f-2773-498d-9f35-0ce62ab22a55" providerId="ADAL" clId="{24E24EDD-D9F5-44A1-A0F3-1DCF1E06A394}" dt="2022-07-14T13:31:18.855" v="2600"/>
          <ac:cxnSpMkLst>
            <pc:docMk/>
            <pc:sldMk cId="4196575409" sldId="319"/>
            <ac:cxnSpMk id="28" creationId="{EC43E60F-EFCB-175B-C192-25749ECAE3D4}"/>
          </ac:cxnSpMkLst>
        </pc:cxnChg>
        <pc:cxnChg chg="add mod">
          <ac:chgData name="Louise Llewellyn-Jones" userId="7c6f4a7f-2773-498d-9f35-0ce62ab22a55" providerId="ADAL" clId="{24E24EDD-D9F5-44A1-A0F3-1DCF1E06A394}" dt="2022-07-14T13:31:18.855" v="2600"/>
          <ac:cxnSpMkLst>
            <pc:docMk/>
            <pc:sldMk cId="4196575409" sldId="319"/>
            <ac:cxnSpMk id="32" creationId="{FB89FB1E-5BDC-EAE8-A13F-A308C593DF20}"/>
          </ac:cxnSpMkLst>
        </pc:cxnChg>
        <pc:cxnChg chg="add mod">
          <ac:chgData name="Louise Llewellyn-Jones" userId="7c6f4a7f-2773-498d-9f35-0ce62ab22a55" providerId="ADAL" clId="{24E24EDD-D9F5-44A1-A0F3-1DCF1E06A394}" dt="2022-07-14T13:31:18.855" v="2600"/>
          <ac:cxnSpMkLst>
            <pc:docMk/>
            <pc:sldMk cId="4196575409" sldId="319"/>
            <ac:cxnSpMk id="34" creationId="{6CDD183B-2702-A10B-A51A-9FE38EA962C2}"/>
          </ac:cxnSpMkLst>
        </pc:cxnChg>
        <pc:cxnChg chg="add mod">
          <ac:chgData name="Louise Llewellyn-Jones" userId="7c6f4a7f-2773-498d-9f35-0ce62ab22a55" providerId="ADAL" clId="{24E24EDD-D9F5-44A1-A0F3-1DCF1E06A394}" dt="2022-07-14T13:31:18.855" v="2600"/>
          <ac:cxnSpMkLst>
            <pc:docMk/>
            <pc:sldMk cId="4196575409" sldId="319"/>
            <ac:cxnSpMk id="39" creationId="{9B4DFC82-3286-6FE3-B296-D0D054BBC6F1}"/>
          </ac:cxnSpMkLst>
        </pc:cxnChg>
        <pc:cxnChg chg="add mod">
          <ac:chgData name="Louise Llewellyn-Jones" userId="7c6f4a7f-2773-498d-9f35-0ce62ab22a55" providerId="ADAL" clId="{24E24EDD-D9F5-44A1-A0F3-1DCF1E06A394}" dt="2022-07-14T13:31:18.855" v="2600"/>
          <ac:cxnSpMkLst>
            <pc:docMk/>
            <pc:sldMk cId="4196575409" sldId="319"/>
            <ac:cxnSpMk id="40" creationId="{6357B3DF-E79F-F309-189D-62F45A7ACA09}"/>
          </ac:cxnSpMkLst>
        </pc:cxnChg>
        <pc:cxnChg chg="add mod">
          <ac:chgData name="Louise Llewellyn-Jones" userId="7c6f4a7f-2773-498d-9f35-0ce62ab22a55" providerId="ADAL" clId="{24E24EDD-D9F5-44A1-A0F3-1DCF1E06A394}" dt="2022-07-14T13:31:18.855" v="2600"/>
          <ac:cxnSpMkLst>
            <pc:docMk/>
            <pc:sldMk cId="4196575409" sldId="319"/>
            <ac:cxnSpMk id="42" creationId="{D7E9F1DA-7D2C-F356-6655-BA20F05CD06B}"/>
          </ac:cxnSpMkLst>
        </pc:cxnChg>
        <pc:cxnChg chg="add mod">
          <ac:chgData name="Louise Llewellyn-Jones" userId="7c6f4a7f-2773-498d-9f35-0ce62ab22a55" providerId="ADAL" clId="{24E24EDD-D9F5-44A1-A0F3-1DCF1E06A394}" dt="2022-07-14T13:31:18.855" v="2600"/>
          <ac:cxnSpMkLst>
            <pc:docMk/>
            <pc:sldMk cId="4196575409" sldId="319"/>
            <ac:cxnSpMk id="45" creationId="{134F713D-DEB6-42DE-ACD2-710E802CFEA5}"/>
          </ac:cxnSpMkLst>
        </pc:cxnChg>
        <pc:cxnChg chg="add mod">
          <ac:chgData name="Louise Llewellyn-Jones" userId="7c6f4a7f-2773-498d-9f35-0ce62ab22a55" providerId="ADAL" clId="{24E24EDD-D9F5-44A1-A0F3-1DCF1E06A394}" dt="2022-07-14T13:31:18.855" v="2600"/>
          <ac:cxnSpMkLst>
            <pc:docMk/>
            <pc:sldMk cId="4196575409" sldId="319"/>
            <ac:cxnSpMk id="48" creationId="{8BF61FFA-4527-7ED0-E7CA-789CE2465751}"/>
          </ac:cxnSpMkLst>
        </pc:cxnChg>
      </pc:sldChg>
    </pc:docChg>
  </pc:docChgLst>
  <pc:docChgLst>
    <pc:chgData name="Dominic McCaskill" userId="5842926f-6437-4f20-a61b-47e498305cd3" providerId="ADAL" clId="{BC89BC0D-2017-489A-B423-0D770D4ABEF8}"/>
    <pc:docChg chg="undo redo custSel addSld delSld modSld sldOrd">
      <pc:chgData name="Dominic McCaskill" userId="5842926f-6437-4f20-a61b-47e498305cd3" providerId="ADAL" clId="{BC89BC0D-2017-489A-B423-0D770D4ABEF8}" dt="2022-07-19T21:05:25.267" v="3592" actId="20577"/>
      <pc:docMkLst>
        <pc:docMk/>
      </pc:docMkLst>
      <pc:sldChg chg="modSp mod modNotesTx">
        <pc:chgData name="Dominic McCaskill" userId="5842926f-6437-4f20-a61b-47e498305cd3" providerId="ADAL" clId="{BC89BC0D-2017-489A-B423-0D770D4ABEF8}" dt="2022-07-18T10:08:55.915" v="692" actId="20577"/>
        <pc:sldMkLst>
          <pc:docMk/>
          <pc:sldMk cId="755119956" sldId="285"/>
        </pc:sldMkLst>
        <pc:spChg chg="mod">
          <ac:chgData name="Dominic McCaskill" userId="5842926f-6437-4f20-a61b-47e498305cd3" providerId="ADAL" clId="{BC89BC0D-2017-489A-B423-0D770D4ABEF8}" dt="2022-07-18T10:08:12.508" v="671" actId="20577"/>
          <ac:spMkLst>
            <pc:docMk/>
            <pc:sldMk cId="755119956" sldId="285"/>
            <ac:spMk id="28" creationId="{28A7DCD4-5C64-766B-0096-969285035654}"/>
          </ac:spMkLst>
        </pc:spChg>
      </pc:sldChg>
      <pc:sldChg chg="ord">
        <pc:chgData name="Dominic McCaskill" userId="5842926f-6437-4f20-a61b-47e498305cd3" providerId="ADAL" clId="{BC89BC0D-2017-489A-B423-0D770D4ABEF8}" dt="2022-07-18T10:10:21.193" v="696"/>
        <pc:sldMkLst>
          <pc:docMk/>
          <pc:sldMk cId="833319744" sldId="289"/>
        </pc:sldMkLst>
      </pc:sldChg>
      <pc:sldChg chg="modSp mod">
        <pc:chgData name="Dominic McCaskill" userId="5842926f-6437-4f20-a61b-47e498305cd3" providerId="ADAL" clId="{BC89BC0D-2017-489A-B423-0D770D4ABEF8}" dt="2022-07-14T19:53:05.437" v="47" actId="20577"/>
        <pc:sldMkLst>
          <pc:docMk/>
          <pc:sldMk cId="3195343179" sldId="290"/>
        </pc:sldMkLst>
        <pc:spChg chg="mod">
          <ac:chgData name="Dominic McCaskill" userId="5842926f-6437-4f20-a61b-47e498305cd3" providerId="ADAL" clId="{BC89BC0D-2017-489A-B423-0D770D4ABEF8}" dt="2022-07-14T19:53:05.437" v="47" actId="20577"/>
          <ac:spMkLst>
            <pc:docMk/>
            <pc:sldMk cId="3195343179" sldId="290"/>
            <ac:spMk id="15" creationId="{2B4F27FB-B8DE-DBD2-DBB0-8E7AA3D7236C}"/>
          </ac:spMkLst>
        </pc:spChg>
      </pc:sldChg>
      <pc:sldChg chg="addSp delSp modSp mod modNotesTx">
        <pc:chgData name="Dominic McCaskill" userId="5842926f-6437-4f20-a61b-47e498305cd3" providerId="ADAL" clId="{BC89BC0D-2017-489A-B423-0D770D4ABEF8}" dt="2022-07-19T08:24:42.082" v="803" actId="20577"/>
        <pc:sldMkLst>
          <pc:docMk/>
          <pc:sldMk cId="3328427389" sldId="294"/>
        </pc:sldMkLst>
        <pc:spChg chg="add mod">
          <ac:chgData name="Dominic McCaskill" userId="5842926f-6437-4f20-a61b-47e498305cd3" providerId="ADAL" clId="{BC89BC0D-2017-489A-B423-0D770D4ABEF8}" dt="2022-07-19T08:24:21.617" v="797" actId="13822"/>
          <ac:spMkLst>
            <pc:docMk/>
            <pc:sldMk cId="3328427389" sldId="294"/>
            <ac:spMk id="4" creationId="{5A09AD59-C2DC-1075-B501-29CCCA6233A7}"/>
          </ac:spMkLst>
        </pc:spChg>
        <pc:spChg chg="add mod">
          <ac:chgData name="Dominic McCaskill" userId="5842926f-6437-4f20-a61b-47e498305cd3" providerId="ADAL" clId="{BC89BC0D-2017-489A-B423-0D770D4ABEF8}" dt="2022-07-19T08:24:23.376" v="798" actId="13822"/>
          <ac:spMkLst>
            <pc:docMk/>
            <pc:sldMk cId="3328427389" sldId="294"/>
            <ac:spMk id="10" creationId="{0854A633-DA84-EE90-25DF-8A3F060C72F0}"/>
          </ac:spMkLst>
        </pc:spChg>
        <pc:spChg chg="add mod">
          <ac:chgData name="Dominic McCaskill" userId="5842926f-6437-4f20-a61b-47e498305cd3" providerId="ADAL" clId="{BC89BC0D-2017-489A-B423-0D770D4ABEF8}" dt="2022-07-19T08:24:24.826" v="799" actId="13822"/>
          <ac:spMkLst>
            <pc:docMk/>
            <pc:sldMk cId="3328427389" sldId="294"/>
            <ac:spMk id="11" creationId="{ABC344B6-122D-094E-590C-9B74D57483BC}"/>
          </ac:spMkLst>
        </pc:spChg>
        <pc:spChg chg="add mod">
          <ac:chgData name="Dominic McCaskill" userId="5842926f-6437-4f20-a61b-47e498305cd3" providerId="ADAL" clId="{BC89BC0D-2017-489A-B423-0D770D4ABEF8}" dt="2022-07-19T08:24:26.400" v="800" actId="13822"/>
          <ac:spMkLst>
            <pc:docMk/>
            <pc:sldMk cId="3328427389" sldId="294"/>
            <ac:spMk id="12" creationId="{5F2CC876-1265-F579-D658-31E71258308C}"/>
          </ac:spMkLst>
        </pc:spChg>
        <pc:spChg chg="add mod">
          <ac:chgData name="Dominic McCaskill" userId="5842926f-6437-4f20-a61b-47e498305cd3" providerId="ADAL" clId="{BC89BC0D-2017-489A-B423-0D770D4ABEF8}" dt="2022-07-19T08:24:28.383" v="801" actId="13822"/>
          <ac:spMkLst>
            <pc:docMk/>
            <pc:sldMk cId="3328427389" sldId="294"/>
            <ac:spMk id="13" creationId="{A8DB1553-E277-EFA0-4C14-1F17CED93041}"/>
          </ac:spMkLst>
        </pc:spChg>
        <pc:spChg chg="mod">
          <ac:chgData name="Dominic McCaskill" userId="5842926f-6437-4f20-a61b-47e498305cd3" providerId="ADAL" clId="{BC89BC0D-2017-489A-B423-0D770D4ABEF8}" dt="2022-07-19T08:18:00.256" v="726" actId="21"/>
          <ac:spMkLst>
            <pc:docMk/>
            <pc:sldMk cId="3328427389" sldId="294"/>
            <ac:spMk id="15" creationId="{2B4F27FB-B8DE-DBD2-DBB0-8E7AA3D7236C}"/>
          </ac:spMkLst>
        </pc:spChg>
        <pc:graphicFrameChg chg="add del modGraphic">
          <ac:chgData name="Dominic McCaskill" userId="5842926f-6437-4f20-a61b-47e498305cd3" providerId="ADAL" clId="{BC89BC0D-2017-489A-B423-0D770D4ABEF8}" dt="2022-07-19T08:22:10.959" v="731" actId="478"/>
          <ac:graphicFrameMkLst>
            <pc:docMk/>
            <pc:sldMk cId="3328427389" sldId="294"/>
            <ac:graphicFrameMk id="2" creationId="{628B1D65-EEFB-5988-F7A6-2E4CDA8294A1}"/>
          </ac:graphicFrameMkLst>
        </pc:graphicFrameChg>
      </pc:sldChg>
      <pc:sldChg chg="addSp delSp modSp modNotesTx">
        <pc:chgData name="Dominic McCaskill" userId="5842926f-6437-4f20-a61b-47e498305cd3" providerId="ADAL" clId="{BC89BC0D-2017-489A-B423-0D770D4ABEF8}" dt="2022-07-19T20:44:22.600" v="3204"/>
        <pc:sldMkLst>
          <pc:docMk/>
          <pc:sldMk cId="395792641" sldId="295"/>
        </pc:sldMkLst>
        <pc:graphicFrameChg chg="add del mod">
          <ac:chgData name="Dominic McCaskill" userId="5842926f-6437-4f20-a61b-47e498305cd3" providerId="ADAL" clId="{BC89BC0D-2017-489A-B423-0D770D4ABEF8}" dt="2022-07-19T20:44:22.600" v="3204"/>
          <ac:graphicFrameMkLst>
            <pc:docMk/>
            <pc:sldMk cId="395792641" sldId="295"/>
            <ac:graphicFrameMk id="8" creationId="{EA8F0D06-F998-6E4E-311D-26B66D1B8F0A}"/>
          </ac:graphicFrameMkLst>
        </pc:graphicFrameChg>
      </pc:sldChg>
      <pc:sldChg chg="addSp delSp modSp mod modNotesTx">
        <pc:chgData name="Dominic McCaskill" userId="5842926f-6437-4f20-a61b-47e498305cd3" providerId="ADAL" clId="{BC89BC0D-2017-489A-B423-0D770D4ABEF8}" dt="2022-07-19T20:45:22.499" v="3275" actId="20577"/>
        <pc:sldMkLst>
          <pc:docMk/>
          <pc:sldMk cId="1957400109" sldId="296"/>
        </pc:sldMkLst>
        <pc:graphicFrameChg chg="add del mod modGraphic">
          <ac:chgData name="Dominic McCaskill" userId="5842926f-6437-4f20-a61b-47e498305cd3" providerId="ADAL" clId="{BC89BC0D-2017-489A-B423-0D770D4ABEF8}" dt="2022-07-19T20:44:33.115" v="3212" actId="1032"/>
          <ac:graphicFrameMkLst>
            <pc:docMk/>
            <pc:sldMk cId="1957400109" sldId="296"/>
            <ac:graphicFrameMk id="2" creationId="{C989594F-1FBE-A2BA-88B6-8CEFB0A22C43}"/>
          </ac:graphicFrameMkLst>
        </pc:graphicFrameChg>
        <pc:picChg chg="mod">
          <ac:chgData name="Dominic McCaskill" userId="5842926f-6437-4f20-a61b-47e498305cd3" providerId="ADAL" clId="{BC89BC0D-2017-489A-B423-0D770D4ABEF8}" dt="2022-07-19T20:44:26.231" v="3207" actId="14100"/>
          <ac:picMkLst>
            <pc:docMk/>
            <pc:sldMk cId="1957400109" sldId="296"/>
            <ac:picMk id="10" creationId="{D5EF5E83-3F4F-263E-8D87-9D72EB7126F9}"/>
          </ac:picMkLst>
        </pc:picChg>
      </pc:sldChg>
      <pc:sldChg chg="addSp delSp modSp mod modNotesTx">
        <pc:chgData name="Dominic McCaskill" userId="5842926f-6437-4f20-a61b-47e498305cd3" providerId="ADAL" clId="{BC89BC0D-2017-489A-B423-0D770D4ABEF8}" dt="2022-07-19T21:01:18.982" v="3494" actId="931"/>
        <pc:sldMkLst>
          <pc:docMk/>
          <pc:sldMk cId="464776174" sldId="298"/>
        </pc:sldMkLst>
        <pc:picChg chg="add mod">
          <ac:chgData name="Dominic McCaskill" userId="5842926f-6437-4f20-a61b-47e498305cd3" providerId="ADAL" clId="{BC89BC0D-2017-489A-B423-0D770D4ABEF8}" dt="2022-07-19T21:01:18.982" v="3494" actId="931"/>
          <ac:picMkLst>
            <pc:docMk/>
            <pc:sldMk cId="464776174" sldId="298"/>
            <ac:picMk id="4" creationId="{3FB409F0-3C16-4B4E-13A6-D6FD0F6C4FD3}"/>
          </ac:picMkLst>
        </pc:picChg>
        <pc:picChg chg="del">
          <ac:chgData name="Dominic McCaskill" userId="5842926f-6437-4f20-a61b-47e498305cd3" providerId="ADAL" clId="{BC89BC0D-2017-489A-B423-0D770D4ABEF8}" dt="2022-07-19T21:00:43.289" v="3493" actId="478"/>
          <ac:picMkLst>
            <pc:docMk/>
            <pc:sldMk cId="464776174" sldId="298"/>
            <ac:picMk id="8" creationId="{89F45E77-D13B-7E52-1177-FEFA180A1B88}"/>
          </ac:picMkLst>
        </pc:picChg>
      </pc:sldChg>
      <pc:sldChg chg="modSp del mod modNotesTx">
        <pc:chgData name="Dominic McCaskill" userId="5842926f-6437-4f20-a61b-47e498305cd3" providerId="ADAL" clId="{BC89BC0D-2017-489A-B423-0D770D4ABEF8}" dt="2022-07-19T08:55:15.135" v="1703" actId="47"/>
        <pc:sldMkLst>
          <pc:docMk/>
          <pc:sldMk cId="3733521478" sldId="299"/>
        </pc:sldMkLst>
        <pc:spChg chg="mod">
          <ac:chgData name="Dominic McCaskill" userId="5842926f-6437-4f20-a61b-47e498305cd3" providerId="ADAL" clId="{BC89BC0D-2017-489A-B423-0D770D4ABEF8}" dt="2022-07-19T08:55:05.109" v="1702" actId="20577"/>
          <ac:spMkLst>
            <pc:docMk/>
            <pc:sldMk cId="3733521478" sldId="299"/>
            <ac:spMk id="7" creationId="{00CC175D-FF27-3890-1A7B-A29226791243}"/>
          </ac:spMkLst>
        </pc:spChg>
      </pc:sldChg>
      <pc:sldChg chg="modNotesTx">
        <pc:chgData name="Dominic McCaskill" userId="5842926f-6437-4f20-a61b-47e498305cd3" providerId="ADAL" clId="{BC89BC0D-2017-489A-B423-0D770D4ABEF8}" dt="2022-07-19T20:26:31.049" v="2898" actId="20577"/>
        <pc:sldMkLst>
          <pc:docMk/>
          <pc:sldMk cId="291934717" sldId="300"/>
        </pc:sldMkLst>
      </pc:sldChg>
      <pc:sldChg chg="addSp delSp modSp mod modNotesTx">
        <pc:chgData name="Dominic McCaskill" userId="5842926f-6437-4f20-a61b-47e498305cd3" providerId="ADAL" clId="{BC89BC0D-2017-489A-B423-0D770D4ABEF8}" dt="2022-07-19T09:13:20.853" v="1869" actId="313"/>
        <pc:sldMkLst>
          <pc:docMk/>
          <pc:sldMk cId="2523344771" sldId="302"/>
        </pc:sldMkLst>
        <pc:spChg chg="add mod">
          <ac:chgData name="Dominic McCaskill" userId="5842926f-6437-4f20-a61b-47e498305cd3" providerId="ADAL" clId="{BC89BC0D-2017-489A-B423-0D770D4ABEF8}" dt="2022-07-19T09:08:01.937" v="1864" actId="1076"/>
          <ac:spMkLst>
            <pc:docMk/>
            <pc:sldMk cId="2523344771" sldId="302"/>
            <ac:spMk id="14" creationId="{930428B2-C07F-8186-7ECC-4F8FC2E0619E}"/>
          </ac:spMkLst>
        </pc:spChg>
        <pc:spChg chg="add mod">
          <ac:chgData name="Dominic McCaskill" userId="5842926f-6437-4f20-a61b-47e498305cd3" providerId="ADAL" clId="{BC89BC0D-2017-489A-B423-0D770D4ABEF8}" dt="2022-07-19T09:07:48.036" v="1859" actId="20577"/>
          <ac:spMkLst>
            <pc:docMk/>
            <pc:sldMk cId="2523344771" sldId="302"/>
            <ac:spMk id="15" creationId="{68CE5E45-91E2-776C-1380-CF0C317EEEA6}"/>
          </ac:spMkLst>
        </pc:spChg>
        <pc:spChg chg="add mod">
          <ac:chgData name="Dominic McCaskill" userId="5842926f-6437-4f20-a61b-47e498305cd3" providerId="ADAL" clId="{BC89BC0D-2017-489A-B423-0D770D4ABEF8}" dt="2022-07-19T09:08:05.517" v="1866" actId="20577"/>
          <ac:spMkLst>
            <pc:docMk/>
            <pc:sldMk cId="2523344771" sldId="302"/>
            <ac:spMk id="16" creationId="{5D87CDA5-8C58-DA9B-750E-59E4CB0911F8}"/>
          </ac:spMkLst>
        </pc:spChg>
        <pc:graphicFrameChg chg="del mod">
          <ac:chgData name="Dominic McCaskill" userId="5842926f-6437-4f20-a61b-47e498305cd3" providerId="ADAL" clId="{BC89BC0D-2017-489A-B423-0D770D4ABEF8}" dt="2022-07-19T09:06:06.401" v="1836" actId="478"/>
          <ac:graphicFrameMkLst>
            <pc:docMk/>
            <pc:sldMk cId="2523344771" sldId="302"/>
            <ac:graphicFrameMk id="6" creationId="{F01475B8-F31C-BAC8-C161-7F0394ACFC2A}"/>
          </ac:graphicFrameMkLst>
        </pc:graphicFrameChg>
        <pc:picChg chg="mod modCrop">
          <ac:chgData name="Dominic McCaskill" userId="5842926f-6437-4f20-a61b-47e498305cd3" providerId="ADAL" clId="{BC89BC0D-2017-489A-B423-0D770D4ABEF8}" dt="2022-07-19T09:08:17.631" v="1867" actId="1076"/>
          <ac:picMkLst>
            <pc:docMk/>
            <pc:sldMk cId="2523344771" sldId="302"/>
            <ac:picMk id="5" creationId="{1F9CD7F1-79C3-B661-6510-AB6168E8D4DE}"/>
          </ac:picMkLst>
        </pc:picChg>
        <pc:picChg chg="add mod modCrop">
          <ac:chgData name="Dominic McCaskill" userId="5842926f-6437-4f20-a61b-47e498305cd3" providerId="ADAL" clId="{BC89BC0D-2017-489A-B423-0D770D4ABEF8}" dt="2022-07-19T09:06:59.629" v="1850" actId="732"/>
          <ac:picMkLst>
            <pc:docMk/>
            <pc:sldMk cId="2523344771" sldId="302"/>
            <ac:picMk id="8" creationId="{C294E061-96F9-5EBD-D101-3AFFC289FE13}"/>
          </ac:picMkLst>
        </pc:picChg>
        <pc:picChg chg="add mod modCrop">
          <ac:chgData name="Dominic McCaskill" userId="5842926f-6437-4f20-a61b-47e498305cd3" providerId="ADAL" clId="{BC89BC0D-2017-489A-B423-0D770D4ABEF8}" dt="2022-07-19T09:08:22.399" v="1868" actId="1076"/>
          <ac:picMkLst>
            <pc:docMk/>
            <pc:sldMk cId="2523344771" sldId="302"/>
            <ac:picMk id="9" creationId="{8803F513-FD5B-29F7-8F0C-DC807F5BC921}"/>
          </ac:picMkLst>
        </pc:picChg>
        <pc:cxnChg chg="add">
          <ac:chgData name="Dominic McCaskill" userId="5842926f-6437-4f20-a61b-47e498305cd3" providerId="ADAL" clId="{BC89BC0D-2017-489A-B423-0D770D4ABEF8}" dt="2022-07-19T09:06:32.914" v="1844" actId="11529"/>
          <ac:cxnSpMkLst>
            <pc:docMk/>
            <pc:sldMk cId="2523344771" sldId="302"/>
            <ac:cxnSpMk id="4" creationId="{5418AE6A-FBC2-813D-9F30-30CE251303A2}"/>
          </ac:cxnSpMkLst>
        </pc:cxnChg>
        <pc:cxnChg chg="add mod">
          <ac:chgData name="Dominic McCaskill" userId="5842926f-6437-4f20-a61b-47e498305cd3" providerId="ADAL" clId="{BC89BC0D-2017-489A-B423-0D770D4ABEF8}" dt="2022-07-19T09:06:40.636" v="1846" actId="1076"/>
          <ac:cxnSpMkLst>
            <pc:docMk/>
            <pc:sldMk cId="2523344771" sldId="302"/>
            <ac:cxnSpMk id="12" creationId="{CF710B7B-DF0D-8001-07D0-1183D62CE60C}"/>
          </ac:cxnSpMkLst>
        </pc:cxnChg>
      </pc:sldChg>
      <pc:sldChg chg="delSp del mod modNotesTx">
        <pc:chgData name="Dominic McCaskill" userId="5842926f-6437-4f20-a61b-47e498305cd3" providerId="ADAL" clId="{BC89BC0D-2017-489A-B423-0D770D4ABEF8}" dt="2022-07-19T20:54:10.507" v="3490" actId="47"/>
        <pc:sldMkLst>
          <pc:docMk/>
          <pc:sldMk cId="1527226803" sldId="303"/>
        </pc:sldMkLst>
        <pc:picChg chg="del">
          <ac:chgData name="Dominic McCaskill" userId="5842926f-6437-4f20-a61b-47e498305cd3" providerId="ADAL" clId="{BC89BC0D-2017-489A-B423-0D770D4ABEF8}" dt="2022-07-19T20:52:53.602" v="3470" actId="21"/>
          <ac:picMkLst>
            <pc:docMk/>
            <pc:sldMk cId="1527226803" sldId="303"/>
            <ac:picMk id="6" creationId="{05A114D1-C929-445D-5E1B-E76847005F01}"/>
          </ac:picMkLst>
        </pc:picChg>
      </pc:sldChg>
      <pc:sldChg chg="addSp delSp modSp mod modNotesTx">
        <pc:chgData name="Dominic McCaskill" userId="5842926f-6437-4f20-a61b-47e498305cd3" providerId="ADAL" clId="{BC89BC0D-2017-489A-B423-0D770D4ABEF8}" dt="2022-07-19T09:16:53.296" v="1893" actId="1076"/>
        <pc:sldMkLst>
          <pc:docMk/>
          <pc:sldMk cId="1685318649" sldId="304"/>
        </pc:sldMkLst>
        <pc:spChg chg="add del mod">
          <ac:chgData name="Dominic McCaskill" userId="5842926f-6437-4f20-a61b-47e498305cd3" providerId="ADAL" clId="{BC89BC0D-2017-489A-B423-0D770D4ABEF8}" dt="2022-07-19T09:14:32.685" v="1872" actId="478"/>
          <ac:spMkLst>
            <pc:docMk/>
            <pc:sldMk cId="1685318649" sldId="304"/>
            <ac:spMk id="2" creationId="{09FCC5CE-CC8E-15BA-846A-2DB0A6190B29}"/>
          </ac:spMkLst>
        </pc:spChg>
        <pc:picChg chg="add del mod">
          <ac:chgData name="Dominic McCaskill" userId="5842926f-6437-4f20-a61b-47e498305cd3" providerId="ADAL" clId="{BC89BC0D-2017-489A-B423-0D770D4ABEF8}" dt="2022-07-19T09:16:49.962" v="1892" actId="478"/>
          <ac:picMkLst>
            <pc:docMk/>
            <pc:sldMk cId="1685318649" sldId="304"/>
            <ac:picMk id="5" creationId="{5C2FB27E-731F-738B-2AFB-881414553133}"/>
          </ac:picMkLst>
        </pc:picChg>
        <pc:picChg chg="add mod">
          <ac:chgData name="Dominic McCaskill" userId="5842926f-6437-4f20-a61b-47e498305cd3" providerId="ADAL" clId="{BC89BC0D-2017-489A-B423-0D770D4ABEF8}" dt="2022-07-19T09:16:17.725" v="1886" actId="1076"/>
          <ac:picMkLst>
            <pc:docMk/>
            <pc:sldMk cId="1685318649" sldId="304"/>
            <ac:picMk id="7" creationId="{F5F1B973-2B4A-4045-8601-0473C0DC5827}"/>
          </ac:picMkLst>
        </pc:picChg>
        <pc:picChg chg="add del mod">
          <ac:chgData name="Dominic McCaskill" userId="5842926f-6437-4f20-a61b-47e498305cd3" providerId="ADAL" clId="{BC89BC0D-2017-489A-B423-0D770D4ABEF8}" dt="2022-07-19T09:16:12.782" v="1884" actId="478"/>
          <ac:picMkLst>
            <pc:docMk/>
            <pc:sldMk cId="1685318649" sldId="304"/>
            <ac:picMk id="9" creationId="{E8110BC3-D026-6001-318C-063676E0D872}"/>
          </ac:picMkLst>
        </pc:picChg>
        <pc:picChg chg="add del mod">
          <ac:chgData name="Dominic McCaskill" userId="5842926f-6437-4f20-a61b-47e498305cd3" providerId="ADAL" clId="{BC89BC0D-2017-489A-B423-0D770D4ABEF8}" dt="2022-07-19T09:16:11.800" v="1883" actId="478"/>
          <ac:picMkLst>
            <pc:docMk/>
            <pc:sldMk cId="1685318649" sldId="304"/>
            <ac:picMk id="11" creationId="{8791D365-22F6-E15C-7153-61E809A61969}"/>
          </ac:picMkLst>
        </pc:picChg>
        <pc:picChg chg="add mod">
          <ac:chgData name="Dominic McCaskill" userId="5842926f-6437-4f20-a61b-47e498305cd3" providerId="ADAL" clId="{BC89BC0D-2017-489A-B423-0D770D4ABEF8}" dt="2022-07-19T09:16:53.296" v="1893" actId="1076"/>
          <ac:picMkLst>
            <pc:docMk/>
            <pc:sldMk cId="1685318649" sldId="304"/>
            <ac:picMk id="13" creationId="{732C488D-485F-8C45-F934-4FF13A9A7855}"/>
          </ac:picMkLst>
        </pc:picChg>
        <pc:picChg chg="add mod">
          <ac:chgData name="Dominic McCaskill" userId="5842926f-6437-4f20-a61b-47e498305cd3" providerId="ADAL" clId="{BC89BC0D-2017-489A-B423-0D770D4ABEF8}" dt="2022-07-19T09:16:53.296" v="1893" actId="1076"/>
          <ac:picMkLst>
            <pc:docMk/>
            <pc:sldMk cId="1685318649" sldId="304"/>
            <ac:picMk id="15" creationId="{E99C2571-9DFE-A78A-1AE7-020CB4FA724E}"/>
          </ac:picMkLst>
        </pc:picChg>
        <pc:picChg chg="add mod">
          <ac:chgData name="Dominic McCaskill" userId="5842926f-6437-4f20-a61b-47e498305cd3" providerId="ADAL" clId="{BC89BC0D-2017-489A-B423-0D770D4ABEF8}" dt="2022-07-19T09:16:48.785" v="1891" actId="1076"/>
          <ac:picMkLst>
            <pc:docMk/>
            <pc:sldMk cId="1685318649" sldId="304"/>
            <ac:picMk id="17" creationId="{25039D61-7DAE-8133-66CF-5B90CAE280D6}"/>
          </ac:picMkLst>
        </pc:picChg>
      </pc:sldChg>
      <pc:sldChg chg="del">
        <pc:chgData name="Dominic McCaskill" userId="5842926f-6437-4f20-a61b-47e498305cd3" providerId="ADAL" clId="{BC89BC0D-2017-489A-B423-0D770D4ABEF8}" dt="2022-07-19T20:54:37.690" v="3492" actId="2696"/>
        <pc:sldMkLst>
          <pc:docMk/>
          <pc:sldMk cId="3234906470" sldId="305"/>
        </pc:sldMkLst>
      </pc:sldChg>
      <pc:sldChg chg="addSp modSp mod modNotesTx">
        <pc:chgData name="Dominic McCaskill" userId="5842926f-6437-4f20-a61b-47e498305cd3" providerId="ADAL" clId="{BC89BC0D-2017-489A-B423-0D770D4ABEF8}" dt="2022-07-19T09:39:54.412" v="1964" actId="1076"/>
        <pc:sldMkLst>
          <pc:docMk/>
          <pc:sldMk cId="4088899002" sldId="306"/>
        </pc:sldMkLst>
        <pc:spChg chg="add mod">
          <ac:chgData name="Dominic McCaskill" userId="5842926f-6437-4f20-a61b-47e498305cd3" providerId="ADAL" clId="{BC89BC0D-2017-489A-B423-0D770D4ABEF8}" dt="2022-07-19T09:39:03.640" v="1954" actId="21"/>
          <ac:spMkLst>
            <pc:docMk/>
            <pc:sldMk cId="4088899002" sldId="306"/>
            <ac:spMk id="2" creationId="{9AE11BB7-6632-512F-FC88-DC42D877DFA7}"/>
          </ac:spMkLst>
        </pc:spChg>
        <pc:picChg chg="add mod">
          <ac:chgData name="Dominic McCaskill" userId="5842926f-6437-4f20-a61b-47e498305cd3" providerId="ADAL" clId="{BC89BC0D-2017-489A-B423-0D770D4ABEF8}" dt="2022-07-19T09:39:54.412" v="1964" actId="1076"/>
          <ac:picMkLst>
            <pc:docMk/>
            <pc:sldMk cId="4088899002" sldId="306"/>
            <ac:picMk id="5" creationId="{4FA8EB05-5BF1-0085-AB24-37ACA7D16B55}"/>
          </ac:picMkLst>
        </pc:picChg>
        <pc:picChg chg="add mod">
          <ac:chgData name="Dominic McCaskill" userId="5842926f-6437-4f20-a61b-47e498305cd3" providerId="ADAL" clId="{BC89BC0D-2017-489A-B423-0D770D4ABEF8}" dt="2022-07-19T09:39:54.412" v="1964" actId="1076"/>
          <ac:picMkLst>
            <pc:docMk/>
            <pc:sldMk cId="4088899002" sldId="306"/>
            <ac:picMk id="7" creationId="{CE160050-2B04-B347-E65F-E9CC721DC95A}"/>
          </ac:picMkLst>
        </pc:picChg>
        <pc:picChg chg="add mod">
          <ac:chgData name="Dominic McCaskill" userId="5842926f-6437-4f20-a61b-47e498305cd3" providerId="ADAL" clId="{BC89BC0D-2017-489A-B423-0D770D4ABEF8}" dt="2022-07-19T09:39:54.412" v="1964" actId="1076"/>
          <ac:picMkLst>
            <pc:docMk/>
            <pc:sldMk cId="4088899002" sldId="306"/>
            <ac:picMk id="9" creationId="{960C3913-5E31-17D4-99D4-8F09244A759B}"/>
          </ac:picMkLst>
        </pc:picChg>
        <pc:picChg chg="add mod">
          <ac:chgData name="Dominic McCaskill" userId="5842926f-6437-4f20-a61b-47e498305cd3" providerId="ADAL" clId="{BC89BC0D-2017-489A-B423-0D770D4ABEF8}" dt="2022-07-19T09:39:54.412" v="1964" actId="1076"/>
          <ac:picMkLst>
            <pc:docMk/>
            <pc:sldMk cId="4088899002" sldId="306"/>
            <ac:picMk id="11" creationId="{235EC4D8-1F0E-10BF-B30D-E97B3BFE89FC}"/>
          </ac:picMkLst>
        </pc:picChg>
      </pc:sldChg>
      <pc:sldChg chg="addSp delSp modSp mod modNotesTx">
        <pc:chgData name="Dominic McCaskill" userId="5842926f-6437-4f20-a61b-47e498305cd3" providerId="ADAL" clId="{BC89BC0D-2017-489A-B423-0D770D4ABEF8}" dt="2022-07-19T21:05:25.267" v="3592" actId="20577"/>
        <pc:sldMkLst>
          <pc:docMk/>
          <pc:sldMk cId="805339558" sldId="307"/>
        </pc:sldMkLst>
        <pc:spChg chg="mod">
          <ac:chgData name="Dominic McCaskill" userId="5842926f-6437-4f20-a61b-47e498305cd3" providerId="ADAL" clId="{BC89BC0D-2017-489A-B423-0D770D4ABEF8}" dt="2022-07-19T10:08:10.651" v="2378" actId="1076"/>
          <ac:spMkLst>
            <pc:docMk/>
            <pc:sldMk cId="805339558" sldId="307"/>
            <ac:spMk id="26" creationId="{BF599A09-335D-2AA2-E75F-1E5CCE49479E}"/>
          </ac:spMkLst>
        </pc:spChg>
        <pc:picChg chg="add del mod">
          <ac:chgData name="Dominic McCaskill" userId="5842926f-6437-4f20-a61b-47e498305cd3" providerId="ADAL" clId="{BC89BC0D-2017-489A-B423-0D770D4ABEF8}" dt="2022-07-19T10:08:19.637" v="2381" actId="478"/>
          <ac:picMkLst>
            <pc:docMk/>
            <pc:sldMk cId="805339558" sldId="307"/>
            <ac:picMk id="4" creationId="{F94EC14D-2958-59AB-5475-46377006A55D}"/>
          </ac:picMkLst>
        </pc:picChg>
      </pc:sldChg>
      <pc:sldChg chg="del">
        <pc:chgData name="Dominic McCaskill" userId="5842926f-6437-4f20-a61b-47e498305cd3" providerId="ADAL" clId="{BC89BC0D-2017-489A-B423-0D770D4ABEF8}" dt="2022-07-19T09:19:42.719" v="1911" actId="2696"/>
        <pc:sldMkLst>
          <pc:docMk/>
          <pc:sldMk cId="3411361346" sldId="313"/>
        </pc:sldMkLst>
      </pc:sldChg>
      <pc:sldChg chg="addSp delSp modSp mod modNotesTx">
        <pc:chgData name="Dominic McCaskill" userId="5842926f-6437-4f20-a61b-47e498305cd3" providerId="ADAL" clId="{BC89BC0D-2017-489A-B423-0D770D4ABEF8}" dt="2022-07-19T21:04:54.831" v="3590" actId="20577"/>
        <pc:sldMkLst>
          <pc:docMk/>
          <pc:sldMk cId="3532998992" sldId="314"/>
        </pc:sldMkLst>
        <pc:spChg chg="add del">
          <ac:chgData name="Dominic McCaskill" userId="5842926f-6437-4f20-a61b-47e498305cd3" providerId="ADAL" clId="{BC89BC0D-2017-489A-B423-0D770D4ABEF8}" dt="2022-07-19T21:03:16.297" v="3497"/>
          <ac:spMkLst>
            <pc:docMk/>
            <pc:sldMk cId="3532998992" sldId="314"/>
            <ac:spMk id="2" creationId="{46415F0A-07FF-FD86-7C4E-65D2469A81FC}"/>
          </ac:spMkLst>
        </pc:spChg>
        <pc:spChg chg="mod">
          <ac:chgData name="Dominic McCaskill" userId="5842926f-6437-4f20-a61b-47e498305cd3" providerId="ADAL" clId="{BC89BC0D-2017-489A-B423-0D770D4ABEF8}" dt="2022-07-19T09:30:56.974" v="1944" actId="20577"/>
          <ac:spMkLst>
            <pc:docMk/>
            <pc:sldMk cId="3532998992" sldId="314"/>
            <ac:spMk id="26" creationId="{BF599A09-335D-2AA2-E75F-1E5CCE49479E}"/>
          </ac:spMkLst>
        </pc:spChg>
        <pc:picChg chg="add del mod">
          <ac:chgData name="Dominic McCaskill" userId="5842926f-6437-4f20-a61b-47e498305cd3" providerId="ADAL" clId="{BC89BC0D-2017-489A-B423-0D770D4ABEF8}" dt="2022-07-19T21:04:02.103" v="3500" actId="478"/>
          <ac:picMkLst>
            <pc:docMk/>
            <pc:sldMk cId="3532998992" sldId="314"/>
            <ac:picMk id="5" creationId="{8A1A2787-07E6-0DBD-8444-598809BBC6AE}"/>
          </ac:picMkLst>
        </pc:picChg>
        <pc:picChg chg="del mod">
          <ac:chgData name="Dominic McCaskill" userId="5842926f-6437-4f20-a61b-47e498305cd3" providerId="ADAL" clId="{BC89BC0D-2017-489A-B423-0D770D4ABEF8}" dt="2022-07-19T21:03:13.540" v="3495" actId="478"/>
          <ac:picMkLst>
            <pc:docMk/>
            <pc:sldMk cId="3532998992" sldId="314"/>
            <ac:picMk id="7" creationId="{647E0E0C-EB48-29F2-A4D2-0627F57CFA1B}"/>
          </ac:picMkLst>
        </pc:picChg>
        <pc:picChg chg="add mod">
          <ac:chgData name="Dominic McCaskill" userId="5842926f-6437-4f20-a61b-47e498305cd3" providerId="ADAL" clId="{BC89BC0D-2017-489A-B423-0D770D4ABEF8}" dt="2022-07-19T21:04:25.361" v="3502" actId="27614"/>
          <ac:picMkLst>
            <pc:docMk/>
            <pc:sldMk cId="3532998992" sldId="314"/>
            <ac:picMk id="8" creationId="{2CF55B63-B051-FE77-B028-87B8FD5055DD}"/>
          </ac:picMkLst>
        </pc:picChg>
      </pc:sldChg>
      <pc:sldChg chg="addSp delSp modSp mod">
        <pc:chgData name="Dominic McCaskill" userId="5842926f-6437-4f20-a61b-47e498305cd3" providerId="ADAL" clId="{BC89BC0D-2017-489A-B423-0D770D4ABEF8}" dt="2022-07-19T10:09:16.324" v="2393" actId="1076"/>
        <pc:sldMkLst>
          <pc:docMk/>
          <pc:sldMk cId="2388698586" sldId="315"/>
        </pc:sldMkLst>
        <pc:spChg chg="mod">
          <ac:chgData name="Dominic McCaskill" userId="5842926f-6437-4f20-a61b-47e498305cd3" providerId="ADAL" clId="{BC89BC0D-2017-489A-B423-0D770D4ABEF8}" dt="2022-07-19T09:48:12.030" v="2110" actId="20577"/>
          <ac:spMkLst>
            <pc:docMk/>
            <pc:sldMk cId="2388698586" sldId="315"/>
            <ac:spMk id="6" creationId="{53CDCA5F-B477-7577-903C-F0E890DB8147}"/>
          </ac:spMkLst>
        </pc:spChg>
        <pc:spChg chg="add mod">
          <ac:chgData name="Dominic McCaskill" userId="5842926f-6437-4f20-a61b-47e498305cd3" providerId="ADAL" clId="{BC89BC0D-2017-489A-B423-0D770D4ABEF8}" dt="2022-07-19T10:09:16.324" v="2393" actId="1076"/>
          <ac:spMkLst>
            <pc:docMk/>
            <pc:sldMk cId="2388698586" sldId="315"/>
            <ac:spMk id="9" creationId="{D1B98C79-FB12-D120-490B-1D01416FDE06}"/>
          </ac:spMkLst>
        </pc:spChg>
        <pc:picChg chg="del mod">
          <ac:chgData name="Dominic McCaskill" userId="5842926f-6437-4f20-a61b-47e498305cd3" providerId="ADAL" clId="{BC89BC0D-2017-489A-B423-0D770D4ABEF8}" dt="2022-07-19T10:09:08.665" v="2391" actId="478"/>
          <ac:picMkLst>
            <pc:docMk/>
            <pc:sldMk cId="2388698586" sldId="315"/>
            <ac:picMk id="8" creationId="{4BB4230A-0984-31AF-37DD-290D8FFEE0E0}"/>
          </ac:picMkLst>
        </pc:picChg>
      </pc:sldChg>
      <pc:sldChg chg="addSp delSp modSp modNotesTx">
        <pc:chgData name="Dominic McCaskill" userId="5842926f-6437-4f20-a61b-47e498305cd3" providerId="ADAL" clId="{BC89BC0D-2017-489A-B423-0D770D4ABEF8}" dt="2022-07-19T20:50:26.086" v="3456" actId="20577"/>
        <pc:sldMkLst>
          <pc:docMk/>
          <pc:sldMk cId="2240004700" sldId="316"/>
        </pc:sldMkLst>
        <pc:graphicFrameChg chg="add del mod">
          <ac:chgData name="Dominic McCaskill" userId="5842926f-6437-4f20-a61b-47e498305cd3" providerId="ADAL" clId="{BC89BC0D-2017-489A-B423-0D770D4ABEF8}" dt="2022-07-19T20:44:20.171" v="3203"/>
          <ac:graphicFrameMkLst>
            <pc:docMk/>
            <pc:sldMk cId="2240004700" sldId="316"/>
            <ac:graphicFrameMk id="7" creationId="{5444BCE2-C435-2023-D65F-22D1BD6BE22E}"/>
          </ac:graphicFrameMkLst>
        </pc:graphicFrameChg>
      </pc:sldChg>
      <pc:sldChg chg="addSp delSp modSp mod">
        <pc:chgData name="Dominic McCaskill" userId="5842926f-6437-4f20-a61b-47e498305cd3" providerId="ADAL" clId="{BC89BC0D-2017-489A-B423-0D770D4ABEF8}" dt="2022-07-19T10:06:59.597" v="2374"/>
        <pc:sldMkLst>
          <pc:docMk/>
          <pc:sldMk cId="1179290063" sldId="317"/>
        </pc:sldMkLst>
        <pc:spChg chg="del mod">
          <ac:chgData name="Dominic McCaskill" userId="5842926f-6437-4f20-a61b-47e498305cd3" providerId="ADAL" clId="{BC89BC0D-2017-489A-B423-0D770D4ABEF8}" dt="2022-07-19T09:17:35.280" v="1906" actId="478"/>
          <ac:spMkLst>
            <pc:docMk/>
            <pc:sldMk cId="1179290063" sldId="317"/>
            <ac:spMk id="6" creationId="{C6634B27-F165-101A-E0FE-5FCB8D1F43CE}"/>
          </ac:spMkLst>
        </pc:spChg>
        <pc:spChg chg="mod">
          <ac:chgData name="Dominic McCaskill" userId="5842926f-6437-4f20-a61b-47e498305cd3" providerId="ADAL" clId="{BC89BC0D-2017-489A-B423-0D770D4ABEF8}" dt="2022-07-19T09:19:49.779" v="1925" actId="20577"/>
          <ac:spMkLst>
            <pc:docMk/>
            <pc:sldMk cId="1179290063" sldId="317"/>
            <ac:spMk id="26" creationId="{BF599A09-335D-2AA2-E75F-1E5CCE49479E}"/>
          </ac:spMkLst>
        </pc:spChg>
        <pc:picChg chg="add mod">
          <ac:chgData name="Dominic McCaskill" userId="5842926f-6437-4f20-a61b-47e498305cd3" providerId="ADAL" clId="{BC89BC0D-2017-489A-B423-0D770D4ABEF8}" dt="2022-07-19T10:06:37.583" v="2369" actId="1076"/>
          <ac:picMkLst>
            <pc:docMk/>
            <pc:sldMk cId="1179290063" sldId="317"/>
            <ac:picMk id="4" creationId="{CDF554E7-202F-E4FB-70C7-B3878ACCE9AF}"/>
          </ac:picMkLst>
        </pc:picChg>
        <pc:picChg chg="add mod">
          <ac:chgData name="Dominic McCaskill" userId="5842926f-6437-4f20-a61b-47e498305cd3" providerId="ADAL" clId="{BC89BC0D-2017-489A-B423-0D770D4ABEF8}" dt="2022-07-19T10:06:45.193" v="2371" actId="1076"/>
          <ac:picMkLst>
            <pc:docMk/>
            <pc:sldMk cId="1179290063" sldId="317"/>
            <ac:picMk id="7" creationId="{58DED6FD-468F-056D-3554-78F58FE03044}"/>
          </ac:picMkLst>
        </pc:picChg>
        <pc:picChg chg="add mod">
          <ac:chgData name="Dominic McCaskill" userId="5842926f-6437-4f20-a61b-47e498305cd3" providerId="ADAL" clId="{BC89BC0D-2017-489A-B423-0D770D4ABEF8}" dt="2022-07-19T10:06:59.597" v="2374"/>
          <ac:picMkLst>
            <pc:docMk/>
            <pc:sldMk cId="1179290063" sldId="317"/>
            <ac:picMk id="9" creationId="{96D51A2D-C33A-2ECB-FC18-6B131E82FB42}"/>
          </ac:picMkLst>
        </pc:picChg>
        <pc:picChg chg="del">
          <ac:chgData name="Dominic McCaskill" userId="5842926f-6437-4f20-a61b-47e498305cd3" providerId="ADAL" clId="{BC89BC0D-2017-489A-B423-0D770D4ABEF8}" dt="2022-07-19T09:17:32.879" v="1905" actId="478"/>
          <ac:picMkLst>
            <pc:docMk/>
            <pc:sldMk cId="1179290063" sldId="317"/>
            <ac:picMk id="5122" creationId="{C4876BAF-93F3-8537-2BE9-22A4CCF3AC18}"/>
          </ac:picMkLst>
        </pc:picChg>
      </pc:sldChg>
      <pc:sldChg chg="modNotesTx">
        <pc:chgData name="Dominic McCaskill" userId="5842926f-6437-4f20-a61b-47e498305cd3" providerId="ADAL" clId="{BC89BC0D-2017-489A-B423-0D770D4ABEF8}" dt="2022-07-18T10:20:29.421" v="721" actId="20577"/>
        <pc:sldMkLst>
          <pc:docMk/>
          <pc:sldMk cId="3212449347" sldId="318"/>
        </pc:sldMkLst>
      </pc:sldChg>
      <pc:sldChg chg="ord">
        <pc:chgData name="Dominic McCaskill" userId="5842926f-6437-4f20-a61b-47e498305cd3" providerId="ADAL" clId="{BC89BC0D-2017-489A-B423-0D770D4ABEF8}" dt="2022-07-18T10:10:18.517" v="694"/>
        <pc:sldMkLst>
          <pc:docMk/>
          <pc:sldMk cId="4196575409" sldId="319"/>
        </pc:sldMkLst>
      </pc:sldChg>
      <pc:sldChg chg="new del">
        <pc:chgData name="Dominic McCaskill" userId="5842926f-6437-4f20-a61b-47e498305cd3" providerId="ADAL" clId="{BC89BC0D-2017-489A-B423-0D770D4ABEF8}" dt="2022-07-18T09:50:24.384" v="49" actId="2696"/>
        <pc:sldMkLst>
          <pc:docMk/>
          <pc:sldMk cId="2430720901" sldId="320"/>
        </pc:sldMkLst>
      </pc:sldChg>
      <pc:sldChg chg="new del">
        <pc:chgData name="Dominic McCaskill" userId="5842926f-6437-4f20-a61b-47e498305cd3" providerId="ADAL" clId="{BC89BC0D-2017-489A-B423-0D770D4ABEF8}" dt="2022-07-19T09:49:26.158" v="2113" actId="47"/>
        <pc:sldMkLst>
          <pc:docMk/>
          <pc:sldMk cId="2503577915" sldId="320"/>
        </pc:sldMkLst>
      </pc:sldChg>
      <pc:sldChg chg="delSp modSp add del mod ord">
        <pc:chgData name="Dominic McCaskill" userId="5842926f-6437-4f20-a61b-47e498305cd3" providerId="ADAL" clId="{BC89BC0D-2017-489A-B423-0D770D4ABEF8}" dt="2022-07-19T08:55:32.373" v="1704" actId="47"/>
        <pc:sldMkLst>
          <pc:docMk/>
          <pc:sldMk cId="4120149140" sldId="320"/>
        </pc:sldMkLst>
        <pc:spChg chg="del mod">
          <ac:chgData name="Dominic McCaskill" userId="5842926f-6437-4f20-a61b-47e498305cd3" providerId="ADAL" clId="{BC89BC0D-2017-489A-B423-0D770D4ABEF8}" dt="2022-07-18T09:50:43.186" v="57" actId="478"/>
          <ac:spMkLst>
            <pc:docMk/>
            <pc:sldMk cId="4120149140" sldId="320"/>
            <ac:spMk id="7" creationId="{08284EF0-6F2A-71AD-08FA-364E8098C55F}"/>
          </ac:spMkLst>
        </pc:spChg>
        <pc:spChg chg="mod">
          <ac:chgData name="Dominic McCaskill" userId="5842926f-6437-4f20-a61b-47e498305cd3" providerId="ADAL" clId="{BC89BC0D-2017-489A-B423-0D770D4ABEF8}" dt="2022-07-18T09:50:50.222" v="71" actId="20577"/>
          <ac:spMkLst>
            <pc:docMk/>
            <pc:sldMk cId="4120149140" sldId="320"/>
            <ac:spMk id="26" creationId="{BF599A09-335D-2AA2-E75F-1E5CCE49479E}"/>
          </ac:spMkLst>
        </pc:spChg>
        <pc:graphicFrameChg chg="del">
          <ac:chgData name="Dominic McCaskill" userId="5842926f-6437-4f20-a61b-47e498305cd3" providerId="ADAL" clId="{BC89BC0D-2017-489A-B423-0D770D4ABEF8}" dt="2022-07-18T09:50:40.871" v="56" actId="478"/>
          <ac:graphicFrameMkLst>
            <pc:docMk/>
            <pc:sldMk cId="4120149140" sldId="320"/>
            <ac:graphicFrameMk id="6" creationId="{F01475B8-F31C-BAC8-C161-7F0394ACFC2A}"/>
          </ac:graphicFrameMkLst>
        </pc:graphicFrameChg>
        <pc:picChg chg="del mod">
          <ac:chgData name="Dominic McCaskill" userId="5842926f-6437-4f20-a61b-47e498305cd3" providerId="ADAL" clId="{BC89BC0D-2017-489A-B423-0D770D4ABEF8}" dt="2022-07-18T09:50:37.778" v="54" actId="478"/>
          <ac:picMkLst>
            <pc:docMk/>
            <pc:sldMk cId="4120149140" sldId="320"/>
            <ac:picMk id="5" creationId="{1F9CD7F1-79C3-B661-6510-AB6168E8D4DE}"/>
          </ac:picMkLst>
        </pc:picChg>
      </pc:sldChg>
      <pc:sldChg chg="new del">
        <pc:chgData name="Dominic McCaskill" userId="5842926f-6437-4f20-a61b-47e498305cd3" providerId="ADAL" clId="{BC89BC0D-2017-489A-B423-0D770D4ABEF8}" dt="2022-07-19T09:17:22.243" v="1896" actId="47"/>
        <pc:sldMkLst>
          <pc:docMk/>
          <pc:sldMk cId="4242103703" sldId="320"/>
        </pc:sldMkLst>
      </pc:sldChg>
      <pc:sldChg chg="new del">
        <pc:chgData name="Dominic McCaskill" userId="5842926f-6437-4f20-a61b-47e498305cd3" providerId="ADAL" clId="{BC89BC0D-2017-489A-B423-0D770D4ABEF8}" dt="2022-07-18T10:08:47.753" v="673" actId="47"/>
        <pc:sldMkLst>
          <pc:docMk/>
          <pc:sldMk cId="337238682" sldId="321"/>
        </pc:sldMkLst>
      </pc:sldChg>
      <pc:sldChg chg="addSp delSp modSp add mod modNotesTx">
        <pc:chgData name="Dominic McCaskill" userId="5842926f-6437-4f20-a61b-47e498305cd3" providerId="ADAL" clId="{BC89BC0D-2017-489A-B423-0D770D4ABEF8}" dt="2022-07-19T20:54:31.515" v="3491"/>
        <pc:sldMkLst>
          <pc:docMk/>
          <pc:sldMk cId="2946384701" sldId="321"/>
        </pc:sldMkLst>
        <pc:spChg chg="add mod">
          <ac:chgData name="Dominic McCaskill" userId="5842926f-6437-4f20-a61b-47e498305cd3" providerId="ADAL" clId="{BC89BC0D-2017-489A-B423-0D770D4ABEF8}" dt="2022-07-19T09:52:29.629" v="2325" actId="1076"/>
          <ac:spMkLst>
            <pc:docMk/>
            <pc:sldMk cId="2946384701" sldId="321"/>
            <ac:spMk id="2" creationId="{C0093D92-6BAE-FEBF-2E5B-629280F5BDD4}"/>
          </ac:spMkLst>
        </pc:spChg>
        <pc:spChg chg="add mod">
          <ac:chgData name="Dominic McCaskill" userId="5842926f-6437-4f20-a61b-47e498305cd3" providerId="ADAL" clId="{BC89BC0D-2017-489A-B423-0D770D4ABEF8}" dt="2022-07-19T09:58:05.343" v="2331" actId="113"/>
          <ac:spMkLst>
            <pc:docMk/>
            <pc:sldMk cId="2946384701" sldId="321"/>
            <ac:spMk id="7" creationId="{64044C84-F1FA-5216-F359-1AC2B69C7609}"/>
          </ac:spMkLst>
        </pc:spChg>
        <pc:spChg chg="add mod">
          <ac:chgData name="Dominic McCaskill" userId="5842926f-6437-4f20-a61b-47e498305cd3" providerId="ADAL" clId="{BC89BC0D-2017-489A-B423-0D770D4ABEF8}" dt="2022-07-19T09:58:02.510" v="2330" actId="20577"/>
          <ac:spMkLst>
            <pc:docMk/>
            <pc:sldMk cId="2946384701" sldId="321"/>
            <ac:spMk id="8" creationId="{111EC382-3FAC-F060-B97B-576976352B4A}"/>
          </ac:spMkLst>
        </pc:spChg>
        <pc:spChg chg="add mod">
          <ac:chgData name="Dominic McCaskill" userId="5842926f-6437-4f20-a61b-47e498305cd3" providerId="ADAL" clId="{BC89BC0D-2017-489A-B423-0D770D4ABEF8}" dt="2022-07-19T10:00:06.750" v="2356" actId="1076"/>
          <ac:spMkLst>
            <pc:docMk/>
            <pc:sldMk cId="2946384701" sldId="321"/>
            <ac:spMk id="10" creationId="{881455B2-D9FC-D461-A088-C00039F473CA}"/>
          </ac:spMkLst>
        </pc:spChg>
        <pc:spChg chg="add mod">
          <ac:chgData name="Dominic McCaskill" userId="5842926f-6437-4f20-a61b-47e498305cd3" providerId="ADAL" clId="{BC89BC0D-2017-489A-B423-0D770D4ABEF8}" dt="2022-07-19T10:05:53.091" v="2362"/>
          <ac:spMkLst>
            <pc:docMk/>
            <pc:sldMk cId="2946384701" sldId="321"/>
            <ac:spMk id="11" creationId="{61FF121F-9D71-934E-9DAB-81D3BED23316}"/>
          </ac:spMkLst>
        </pc:spChg>
        <pc:spChg chg="add mod">
          <ac:chgData name="Dominic McCaskill" userId="5842926f-6437-4f20-a61b-47e498305cd3" providerId="ADAL" clId="{BC89BC0D-2017-489A-B423-0D770D4ABEF8}" dt="2022-07-19T10:06:18.304" v="2367"/>
          <ac:spMkLst>
            <pc:docMk/>
            <pc:sldMk cId="2946384701" sldId="321"/>
            <ac:spMk id="12" creationId="{745C60F7-5416-ECA1-8E1F-FD7F11362EE0}"/>
          </ac:spMkLst>
        </pc:spChg>
        <pc:picChg chg="del">
          <ac:chgData name="Dominic McCaskill" userId="5842926f-6437-4f20-a61b-47e498305cd3" providerId="ADAL" clId="{BC89BC0D-2017-489A-B423-0D770D4ABEF8}" dt="2022-07-19T09:49:28.518" v="2114" actId="478"/>
          <ac:picMkLst>
            <pc:docMk/>
            <pc:sldMk cId="2946384701" sldId="321"/>
            <ac:picMk id="5" creationId="{19EA9188-0F59-37C6-723E-8B30D46FA0C4}"/>
          </ac:picMkLst>
        </pc:picChg>
      </pc:sldChg>
      <pc:sldChg chg="new del">
        <pc:chgData name="Dominic McCaskill" userId="5842926f-6437-4f20-a61b-47e498305cd3" providerId="ADAL" clId="{BC89BC0D-2017-489A-B423-0D770D4ABEF8}" dt="2022-07-18T09:51:31.511" v="73" actId="2696"/>
        <pc:sldMkLst>
          <pc:docMk/>
          <pc:sldMk cId="3282145018" sldId="321"/>
        </pc:sldMkLst>
      </pc:sldChg>
      <pc:sldChg chg="add del">
        <pc:chgData name="Dominic McCaskill" userId="5842926f-6437-4f20-a61b-47e498305cd3" providerId="ADAL" clId="{BC89BC0D-2017-489A-B423-0D770D4ABEF8}" dt="2022-07-19T09:19:39.227" v="1910" actId="2696"/>
        <pc:sldMkLst>
          <pc:docMk/>
          <pc:sldMk cId="3989383168" sldId="321"/>
        </pc:sldMkLst>
      </pc:sldChg>
      <pc:sldChg chg="new del">
        <pc:chgData name="Dominic McCaskill" userId="5842926f-6437-4f20-a61b-47e498305cd3" providerId="ADAL" clId="{BC89BC0D-2017-489A-B423-0D770D4ABEF8}" dt="2022-07-19T20:26:50.140" v="2900" actId="2696"/>
        <pc:sldMkLst>
          <pc:docMk/>
          <pc:sldMk cId="328603496" sldId="322"/>
        </pc:sldMkLst>
      </pc:sldChg>
      <pc:sldChg chg="new del">
        <pc:chgData name="Dominic McCaskill" userId="5842926f-6437-4f20-a61b-47e498305cd3" providerId="ADAL" clId="{BC89BC0D-2017-489A-B423-0D770D4ABEF8}" dt="2022-07-19T20:26:57.545" v="2903" actId="47"/>
        <pc:sldMkLst>
          <pc:docMk/>
          <pc:sldMk cId="2105793869" sldId="322"/>
        </pc:sldMkLst>
      </pc:sldChg>
      <pc:sldChg chg="addSp delSp modSp add mod modNotesTx">
        <pc:chgData name="Dominic McCaskill" userId="5842926f-6437-4f20-a61b-47e498305cd3" providerId="ADAL" clId="{BC89BC0D-2017-489A-B423-0D770D4ABEF8}" dt="2022-07-19T20:54:08.466" v="3489"/>
        <pc:sldMkLst>
          <pc:docMk/>
          <pc:sldMk cId="3999064324" sldId="323"/>
        </pc:sldMkLst>
        <pc:spChg chg="del">
          <ac:chgData name="Dominic McCaskill" userId="5842926f-6437-4f20-a61b-47e498305cd3" providerId="ADAL" clId="{BC89BC0D-2017-489A-B423-0D770D4ABEF8}" dt="2022-07-19T20:29:16.346" v="2929" actId="478"/>
          <ac:spMkLst>
            <pc:docMk/>
            <pc:sldMk cId="3999064324" sldId="323"/>
            <ac:spMk id="5" creationId="{AEF66C6A-BA7B-47AE-0FBB-C2EAAC4D9424}"/>
          </ac:spMkLst>
        </pc:spChg>
        <pc:spChg chg="del">
          <ac:chgData name="Dominic McCaskill" userId="5842926f-6437-4f20-a61b-47e498305cd3" providerId="ADAL" clId="{BC89BC0D-2017-489A-B423-0D770D4ABEF8}" dt="2022-07-19T20:27:14.909" v="2924" actId="478"/>
          <ac:spMkLst>
            <pc:docMk/>
            <pc:sldMk cId="3999064324" sldId="323"/>
            <ac:spMk id="7" creationId="{8573A666-D573-60A9-1FAA-866687076E5F}"/>
          </ac:spMkLst>
        </pc:spChg>
        <pc:spChg chg="add mod">
          <ac:chgData name="Dominic McCaskill" userId="5842926f-6437-4f20-a61b-47e498305cd3" providerId="ADAL" clId="{BC89BC0D-2017-489A-B423-0D770D4ABEF8}" dt="2022-07-19T20:29:17.131" v="2930"/>
          <ac:spMkLst>
            <pc:docMk/>
            <pc:sldMk cId="3999064324" sldId="323"/>
            <ac:spMk id="10" creationId="{1FC8BBF9-9AF5-9AF0-F02F-F7790CC4342E}"/>
          </ac:spMkLst>
        </pc:spChg>
        <pc:spChg chg="mod">
          <ac:chgData name="Dominic McCaskill" userId="5842926f-6437-4f20-a61b-47e498305cd3" providerId="ADAL" clId="{BC89BC0D-2017-489A-B423-0D770D4ABEF8}" dt="2022-07-19T20:27:11.584" v="2923" actId="20577"/>
          <ac:spMkLst>
            <pc:docMk/>
            <pc:sldMk cId="3999064324" sldId="323"/>
            <ac:spMk id="26" creationId="{BF599A09-335D-2AA2-E75F-1E5CCE49479E}"/>
          </ac:spMkLst>
        </pc:spChg>
        <pc:picChg chg="add mod modCrop">
          <ac:chgData name="Dominic McCaskill" userId="5842926f-6437-4f20-a61b-47e498305cd3" providerId="ADAL" clId="{BC89BC0D-2017-489A-B423-0D770D4ABEF8}" dt="2022-07-19T20:53:55.780" v="3488" actId="1076"/>
          <ac:picMkLst>
            <pc:docMk/>
            <pc:sldMk cId="3999064324" sldId="323"/>
            <ac:picMk id="4" creationId="{868AF2E3-D6E0-65A0-5118-A5721EBC4A66}"/>
          </ac:picMkLst>
        </pc:picChg>
        <pc:picChg chg="del">
          <ac:chgData name="Dominic McCaskill" userId="5842926f-6437-4f20-a61b-47e498305cd3" providerId="ADAL" clId="{BC89BC0D-2017-489A-B423-0D770D4ABEF8}" dt="2022-07-19T20:27:16.553" v="2925" actId="478"/>
          <ac:picMkLst>
            <pc:docMk/>
            <pc:sldMk cId="3999064324" sldId="323"/>
            <ac:picMk id="6" creationId="{A769904E-7DF0-0FC1-8B15-4C7FF81F7504}"/>
          </ac:picMkLst>
        </pc:picChg>
        <pc:picChg chg="add mod modCrop">
          <ac:chgData name="Dominic McCaskill" userId="5842926f-6437-4f20-a61b-47e498305cd3" providerId="ADAL" clId="{BC89BC0D-2017-489A-B423-0D770D4ABEF8}" dt="2022-07-19T20:53:53.923" v="3487" actId="1076"/>
          <ac:picMkLst>
            <pc:docMk/>
            <pc:sldMk cId="3999064324" sldId="323"/>
            <ac:picMk id="11" creationId="{DE3BD413-FFB6-EA60-176F-F0EBE5FA122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9E21D9-567E-4115-BF6A-16785567C4F1}" type="datetimeFigureOut">
              <a:rPr lang="en-GB" smtClean="0"/>
              <a:t>19/07/2022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093B0-3379-4DD2-B0A1-201B62D701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314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Introduction to me,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093B0-3379-4DD2-B0A1-201B62D7016E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77824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more specific and niche the language the poorer performance can be expected from the pre trained </a:t>
            </a:r>
            <a:r>
              <a:rPr lang="en-GB"/>
              <a:t>models.</a:t>
            </a:r>
          </a:p>
          <a:p>
            <a:endParaRPr lang="en-GB"/>
          </a:p>
          <a:p>
            <a:endParaRPr lang="en-GB"/>
          </a:p>
          <a:p>
            <a:endParaRPr lang="en-GB" b="0" i="0" dirty="0">
              <a:solidFill>
                <a:srgbClr val="292929"/>
              </a:solidFill>
              <a:effectLst/>
              <a:latin typeface="charte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093B0-3379-4DD2-B0A1-201B62D7016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6407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sz="1200" b="0" dirty="0">
                <a:solidFill>
                  <a:srgbClr val="191919"/>
                </a:solidFill>
                <a:effectLst/>
                <a:latin typeface="Soleto Light" panose="020B0406020203030204" pitchFamily="34" charset="0"/>
              </a:rPr>
              <a:t>Inter-annotator agreement is a measure of how well two (or more) annotators can make the same annotation decision for a certain category</a:t>
            </a:r>
            <a:endParaRPr lang="en-GB" b="0" i="0" dirty="0">
              <a:solidFill>
                <a:srgbClr val="292929"/>
              </a:solidFill>
              <a:effectLst/>
              <a:latin typeface="charte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093B0-3379-4DD2-B0A1-201B62D7016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1358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Used publicly available datasets:</a:t>
            </a:r>
          </a:p>
          <a:p>
            <a:r>
              <a:rPr lang="en-GB" dirty="0"/>
              <a:t>BBC Online</a:t>
            </a:r>
          </a:p>
          <a:p>
            <a:r>
              <a:rPr lang="en-GB" dirty="0"/>
              <a:t>UK Government Website</a:t>
            </a:r>
          </a:p>
          <a:p>
            <a:r>
              <a:rPr lang="en-GB" dirty="0"/>
              <a:t>US State department </a:t>
            </a:r>
          </a:p>
          <a:p>
            <a:r>
              <a:rPr lang="en-GB" dirty="0"/>
              <a:t>Wikipedia, among others</a:t>
            </a:r>
          </a:p>
          <a:p>
            <a:r>
              <a:rPr lang="en-GB" dirty="0"/>
              <a:t>Tagged defence specific </a:t>
            </a:r>
            <a:r>
              <a:rPr lang="en-GB" dirty="0" err="1"/>
              <a:t>entites</a:t>
            </a:r>
            <a:r>
              <a:rPr lang="en-GB" dirty="0"/>
              <a:t> such as weapons, vehicles and </a:t>
            </a:r>
            <a:r>
              <a:rPr lang="en-GB" dirty="0" err="1"/>
              <a:t>Milatry</a:t>
            </a:r>
            <a:r>
              <a:rPr lang="en-GB" dirty="0"/>
              <a:t> platforms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093B0-3379-4DD2-B0A1-201B62D7016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6985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Cribrum</a:t>
            </a:r>
          </a:p>
          <a:p>
            <a:endParaRPr lang="en-GB" dirty="0"/>
          </a:p>
          <a:p>
            <a:r>
              <a:rPr lang="en-GB" dirty="0"/>
              <a:t>Chat bot </a:t>
            </a:r>
          </a:p>
          <a:p>
            <a:endParaRPr lang="en-GB" dirty="0"/>
          </a:p>
          <a:p>
            <a:r>
              <a:rPr lang="en-GB" dirty="0"/>
              <a:t>Word cloud</a:t>
            </a:r>
          </a:p>
          <a:p>
            <a:endParaRPr lang="en-GB" dirty="0"/>
          </a:p>
          <a:p>
            <a:r>
              <a:rPr lang="en-GB" dirty="0"/>
              <a:t>Feed into sentiment analysis</a:t>
            </a:r>
          </a:p>
          <a:p>
            <a:endParaRPr lang="en-GB" dirty="0"/>
          </a:p>
          <a:p>
            <a:r>
              <a:rPr lang="en-GB" dirty="0"/>
              <a:t>Volume of mentions</a:t>
            </a:r>
          </a:p>
          <a:p>
            <a:endParaRPr lang="en-GB" dirty="0"/>
          </a:p>
          <a:p>
            <a:r>
              <a:rPr lang="en-GB" dirty="0"/>
              <a:t>Remove the noise from the data</a:t>
            </a:r>
          </a:p>
          <a:p>
            <a:endParaRPr lang="en-GB" b="0" i="0" dirty="0">
              <a:solidFill>
                <a:srgbClr val="292929"/>
              </a:solidFill>
              <a:effectLst/>
              <a:latin typeface="charte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093B0-3379-4DD2-B0A1-201B62D7016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0345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Trying to understand the polarity or range of possible emotions or intentions expressed in a text.</a:t>
            </a:r>
          </a:p>
          <a:p>
            <a:endParaRPr lang="en-GB" dirty="0"/>
          </a:p>
          <a:p>
            <a:r>
              <a:rPr lang="en-GB" dirty="0"/>
              <a:t>Can be overall sentiment of a text</a:t>
            </a:r>
          </a:p>
          <a:p>
            <a:endParaRPr lang="en-GB" dirty="0"/>
          </a:p>
          <a:p>
            <a:r>
              <a:rPr lang="en-GB" dirty="0"/>
              <a:t>How sentiment changes over time</a:t>
            </a:r>
          </a:p>
          <a:p>
            <a:endParaRPr lang="en-GB" dirty="0"/>
          </a:p>
          <a:p>
            <a:r>
              <a:rPr lang="en-GB" dirty="0"/>
              <a:t>Sentiment related to a specific topic.</a:t>
            </a:r>
          </a:p>
          <a:p>
            <a:endParaRPr lang="en-GB" b="0" i="0" dirty="0">
              <a:solidFill>
                <a:srgbClr val="292929"/>
              </a:solidFill>
              <a:effectLst/>
              <a:latin typeface="charte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093B0-3379-4DD2-B0A1-201B62D7016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7058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i="0" dirty="0">
              <a:solidFill>
                <a:srgbClr val="292929"/>
              </a:solidFill>
              <a:effectLst/>
              <a:latin typeface="charte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093B0-3379-4DD2-B0A1-201B62D7016E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9333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292929"/>
                </a:solidFill>
                <a:effectLst/>
                <a:latin typeface="charter"/>
              </a:rPr>
              <a:t>If </a:t>
            </a:r>
            <a:r>
              <a:rPr lang="en-GB" b="0" i="0" dirty="0" err="1">
                <a:solidFill>
                  <a:srgbClr val="292929"/>
                </a:solidFill>
                <a:effectLst/>
                <a:latin typeface="charter"/>
              </a:rPr>
              <a:t>yo</a:t>
            </a:r>
            <a:r>
              <a:rPr lang="en-GB" b="0" i="0" dirty="0">
                <a:solidFill>
                  <a:srgbClr val="292929"/>
                </a:solidFill>
                <a:effectLst/>
                <a:latin typeface="charter"/>
              </a:rPr>
              <a:t> want specific use case for sentiment analysis then you can train your own model</a:t>
            </a:r>
          </a:p>
          <a:p>
            <a:endParaRPr lang="en-GB" b="0" i="0" dirty="0">
              <a:solidFill>
                <a:srgbClr val="292929"/>
              </a:solidFill>
              <a:effectLst/>
              <a:latin typeface="charter"/>
            </a:endParaRPr>
          </a:p>
          <a:p>
            <a:r>
              <a:rPr lang="en-GB" b="0" i="0" dirty="0">
                <a:solidFill>
                  <a:srgbClr val="292929"/>
                </a:solidFill>
                <a:effectLst/>
                <a:latin typeface="charter"/>
              </a:rPr>
              <a:t>The sentiment of the message is the value that the loss function wants to minimise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093B0-3379-4DD2-B0A1-201B62D7016E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1261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i="0" dirty="0">
              <a:solidFill>
                <a:srgbClr val="292929"/>
              </a:solidFill>
              <a:effectLst/>
              <a:latin typeface="charte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093B0-3379-4DD2-B0A1-201B62D7016E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1119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Understanding large amounts of text</a:t>
            </a:r>
          </a:p>
          <a:p>
            <a:endParaRPr lang="en-GB" dirty="0"/>
          </a:p>
          <a:p>
            <a:r>
              <a:rPr lang="en-GB" dirty="0"/>
              <a:t>Marketing</a:t>
            </a:r>
          </a:p>
          <a:p>
            <a:endParaRPr lang="en-GB" dirty="0"/>
          </a:p>
          <a:p>
            <a:r>
              <a:rPr lang="en-GB" dirty="0"/>
              <a:t>Change in sentiment over time</a:t>
            </a:r>
          </a:p>
          <a:p>
            <a:endParaRPr lang="en-GB" dirty="0"/>
          </a:p>
          <a:p>
            <a:r>
              <a:rPr lang="en-GB" dirty="0"/>
              <a:t>Used as input for models</a:t>
            </a:r>
          </a:p>
          <a:p>
            <a:endParaRPr lang="en-GB" b="0" i="0" dirty="0">
              <a:solidFill>
                <a:srgbClr val="292929"/>
              </a:solidFill>
              <a:effectLst/>
              <a:latin typeface="charter"/>
            </a:endParaRPr>
          </a:p>
          <a:p>
            <a:endParaRPr lang="en-GB" b="0" i="0" dirty="0">
              <a:solidFill>
                <a:srgbClr val="292929"/>
              </a:solidFill>
              <a:effectLst/>
              <a:latin typeface="charter"/>
            </a:endParaRPr>
          </a:p>
          <a:p>
            <a:r>
              <a:rPr lang="en-GB" b="0" i="0" dirty="0">
                <a:solidFill>
                  <a:srgbClr val="292929"/>
                </a:solidFill>
                <a:effectLst/>
                <a:latin typeface="charter"/>
              </a:rPr>
              <a:t>Looking into sentiment of Elon Musk over time. Further analysis of users possible</a:t>
            </a:r>
          </a:p>
          <a:p>
            <a:endParaRPr lang="en-GB" b="0" i="0" dirty="0">
              <a:solidFill>
                <a:srgbClr val="292929"/>
              </a:solidFill>
              <a:effectLst/>
              <a:latin typeface="charter"/>
            </a:endParaRPr>
          </a:p>
          <a:p>
            <a:r>
              <a:rPr lang="en-GB" b="0" i="0" dirty="0">
                <a:solidFill>
                  <a:srgbClr val="292929"/>
                </a:solidFill>
                <a:effectLst/>
                <a:latin typeface="charter"/>
              </a:rPr>
              <a:t>Used as variable in further machine learning.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093B0-3379-4DD2-B0A1-201B62D7016E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314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292929"/>
                </a:solidFill>
                <a:effectLst/>
                <a:latin typeface="charter"/>
              </a:rPr>
              <a:t>BERT developed by google,</a:t>
            </a:r>
          </a:p>
          <a:p>
            <a:endParaRPr lang="en-GB" b="0" i="0" dirty="0">
              <a:solidFill>
                <a:srgbClr val="292929"/>
              </a:solidFill>
              <a:effectLst/>
              <a:latin typeface="charter"/>
            </a:endParaRPr>
          </a:p>
          <a:p>
            <a:r>
              <a:rPr lang="en-GB" b="0" i="0" dirty="0">
                <a:solidFill>
                  <a:srgbClr val="292929"/>
                </a:solidFill>
                <a:effectLst/>
                <a:latin typeface="charter"/>
              </a:rPr>
              <a:t>Current cutting edge </a:t>
            </a:r>
          </a:p>
          <a:p>
            <a:endParaRPr lang="en-GB" b="0" i="0" dirty="0">
              <a:solidFill>
                <a:srgbClr val="292929"/>
              </a:solidFill>
              <a:effectLst/>
              <a:latin typeface="charter"/>
            </a:endParaRPr>
          </a:p>
          <a:p>
            <a:r>
              <a:rPr lang="en-GB" b="0" i="0" dirty="0">
                <a:solidFill>
                  <a:srgbClr val="292929"/>
                </a:solidFill>
                <a:effectLst/>
                <a:latin typeface="charter"/>
              </a:rPr>
              <a:t>Trained on </a:t>
            </a:r>
            <a:r>
              <a:rPr lang="en-GB" b="0" i="0">
                <a:solidFill>
                  <a:srgbClr val="292929"/>
                </a:solidFill>
                <a:effectLst/>
                <a:latin typeface="charter"/>
              </a:rPr>
              <a:t>over 3.3B </a:t>
            </a:r>
            <a:r>
              <a:rPr lang="en-GB" b="0" i="0" dirty="0">
                <a:solidFill>
                  <a:srgbClr val="292929"/>
                </a:solidFill>
                <a:effectLst/>
                <a:latin typeface="charter"/>
              </a:rPr>
              <a:t>words from </a:t>
            </a:r>
            <a:r>
              <a:rPr lang="en-GB" b="0" i="0" dirty="0" err="1">
                <a:solidFill>
                  <a:srgbClr val="292929"/>
                </a:solidFill>
                <a:effectLst/>
                <a:latin typeface="charter"/>
              </a:rPr>
              <a:t>Wikiepdia</a:t>
            </a:r>
            <a:r>
              <a:rPr lang="en-GB" b="0" i="0" dirty="0">
                <a:solidFill>
                  <a:srgbClr val="292929"/>
                </a:solidFill>
                <a:effectLst/>
                <a:latin typeface="charter"/>
              </a:rPr>
              <a:t> and </a:t>
            </a:r>
            <a:r>
              <a:rPr lang="en-GB" b="0" i="0" dirty="0" err="1">
                <a:solidFill>
                  <a:srgbClr val="292929"/>
                </a:solidFill>
                <a:effectLst/>
                <a:latin typeface="charter"/>
              </a:rPr>
              <a:t>BooksCorpus</a:t>
            </a:r>
            <a:endParaRPr lang="en-GB" b="0" i="0" dirty="0">
              <a:solidFill>
                <a:srgbClr val="292929"/>
              </a:solidFill>
              <a:effectLst/>
              <a:latin typeface="charter"/>
            </a:endParaRPr>
          </a:p>
          <a:p>
            <a:endParaRPr lang="en-GB" b="0" i="0" dirty="0">
              <a:solidFill>
                <a:srgbClr val="292929"/>
              </a:solidFill>
              <a:effectLst/>
              <a:latin typeface="charter"/>
            </a:endParaRPr>
          </a:p>
          <a:p>
            <a:r>
              <a:rPr lang="en-GB" b="0" i="0" dirty="0">
                <a:solidFill>
                  <a:srgbClr val="292929"/>
                </a:solidFill>
                <a:effectLst/>
                <a:latin typeface="charter"/>
              </a:rPr>
              <a:t>Currently not quite sure why its so good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093B0-3379-4DD2-B0A1-201B62D7016E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0510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33400" lvl="1" indent="-358775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E57200"/>
              </a:buClr>
              <a:buFont typeface="Webdings" panose="05030102010509060703" pitchFamily="18" charset="2"/>
              <a:buChar char=""/>
            </a:pPr>
            <a:r>
              <a:rPr lang="en-GB" sz="1200" dirty="0">
                <a:solidFill>
                  <a:srgbClr val="E57200"/>
                </a:solidFill>
                <a:latin typeface="Soleto Light" panose="020B0406020203030204" pitchFamily="34" charset="0"/>
              </a:rPr>
              <a:t>Phonology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0"/>
              </a:rPr>
              <a:t> </a:t>
            </a:r>
            <a:b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0"/>
              </a:rPr>
            </a:b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0"/>
              </a:rPr>
              <a:t>This science helps to deal with patterns present in the sound and speeches related to the sound as a physical entity.</a:t>
            </a:r>
          </a:p>
          <a:p>
            <a:pPr marL="533400" lvl="1" indent="-358775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E57200"/>
              </a:buClr>
              <a:buFont typeface="Webdings" panose="05030102010509060703" pitchFamily="18" charset="2"/>
              <a:buChar char=""/>
            </a:pPr>
            <a:r>
              <a:rPr lang="en-GB" sz="1200" dirty="0">
                <a:solidFill>
                  <a:srgbClr val="E57200"/>
                </a:solidFill>
                <a:latin typeface="Soleto Light" panose="020B0406020203030204" pitchFamily="34" charset="0"/>
              </a:rPr>
              <a:t>Pragmatics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0"/>
              </a:rPr>
              <a:t> </a:t>
            </a:r>
            <a:b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0"/>
              </a:rPr>
            </a:b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0"/>
              </a:rPr>
              <a:t>This science studies the different uses of language</a:t>
            </a:r>
          </a:p>
          <a:p>
            <a:pPr marL="533400" lvl="1" indent="-358775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E57200"/>
              </a:buClr>
              <a:buFont typeface="Webdings" panose="05030102010509060703" pitchFamily="18" charset="2"/>
              <a:buChar char=""/>
            </a:pPr>
            <a:r>
              <a:rPr lang="en-GB" sz="1200" dirty="0">
                <a:solidFill>
                  <a:srgbClr val="E57200"/>
                </a:solidFill>
                <a:latin typeface="Soleto Light" panose="020B0406020203030204" pitchFamily="34" charset="0"/>
              </a:rPr>
              <a:t>Morphology</a:t>
            </a:r>
            <a:b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0"/>
              </a:rPr>
            </a:b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0"/>
              </a:rPr>
              <a:t>This science deals with the structure of the words and the systematic relations between them.</a:t>
            </a:r>
          </a:p>
          <a:p>
            <a:pPr marL="533400" lvl="1" indent="-358775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E57200"/>
              </a:buClr>
              <a:buFont typeface="Webdings" panose="05030102010509060703" pitchFamily="18" charset="2"/>
              <a:buChar char=""/>
            </a:pPr>
            <a:r>
              <a:rPr lang="en-GB" sz="1200" dirty="0">
                <a:solidFill>
                  <a:srgbClr val="E57200"/>
                </a:solidFill>
                <a:latin typeface="Soleto Light" panose="020B0406020203030204" pitchFamily="34" charset="0"/>
              </a:rPr>
              <a:t>Syntax</a:t>
            </a:r>
            <a:b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0"/>
              </a:rPr>
            </a:b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0"/>
              </a:rPr>
              <a:t>This science deal with the structure of the sentences.</a:t>
            </a:r>
          </a:p>
          <a:p>
            <a:pPr marL="533400" lvl="1" indent="-358775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E57200"/>
              </a:buClr>
              <a:buFont typeface="Webdings" panose="05030102010509060703" pitchFamily="18" charset="2"/>
              <a:buChar char=""/>
            </a:pPr>
            <a:r>
              <a:rPr lang="en-GB" sz="1200" dirty="0">
                <a:solidFill>
                  <a:srgbClr val="E57200"/>
                </a:solidFill>
                <a:latin typeface="Soleto Light" panose="020B0406020203030204" pitchFamily="34" charset="0"/>
              </a:rPr>
              <a:t>Semantics</a:t>
            </a:r>
            <a:b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0"/>
              </a:rPr>
            </a:b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0"/>
              </a:rPr>
              <a:t>This science deals with the literal meaning of the words, phrases as well as sentences.</a:t>
            </a:r>
          </a:p>
          <a:p>
            <a:endParaRPr lang="en-GB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292929"/>
                </a:solidFill>
                <a:effectLst/>
                <a:latin typeface="charter"/>
              </a:rPr>
              <a:t> Machine translation (Google Translate)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292929"/>
                </a:solidFill>
                <a:effectLst/>
                <a:latin typeface="charter"/>
              </a:rPr>
              <a:t> Natural language generation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292929"/>
                </a:solidFill>
                <a:effectLst/>
                <a:latin typeface="charter"/>
              </a:rPr>
              <a:t> Web Search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292929"/>
                </a:solidFill>
                <a:effectLst/>
                <a:latin typeface="charter"/>
              </a:rPr>
              <a:t> Spam filters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292929"/>
                </a:solidFill>
                <a:effectLst/>
                <a:latin typeface="charter"/>
              </a:rPr>
              <a:t> Sentiment Analysis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292929"/>
                </a:solidFill>
                <a:effectLst/>
                <a:latin typeface="charter"/>
              </a:rPr>
              <a:t> Chatbots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093B0-3379-4DD2-B0A1-201B62D7016E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44169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Put in </a:t>
            </a:r>
            <a:r>
              <a:rPr lang="en-GB" dirty="0" err="1"/>
              <a:t>linkedin</a:t>
            </a:r>
            <a:r>
              <a:rPr lang="en-GB" dirty="0"/>
              <a:t> </a:t>
            </a:r>
            <a:r>
              <a:rPr lang="en-GB" dirty="0" err="1"/>
              <a:t>adresss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093B0-3379-4DD2-B0A1-201B62D7016E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865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Initially focussed on Machine translation during the second world war</a:t>
            </a:r>
          </a:p>
          <a:p>
            <a:endParaRPr lang="en-GB" b="0" i="0" dirty="0">
              <a:solidFill>
                <a:srgbClr val="292929"/>
              </a:solidFill>
              <a:effectLst/>
              <a:latin typeface="charter"/>
            </a:endParaRPr>
          </a:p>
          <a:p>
            <a:r>
              <a:rPr lang="en-GB" b="0" i="0" dirty="0">
                <a:solidFill>
                  <a:srgbClr val="292929"/>
                </a:solidFill>
                <a:effectLst/>
                <a:latin typeface="charter"/>
              </a:rPr>
              <a:t>Turing Test</a:t>
            </a:r>
          </a:p>
          <a:p>
            <a:r>
              <a:rPr lang="en-GB" b="0" i="0" dirty="0">
                <a:solidFill>
                  <a:srgbClr val="292929"/>
                </a:solidFill>
                <a:effectLst/>
                <a:latin typeface="charter"/>
              </a:rPr>
              <a:t>Published in 1950 – called the imitation game</a:t>
            </a:r>
          </a:p>
          <a:p>
            <a:endParaRPr lang="en-GB" b="0" i="0" dirty="0">
              <a:solidFill>
                <a:srgbClr val="292929"/>
              </a:solidFill>
              <a:effectLst/>
              <a:latin typeface="charter"/>
            </a:endParaRPr>
          </a:p>
          <a:p>
            <a:r>
              <a:rPr lang="en-GB" b="0" i="0" dirty="0">
                <a:solidFill>
                  <a:srgbClr val="292929"/>
                </a:solidFill>
                <a:effectLst/>
                <a:latin typeface="charter"/>
              </a:rPr>
              <a:t>C is interrogator, needs to decide which of A and B is a computer and which is a human</a:t>
            </a:r>
          </a:p>
          <a:p>
            <a:r>
              <a:rPr lang="en-GB" b="0" i="0" dirty="0">
                <a:solidFill>
                  <a:srgbClr val="292929"/>
                </a:solidFill>
                <a:effectLst/>
                <a:latin typeface="charter"/>
              </a:rPr>
              <a:t>C must view the response to written questions</a:t>
            </a:r>
          </a:p>
          <a:p>
            <a:endParaRPr lang="en-GB" b="0" i="0" dirty="0">
              <a:solidFill>
                <a:srgbClr val="292929"/>
              </a:solidFill>
              <a:effectLst/>
              <a:latin typeface="charter"/>
            </a:endParaRPr>
          </a:p>
          <a:p>
            <a:r>
              <a:rPr lang="en-GB" b="0" i="0" dirty="0">
                <a:solidFill>
                  <a:srgbClr val="292929"/>
                </a:solidFill>
                <a:effectLst/>
                <a:latin typeface="charter"/>
              </a:rPr>
              <a:t>Question is, can a computer imitate a human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093B0-3379-4DD2-B0A1-201B62D7016E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0513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endParaRPr lang="en-GB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1954</a:t>
            </a:r>
          </a:p>
          <a:p>
            <a:pPr algn="l">
              <a:buFont typeface="Arial" panose="020B0604020202020204" pitchFamily="34" charset="0"/>
              <a:buNone/>
            </a:pPr>
            <a:endParaRPr lang="en-GB" b="1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en-GB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Romanisized</a:t>
            </a:r>
            <a:r>
              <a:rPr lang="en-GB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russin</a:t>
            </a:r>
            <a:r>
              <a:rPr lang="en-GB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on top, translated sentence on the bottom</a:t>
            </a:r>
          </a:p>
          <a:p>
            <a:pPr algn="l">
              <a:buFont typeface="Arial" panose="020B0604020202020204" pitchFamily="34" charset="0"/>
              <a:buNone/>
            </a:pPr>
            <a:endParaRPr lang="en-GB" b="1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First fully automatic machine translation</a:t>
            </a:r>
          </a:p>
          <a:p>
            <a:pPr algn="l">
              <a:buFont typeface="Arial" panose="020B0604020202020204" pitchFamily="34" charset="0"/>
              <a:buNone/>
            </a:pPr>
            <a:endParaRPr lang="en-GB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Only 6 grammar rules and 250 items in it’s vocabulary</a:t>
            </a:r>
          </a:p>
          <a:p>
            <a:pPr algn="l">
              <a:buFont typeface="Arial" panose="020B0604020202020204" pitchFamily="34" charset="0"/>
              <a:buNone/>
            </a:pPr>
            <a:endParaRPr lang="en-GB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Sentences were carefully selected but were proposed as a demonstration of machine translation.</a:t>
            </a:r>
          </a:p>
          <a:p>
            <a:pPr algn="l">
              <a:buFont typeface="Arial" panose="020B0604020202020204" pitchFamily="34" charset="0"/>
              <a:buNone/>
            </a:pPr>
            <a:endParaRPr lang="en-GB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093B0-3379-4DD2-B0A1-201B62D7016E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860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Described by Joseph </a:t>
            </a:r>
            <a:r>
              <a:rPr lang="en-GB" dirty="0" err="1"/>
              <a:t>Weizenbaum</a:t>
            </a:r>
            <a:r>
              <a:rPr lang="en-GB" dirty="0"/>
              <a:t> in January 1966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Keyword priority and rules make up script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“Rogerian Psychotherapy”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If a keyword is found, do a rule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If a keyword is not found, generic or repeat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Gave rise to the Eliza effect, </a:t>
            </a:r>
            <a:r>
              <a:rPr lang="en-GB" dirty="0" err="1"/>
              <a:t>Weizenbaum</a:t>
            </a:r>
            <a:r>
              <a:rPr lang="en-GB" dirty="0"/>
              <a:t> </a:t>
            </a:r>
            <a:r>
              <a:rPr lang="en-GB" dirty="0" err="1"/>
              <a:t>commeneted</a:t>
            </a:r>
            <a:r>
              <a:rPr lang="en-GB" dirty="0"/>
              <a:t> 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"I had not realized ... that extremely short exposures to a relatively simple computer program could induce powerful delusional thinking in quite normal people.”</a:t>
            </a:r>
            <a:endParaRPr lang="en-GB" dirty="0"/>
          </a:p>
          <a:p>
            <a:endParaRPr lang="en-GB" b="0" i="0" dirty="0">
              <a:solidFill>
                <a:srgbClr val="292929"/>
              </a:solidFill>
              <a:effectLst/>
              <a:latin typeface="charter"/>
            </a:endParaRPr>
          </a:p>
          <a:p>
            <a:r>
              <a:rPr lang="en-GB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</a:rPr>
              <a:t>Parry was developed in 1972 as a more advanced implementation and tried to simulate a person with paranoid schizophrenia.</a:t>
            </a:r>
          </a:p>
          <a:p>
            <a:endParaRPr lang="en-GB" b="0" i="0" u="none" strike="noStrike" dirty="0">
              <a:solidFill>
                <a:srgbClr val="0645AD"/>
              </a:solidFill>
              <a:effectLst/>
              <a:latin typeface="Arial" panose="020B0604020202020204" pitchFamily="34" charset="0"/>
            </a:endParaRPr>
          </a:p>
          <a:p>
            <a:r>
              <a:rPr lang="en-GB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</a:rPr>
              <a:t>Adaptation of Turning text</a:t>
            </a:r>
          </a:p>
          <a:p>
            <a:endParaRPr lang="en-GB" b="0" i="0" u="none" strike="noStrike" dirty="0">
              <a:solidFill>
                <a:srgbClr val="0645AD"/>
              </a:solidFill>
              <a:effectLst/>
              <a:latin typeface="Arial" panose="020B0604020202020204" pitchFamily="34" charset="0"/>
            </a:endParaRPr>
          </a:p>
          <a:p>
            <a:r>
              <a:rPr lang="en-GB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</a:rPr>
              <a:t>No better than guessing psychiatrists telling parry from patient</a:t>
            </a:r>
          </a:p>
          <a:p>
            <a:endParaRPr lang="en-GB" b="0" i="0" u="none" strike="noStrike" dirty="0">
              <a:solidFill>
                <a:srgbClr val="0645AD"/>
              </a:solidFill>
              <a:effectLst/>
              <a:latin typeface="Arial" panose="020B0604020202020204" pitchFamily="34" charset="0"/>
            </a:endParaRPr>
          </a:p>
          <a:p>
            <a:r>
              <a:rPr lang="en-GB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</a:rPr>
              <a:t>Eliza VS Parry over ARPNET</a:t>
            </a:r>
            <a:endParaRPr lang="en-GB" b="0" i="0" dirty="0">
              <a:solidFill>
                <a:srgbClr val="292929"/>
              </a:solidFill>
              <a:effectLst/>
              <a:latin typeface="charte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093B0-3379-4DD2-B0A1-201B62D7016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319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Starting in the 80s with increasing computer power</a:t>
            </a:r>
          </a:p>
          <a:p>
            <a:endParaRPr lang="en-GB" dirty="0"/>
          </a:p>
          <a:p>
            <a:r>
              <a:rPr lang="en-GB" dirty="0"/>
              <a:t>Large multi lingual corpora created by the Canadian parliament and European Union allowed development of translation algorithms.</a:t>
            </a:r>
          </a:p>
          <a:p>
            <a:endParaRPr lang="en-GB" dirty="0"/>
          </a:p>
          <a:p>
            <a:r>
              <a:rPr lang="en-GB" dirty="0"/>
              <a:t>Previous theoretical approach to NLP championed by Noam Chomsky gave way to the analysis of language as expressed in real world text.</a:t>
            </a:r>
          </a:p>
          <a:p>
            <a:endParaRPr lang="en-GB" dirty="0"/>
          </a:p>
          <a:p>
            <a:r>
              <a:rPr lang="en-GB" dirty="0"/>
              <a:t>Using statistical techniques such as Decision trees, to analyse large documents</a:t>
            </a:r>
          </a:p>
          <a:p>
            <a:endParaRPr lang="en-GB" b="0" i="0" dirty="0">
              <a:solidFill>
                <a:srgbClr val="292929"/>
              </a:solidFill>
              <a:effectLst/>
              <a:latin typeface="charte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093B0-3379-4DD2-B0A1-201B62D7016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8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Based on how Neuron’s work in the human brain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Can adapt to changing input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perceptron = multi linear regression, minimise a loss function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Inputs are fed into the left and passed through the hidden layers to provide an output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Output layer can be a single yes/no output or multiple criteria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093B0-3379-4DD2-B0A1-201B62D7016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34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093B0-3379-4DD2-B0A1-201B62D7016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382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Trying to extract the entities from a document effectively nouns</a:t>
            </a:r>
          </a:p>
          <a:p>
            <a:endParaRPr lang="en-GB" dirty="0"/>
          </a:p>
          <a:p>
            <a:r>
              <a:rPr lang="en-GB" dirty="0"/>
              <a:t>Trying to categorise the identified entities</a:t>
            </a:r>
          </a:p>
          <a:p>
            <a:endParaRPr lang="en-GB" dirty="0"/>
          </a:p>
          <a:p>
            <a:r>
              <a:rPr lang="en-GB" dirty="0"/>
              <a:t>This output was generated automatically using the Spacy Library.</a:t>
            </a:r>
          </a:p>
          <a:p>
            <a:endParaRPr lang="en-GB" dirty="0"/>
          </a:p>
          <a:p>
            <a:r>
              <a:rPr lang="en-GB" dirty="0"/>
              <a:t>It is not perfect, it misses “</a:t>
            </a:r>
            <a:r>
              <a:rPr lang="en-GB" dirty="0" err="1"/>
              <a:t>greeks</a:t>
            </a:r>
            <a:r>
              <a:rPr lang="en-GB" dirty="0"/>
              <a:t>” and misclassifies “Principality of Arber”</a:t>
            </a:r>
          </a:p>
          <a:p>
            <a:endParaRPr lang="en-GB" b="0" i="0" dirty="0">
              <a:solidFill>
                <a:srgbClr val="292929"/>
              </a:solidFill>
              <a:effectLst/>
              <a:latin typeface="charte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093B0-3379-4DD2-B0A1-201B62D7016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683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BDF0D-5A89-3AE7-47D9-448AB5148F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BBD2D6-C114-AD3C-DA40-CFC2A20847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515CB-62EF-12D5-0227-AC4191B3F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F6C2-8E65-47CC-AE6A-6B0462079E86}" type="datetimeFigureOut">
              <a:rPr lang="en-GB" smtClean="0"/>
              <a:t>19/07/2022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7CBBC7-07E2-C389-C83D-29E285685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88D797-B9B6-DF55-D0B5-5D0E05616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7BD9-EBD4-484B-AC9F-4753C03CF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662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BCCDB-CD5E-D568-7EB5-ABBFF9FE4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C2F36F-0916-ECA6-8062-EC1BEFD773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E0B6A1-9FE5-902C-A8CC-9AB97F9ED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F6C2-8E65-47CC-AE6A-6B0462079E86}" type="datetimeFigureOut">
              <a:rPr lang="en-GB" smtClean="0"/>
              <a:t>19/07/2022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385A-0BD6-09FF-FB9A-402BD8A57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818FC7-68F5-7429-FB66-2E5FAA541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7BD9-EBD4-484B-AC9F-4753C03CF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075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DF11B7-15BB-EF01-8CC3-09AC860050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587687-D357-AC0B-D076-FD5268F66B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C828E-F37C-B84F-516E-75E9B0553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F6C2-8E65-47CC-AE6A-6B0462079E86}" type="datetimeFigureOut">
              <a:rPr lang="en-GB" smtClean="0"/>
              <a:t>19/07/2022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E93711-7997-893F-7A7D-8D1CCDFFB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F13108-50C7-4C7C-D548-DC2F5D5C8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7BD9-EBD4-484B-AC9F-4753C03CF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226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1F468-2566-EBC6-3FAC-E3586F807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C6A3E-8F74-89F6-8A0F-D977CAEAB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8FF005-5A69-7596-A88A-0189A1EB1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F6C2-8E65-47CC-AE6A-6B0462079E86}" type="datetimeFigureOut">
              <a:rPr lang="en-GB" smtClean="0"/>
              <a:t>19/07/2022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48CA4D-BD45-72E0-BE2B-17BB45F56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D2FCE-0999-586A-4595-57C5F8C60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7BD9-EBD4-484B-AC9F-4753C03CF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899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0DDB2-4170-5FDD-D9AF-7C4C65E86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0545EC-9EF7-2FDF-7F9C-0E09E4CCE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89AFD3-782D-87FE-27DE-314D4F7A2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F6C2-8E65-47CC-AE6A-6B0462079E86}" type="datetimeFigureOut">
              <a:rPr lang="en-GB" smtClean="0"/>
              <a:t>19/07/2022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A10F73-F6ED-3900-0E0F-D1EF6DE20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220EF-EC5D-87DB-C202-31AE36D79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7BD9-EBD4-484B-AC9F-4753C03CF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910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B5574-2881-B895-CFF7-2EF8B6067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D5EBB-8B77-0D12-2113-60B68327A2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F3108C-01BF-83B8-4356-F88DBB308F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0D89D5-2120-E17C-B750-242B2A469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F6C2-8E65-47CC-AE6A-6B0462079E86}" type="datetimeFigureOut">
              <a:rPr lang="en-GB" smtClean="0"/>
              <a:t>19/07/2022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BC3840-C1D1-F43F-D36A-06D13DE94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DC8E64-AF29-6960-891F-7557A5055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7BD9-EBD4-484B-AC9F-4753C03CF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38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CBB09-4447-396A-47ED-5E62B03F8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2ED471-F4F0-EC3D-4742-1F1DD54D09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538875-23EF-AAEE-9FF3-9D333EBC42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9C5E0F-6769-E9BB-D62F-31196034C0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D722A6-01D9-C72D-EEC0-500027C12C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CAA7BB-0D65-53DD-ABAC-D2C1FF198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F6C2-8E65-47CC-AE6A-6B0462079E86}" type="datetimeFigureOut">
              <a:rPr lang="en-GB" smtClean="0"/>
              <a:t>19/07/2022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B2EF22-87AA-C83D-DA9F-D30F764E8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D4A8CC-4FEC-37D3-BC4B-653B23A26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7BD9-EBD4-484B-AC9F-4753C03CF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868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B6A90-092C-AF0D-DA52-6A0CA50C3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8E6027-85AB-91A7-FBED-C7862603E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F6C2-8E65-47CC-AE6A-6B0462079E86}" type="datetimeFigureOut">
              <a:rPr lang="en-GB" smtClean="0"/>
              <a:t>19/07/2022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8331E0-D7B0-4932-5CBD-211B1BEAF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050D27-C479-552D-160F-47BD88022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7BD9-EBD4-484B-AC9F-4753C03CF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180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BD2AB0-A1BC-52ED-28E5-4FD8A525A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F6C2-8E65-47CC-AE6A-6B0462079E86}" type="datetimeFigureOut">
              <a:rPr lang="en-GB" smtClean="0"/>
              <a:t>19/07/2022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DD9C5E-1395-61EC-04A5-123188899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F8148E-34C4-E447-8FC7-9ADDB71B0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7BD9-EBD4-484B-AC9F-4753C03CF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129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C864F-2798-9A54-2707-A7E876129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AD1C5-60C6-AAF7-2145-A6D612B0F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DBDC34-E4DA-AEFE-77D5-37AA864E01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6CF90C-AFB7-F7F2-8520-F4E2CD531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F6C2-8E65-47CC-AE6A-6B0462079E86}" type="datetimeFigureOut">
              <a:rPr lang="en-GB" smtClean="0"/>
              <a:t>19/07/2022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E11CE4-B2A4-3AD6-E84F-FC2CA7A55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738623-3BDB-4691-700C-8CD210116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7BD9-EBD4-484B-AC9F-4753C03CF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228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A2EB4-21E9-8FEA-9BC6-ED9F3DD09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40A516-CF14-2C2D-84C7-060DFC4358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D91E4C-0F91-2C2D-1C55-629C9DF010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2809C1-2BCC-8842-EF5B-33C2A25C7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F6C2-8E65-47CC-AE6A-6B0462079E86}" type="datetimeFigureOut">
              <a:rPr lang="en-GB" smtClean="0"/>
              <a:t>19/07/2022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C062C2-A16C-57D6-EFC0-A3F8C3CED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28C9ED-77BB-1536-CE09-9769BD398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7BD9-EBD4-484B-AC9F-4753C03CF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277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08C433-1BF1-4758-8454-E06D48292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AA4AC7-81DD-DDA8-ED6A-09CDEDE2B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F7BD6-526B-42D9-6A30-0C937EC51E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2F6C2-8E65-47CC-AE6A-6B0462079E86}" type="datetimeFigureOut">
              <a:rPr lang="en-GB" smtClean="0"/>
              <a:t>19/07/2022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014379-70C4-A62D-7ACD-2E0331B152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370887-7A12-9DBD-BF8F-53D1F4921F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B7BD9-EBD4-484B-AC9F-4753C03CF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356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5.png"/><Relationship Id="rId7" Type="http://schemas.openxmlformats.org/officeDocument/2006/relationships/image" Target="../media/image44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11" Type="http://schemas.openxmlformats.org/officeDocument/2006/relationships/image" Target="../media/image48.svg"/><Relationship Id="rId5" Type="http://schemas.openxmlformats.org/officeDocument/2006/relationships/image" Target="../media/image42.sv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1.wdp"/><Relationship Id="rId18" Type="http://schemas.openxmlformats.org/officeDocument/2006/relationships/oleObject" Target="../embeddings/oleObject4.bin"/><Relationship Id="rId3" Type="http://schemas.openxmlformats.org/officeDocument/2006/relationships/image" Target="../media/image6.jpeg"/><Relationship Id="rId21" Type="http://schemas.openxmlformats.org/officeDocument/2006/relationships/image" Target="../media/image18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oleObject" Target="../embeddings/oleObject3.bin"/><Relationship Id="rId2" Type="http://schemas.openxmlformats.org/officeDocument/2006/relationships/image" Target="../media/image5.png"/><Relationship Id="rId16" Type="http://schemas.openxmlformats.org/officeDocument/2006/relationships/oleObject" Target="../embeddings/oleObject2.bin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6.wmf"/><Relationship Id="rId10" Type="http://schemas.openxmlformats.org/officeDocument/2006/relationships/image" Target="../media/image13.png"/><Relationship Id="rId19" Type="http://schemas.openxmlformats.org/officeDocument/2006/relationships/image" Target="../media/image17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.png"/><Relationship Id="rId7" Type="http://schemas.openxmlformats.org/officeDocument/2006/relationships/image" Target="../media/image56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11" Type="http://schemas.openxmlformats.org/officeDocument/2006/relationships/image" Target="../media/image60.svg"/><Relationship Id="rId5" Type="http://schemas.openxmlformats.org/officeDocument/2006/relationships/image" Target="../media/image54.sv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Dominic.McCaskill@tpgroup.uk.com" TargetMode="Externa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3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C52111A3-BC49-C5BC-ED24-13C3C23E9F47}"/>
              </a:ext>
            </a:extLst>
          </p:cNvPr>
          <p:cNvSpPr txBox="1">
            <a:spLocks/>
          </p:cNvSpPr>
          <p:nvPr/>
        </p:nvSpPr>
        <p:spPr>
          <a:xfrm>
            <a:off x="10128363" y="6359496"/>
            <a:ext cx="1875572" cy="3591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solidFill>
                  <a:schemeClr val="bg1"/>
                </a:solidFill>
                <a:latin typeface="Soleto Light"/>
              </a:rPr>
              <a:t>June 2022</a:t>
            </a:r>
            <a:endParaRPr lang="en-GB" sz="1600" dirty="0">
              <a:solidFill>
                <a:schemeClr val="bg1"/>
              </a:solidFill>
            </a:endParaRPr>
          </a:p>
        </p:txBody>
      </p:sp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B43650D-DB76-D114-281C-424E89AF0A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366" y="425912"/>
            <a:ext cx="2462494" cy="598560"/>
          </a:xfrm>
          <a:prstGeom prst="rect">
            <a:avLst/>
          </a:prstGeom>
        </p:spPr>
      </p:pic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9518CE97-0D37-EE87-AE27-4785A80A15BF}"/>
              </a:ext>
            </a:extLst>
          </p:cNvPr>
          <p:cNvSpPr txBox="1">
            <a:spLocks/>
          </p:cNvSpPr>
          <p:nvPr/>
        </p:nvSpPr>
        <p:spPr>
          <a:xfrm>
            <a:off x="3549740" y="6359495"/>
            <a:ext cx="5288109" cy="3591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oleto Light"/>
              </a:rPr>
              <a:t>Innovative Thought   |  Critical Technology  |  Absolute Trust</a:t>
            </a:r>
            <a:endParaRPr lang="en-GB" sz="1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28A7DCD4-5C64-766B-0096-969285035654}"/>
              </a:ext>
            </a:extLst>
          </p:cNvPr>
          <p:cNvSpPr txBox="1">
            <a:spLocks/>
          </p:cNvSpPr>
          <p:nvPr/>
        </p:nvSpPr>
        <p:spPr>
          <a:xfrm>
            <a:off x="2043257" y="3784060"/>
            <a:ext cx="7908139" cy="150906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400" dirty="0">
                <a:latin typeface="Soleto Light" panose="020B0406020203030204" pitchFamily="34" charset="0"/>
              </a:rPr>
              <a:t>Natural Language </a:t>
            </a:r>
            <a:br>
              <a:rPr lang="en-GB" sz="2400" dirty="0">
                <a:latin typeface="Soleto Light" panose="020B0406020203030204" pitchFamily="34" charset="0"/>
              </a:rPr>
            </a:br>
            <a:r>
              <a:rPr lang="en-GB" sz="2400" dirty="0">
                <a:latin typeface="Soleto Light" panose="020B0406020203030204" pitchFamily="34" charset="0"/>
              </a:rPr>
              <a:t>Getting the Language Right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GB" sz="2400" dirty="0">
              <a:latin typeface="Soleto Light" panose="020B040602020303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400" dirty="0">
                <a:latin typeface="Soleto Light" panose="020B0406020203030204" pitchFamily="34" charset="0"/>
              </a:rPr>
              <a:t>Dominic McCaskill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CAEB134-2DE1-F4A9-A532-561CE8F6FDDC}"/>
              </a:ext>
            </a:extLst>
          </p:cNvPr>
          <p:cNvSpPr/>
          <p:nvPr/>
        </p:nvSpPr>
        <p:spPr>
          <a:xfrm>
            <a:off x="562781" y="1531652"/>
            <a:ext cx="3528661" cy="1925347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752281-759F-2B82-AD30-C07CA6BB8A02}"/>
              </a:ext>
            </a:extLst>
          </p:cNvPr>
          <p:cNvSpPr/>
          <p:nvPr/>
        </p:nvSpPr>
        <p:spPr>
          <a:xfrm>
            <a:off x="8054761" y="1526101"/>
            <a:ext cx="3528661" cy="1925347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9A66FC-0EE4-5930-F98B-BAC043C6C296}"/>
              </a:ext>
            </a:extLst>
          </p:cNvPr>
          <p:cNvSpPr/>
          <p:nvPr/>
        </p:nvSpPr>
        <p:spPr>
          <a:xfrm>
            <a:off x="4304996" y="1531651"/>
            <a:ext cx="3528661" cy="1925347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5119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rrow: Pentagon 26">
            <a:extLst>
              <a:ext uri="{FF2B5EF4-FFF2-40B4-BE49-F238E27FC236}">
                <a16:creationId xmlns:a16="http://schemas.microsoft.com/office/drawing/2014/main" id="{B07BB0F9-F347-84BF-1B0A-F58D4CB22715}"/>
              </a:ext>
            </a:extLst>
          </p:cNvPr>
          <p:cNvSpPr/>
          <p:nvPr/>
        </p:nvSpPr>
        <p:spPr>
          <a:xfrm>
            <a:off x="138062" y="372546"/>
            <a:ext cx="2349450" cy="689440"/>
          </a:xfrm>
          <a:prstGeom prst="homePlate">
            <a:avLst/>
          </a:prstGeom>
          <a:solidFill>
            <a:srgbClr val="EDEFF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oleto" panose="020B0606020203030204" pitchFamily="34" charset="0"/>
            </a:endParaRPr>
          </a:p>
        </p:txBody>
      </p:sp>
      <p:sp>
        <p:nvSpPr>
          <p:cNvPr id="26" name="Arrow: Pentagon 25">
            <a:extLst>
              <a:ext uri="{FF2B5EF4-FFF2-40B4-BE49-F238E27FC236}">
                <a16:creationId xmlns:a16="http://schemas.microsoft.com/office/drawing/2014/main" id="{BF599A09-335D-2AA2-E75F-1E5CCE49479E}"/>
              </a:ext>
            </a:extLst>
          </p:cNvPr>
          <p:cNvSpPr/>
          <p:nvPr/>
        </p:nvSpPr>
        <p:spPr>
          <a:xfrm>
            <a:off x="-1995" y="372545"/>
            <a:ext cx="2376000" cy="684000"/>
          </a:xfrm>
          <a:prstGeom prst="homePlate">
            <a:avLst/>
          </a:prstGeom>
          <a:solidFill>
            <a:srgbClr val="E57200"/>
          </a:solidFill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Soleto" panose="020B0606020203030204" pitchFamily="34" charset="0"/>
              </a:rPr>
              <a:t>Neural Networks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CC9B9F-C3CE-ACEA-6EB3-39FC560DEA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60" y="6313016"/>
            <a:ext cx="1330593" cy="323613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3FB409F0-3C16-4B4E-13A6-D6FD0F6C4F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38500" y="1524000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776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rrow: Pentagon 26">
            <a:extLst>
              <a:ext uri="{FF2B5EF4-FFF2-40B4-BE49-F238E27FC236}">
                <a16:creationId xmlns:a16="http://schemas.microsoft.com/office/drawing/2014/main" id="{B07BB0F9-F347-84BF-1B0A-F58D4CB22715}"/>
              </a:ext>
            </a:extLst>
          </p:cNvPr>
          <p:cNvSpPr/>
          <p:nvPr/>
        </p:nvSpPr>
        <p:spPr>
          <a:xfrm>
            <a:off x="138062" y="372546"/>
            <a:ext cx="2349450" cy="689440"/>
          </a:xfrm>
          <a:prstGeom prst="homePlate">
            <a:avLst/>
          </a:prstGeom>
          <a:solidFill>
            <a:srgbClr val="EDEFF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oleto" panose="020B0606020203030204" pitchFamily="34" charset="0"/>
            </a:endParaRPr>
          </a:p>
        </p:txBody>
      </p:sp>
      <p:sp>
        <p:nvSpPr>
          <p:cNvPr id="26" name="Arrow: Pentagon 25">
            <a:extLst>
              <a:ext uri="{FF2B5EF4-FFF2-40B4-BE49-F238E27FC236}">
                <a16:creationId xmlns:a16="http://schemas.microsoft.com/office/drawing/2014/main" id="{BF599A09-335D-2AA2-E75F-1E5CCE49479E}"/>
              </a:ext>
            </a:extLst>
          </p:cNvPr>
          <p:cNvSpPr/>
          <p:nvPr/>
        </p:nvSpPr>
        <p:spPr>
          <a:xfrm>
            <a:off x="-1995" y="372545"/>
            <a:ext cx="2376000" cy="684000"/>
          </a:xfrm>
          <a:prstGeom prst="homePlate">
            <a:avLst/>
          </a:prstGeom>
          <a:solidFill>
            <a:srgbClr val="E57200"/>
          </a:solidFill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dirty="0">
                <a:latin typeface="Soleto" panose="020B0606020203030204" pitchFamily="34" charset="0"/>
              </a:rPr>
              <a:t>Current Generation Tools &amp; Techniques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CC9B9F-C3CE-ACEA-6EB3-39FC560DEA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60" y="6313016"/>
            <a:ext cx="1330593" cy="323613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0CC175D-FF27-3890-1A7B-A29226791243}"/>
              </a:ext>
            </a:extLst>
          </p:cNvPr>
          <p:cNvSpPr txBox="1">
            <a:spLocks/>
          </p:cNvSpPr>
          <p:nvPr/>
        </p:nvSpPr>
        <p:spPr>
          <a:xfrm>
            <a:off x="2487512" y="1614755"/>
            <a:ext cx="7217320" cy="41454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lvl="1" indent="-358775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E57200"/>
              </a:buClr>
              <a:buFont typeface="Webdings" panose="05030102010509060703" pitchFamily="18" charset="2"/>
              <a:buChar char=""/>
            </a:pPr>
            <a:r>
              <a:rPr lang="en-GB" dirty="0">
                <a:solidFill>
                  <a:srgbClr val="E57200"/>
                </a:solidFill>
                <a:latin typeface="Soleto Light" panose="020B0406020203030204" pitchFamily="34" charset="0"/>
              </a:rPr>
              <a:t>Entity Extraction </a:t>
            </a:r>
            <a:b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0"/>
              </a:rPr>
            </a:b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0"/>
              </a:rPr>
              <a:t>Entity extraction is a text analysis technique that uses Natural Language Processing (NLP) to automatically pull out specific data from unstructured text, and classifies it according to predefined categories.</a:t>
            </a:r>
          </a:p>
          <a:p>
            <a:pPr marL="533400" lvl="1" indent="-358775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E57200"/>
              </a:buClr>
              <a:buFont typeface="Webdings" panose="05030102010509060703" pitchFamily="18" charset="2"/>
              <a:buChar char=""/>
            </a:pPr>
            <a:r>
              <a:rPr lang="en-GB" dirty="0">
                <a:solidFill>
                  <a:srgbClr val="E57200"/>
                </a:solidFill>
                <a:latin typeface="Soleto Light" panose="020B0406020203030204" pitchFamily="34" charset="0"/>
              </a:rPr>
              <a:t>Sentiment Analysis</a:t>
            </a:r>
            <a:br>
              <a:rPr lang="en-GB" dirty="0">
                <a:solidFill>
                  <a:srgbClr val="E57200"/>
                </a:solidFill>
                <a:latin typeface="Soleto Light" panose="020B0406020203030204" pitchFamily="34" charset="0"/>
              </a:rPr>
            </a:b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0"/>
              </a:rPr>
              <a:t>Sentiment analysis is the use of natural language processing, text analysis, computational linguistics, and biometrics to systematically identify, extract, quantify and study affective states and subjective information.</a:t>
            </a:r>
          </a:p>
        </p:txBody>
      </p:sp>
      <p:pic>
        <p:nvPicPr>
          <p:cNvPr id="7172" name="Picture 4" descr="Natural Language Processing Icon - Free PNG &amp; SVG 3261011 - Noun Project">
            <a:extLst>
              <a:ext uri="{FF2B5EF4-FFF2-40B4-BE49-F238E27FC236}">
                <a16:creationId xmlns:a16="http://schemas.microsoft.com/office/drawing/2014/main" id="{66ACFCEE-4ADF-D845-3633-E0EDF4AED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5589" y="4573133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521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rrow: Pentagon 26">
            <a:extLst>
              <a:ext uri="{FF2B5EF4-FFF2-40B4-BE49-F238E27FC236}">
                <a16:creationId xmlns:a16="http://schemas.microsoft.com/office/drawing/2014/main" id="{B07BB0F9-F347-84BF-1B0A-F58D4CB22715}"/>
              </a:ext>
            </a:extLst>
          </p:cNvPr>
          <p:cNvSpPr/>
          <p:nvPr/>
        </p:nvSpPr>
        <p:spPr>
          <a:xfrm>
            <a:off x="138062" y="372546"/>
            <a:ext cx="2349450" cy="689440"/>
          </a:xfrm>
          <a:prstGeom prst="homePlate">
            <a:avLst/>
          </a:prstGeom>
          <a:solidFill>
            <a:srgbClr val="EDEFF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oleto" panose="020B0606020203030204" pitchFamily="34" charset="0"/>
            </a:endParaRPr>
          </a:p>
        </p:txBody>
      </p:sp>
      <p:sp>
        <p:nvSpPr>
          <p:cNvPr id="26" name="Arrow: Pentagon 25">
            <a:extLst>
              <a:ext uri="{FF2B5EF4-FFF2-40B4-BE49-F238E27FC236}">
                <a16:creationId xmlns:a16="http://schemas.microsoft.com/office/drawing/2014/main" id="{BF599A09-335D-2AA2-E75F-1E5CCE49479E}"/>
              </a:ext>
            </a:extLst>
          </p:cNvPr>
          <p:cNvSpPr/>
          <p:nvPr/>
        </p:nvSpPr>
        <p:spPr>
          <a:xfrm>
            <a:off x="-1995" y="372545"/>
            <a:ext cx="2376000" cy="684000"/>
          </a:xfrm>
          <a:prstGeom prst="homePlate">
            <a:avLst/>
          </a:prstGeom>
          <a:solidFill>
            <a:srgbClr val="E57200"/>
          </a:solidFill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Soleto" panose="020B0606020203030204" pitchFamily="34" charset="0"/>
              </a:rPr>
              <a:t>Entity Extraction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CC9B9F-C3CE-ACEA-6EB3-39FC560DEA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60" y="6313016"/>
            <a:ext cx="1330593" cy="323613"/>
          </a:xfrm>
          <a:prstGeom prst="rect">
            <a:avLst/>
          </a:prstGeom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453A0360-F373-E727-DD1C-630848063C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l="3558" t="30008" r="38838" b="20764"/>
          <a:stretch/>
        </p:blipFill>
        <p:spPr>
          <a:xfrm>
            <a:off x="2667910" y="843670"/>
            <a:ext cx="6521824" cy="506048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4D53179-3CE2-447A-D39D-B29C405753A1}"/>
              </a:ext>
            </a:extLst>
          </p:cNvPr>
          <p:cNvSpPr/>
          <p:nvPr/>
        </p:nvSpPr>
        <p:spPr>
          <a:xfrm>
            <a:off x="2627569" y="950536"/>
            <a:ext cx="6562165" cy="4956927"/>
          </a:xfrm>
          <a:prstGeom prst="rect">
            <a:avLst/>
          </a:prstGeom>
          <a:gradFill flip="none" rotWithShape="1">
            <a:gsLst>
              <a:gs pos="76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34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rrow: Pentagon 26">
            <a:extLst>
              <a:ext uri="{FF2B5EF4-FFF2-40B4-BE49-F238E27FC236}">
                <a16:creationId xmlns:a16="http://schemas.microsoft.com/office/drawing/2014/main" id="{B07BB0F9-F347-84BF-1B0A-F58D4CB22715}"/>
              </a:ext>
            </a:extLst>
          </p:cNvPr>
          <p:cNvSpPr/>
          <p:nvPr/>
        </p:nvSpPr>
        <p:spPr>
          <a:xfrm>
            <a:off x="138062" y="372546"/>
            <a:ext cx="2349450" cy="689440"/>
          </a:xfrm>
          <a:prstGeom prst="homePlate">
            <a:avLst/>
          </a:prstGeom>
          <a:solidFill>
            <a:srgbClr val="EDEFF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oleto" panose="020B0606020203030204" pitchFamily="34" charset="0"/>
            </a:endParaRPr>
          </a:p>
        </p:txBody>
      </p:sp>
      <p:sp>
        <p:nvSpPr>
          <p:cNvPr id="26" name="Arrow: Pentagon 25">
            <a:extLst>
              <a:ext uri="{FF2B5EF4-FFF2-40B4-BE49-F238E27FC236}">
                <a16:creationId xmlns:a16="http://schemas.microsoft.com/office/drawing/2014/main" id="{BF599A09-335D-2AA2-E75F-1E5CCE49479E}"/>
              </a:ext>
            </a:extLst>
          </p:cNvPr>
          <p:cNvSpPr/>
          <p:nvPr/>
        </p:nvSpPr>
        <p:spPr>
          <a:xfrm>
            <a:off x="-1995" y="372545"/>
            <a:ext cx="2376000" cy="684000"/>
          </a:xfrm>
          <a:prstGeom prst="homePlate">
            <a:avLst/>
          </a:prstGeom>
          <a:solidFill>
            <a:srgbClr val="E57200"/>
          </a:solidFill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Soleto" panose="020B0606020203030204" pitchFamily="34" charset="0"/>
              </a:rPr>
              <a:t>Entity Extraction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CC9B9F-C3CE-ACEA-6EB3-39FC560DEA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60" y="6313016"/>
            <a:ext cx="1330593" cy="3236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EF66C6A-BA7B-47AE-0FBB-C2EAAC4D9424}"/>
              </a:ext>
            </a:extLst>
          </p:cNvPr>
          <p:cNvSpPr txBox="1"/>
          <p:nvPr/>
        </p:nvSpPr>
        <p:spPr>
          <a:xfrm>
            <a:off x="6878064" y="610661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https://github.com/dstl/re3d</a:t>
            </a:r>
          </a:p>
        </p:txBody>
      </p:sp>
      <p:pic>
        <p:nvPicPr>
          <p:cNvPr id="6" name="Content Placeholder 14">
            <a:extLst>
              <a:ext uri="{FF2B5EF4-FFF2-40B4-BE49-F238E27FC236}">
                <a16:creationId xmlns:a16="http://schemas.microsoft.com/office/drawing/2014/main" id="{A769904E-7DF0-0FC1-8B15-4C7FF81F75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4917" y="1421575"/>
            <a:ext cx="6401242" cy="428148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573A666-D573-60A9-1FAA-866687076E5F}"/>
              </a:ext>
            </a:extLst>
          </p:cNvPr>
          <p:cNvSpPr/>
          <p:nvPr/>
        </p:nvSpPr>
        <p:spPr>
          <a:xfrm>
            <a:off x="2814917" y="729312"/>
            <a:ext cx="6562165" cy="4956927"/>
          </a:xfrm>
          <a:prstGeom prst="rect">
            <a:avLst/>
          </a:prstGeom>
          <a:gradFill flip="none" rotWithShape="1">
            <a:gsLst>
              <a:gs pos="76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277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rrow: Pentagon 26">
            <a:extLst>
              <a:ext uri="{FF2B5EF4-FFF2-40B4-BE49-F238E27FC236}">
                <a16:creationId xmlns:a16="http://schemas.microsoft.com/office/drawing/2014/main" id="{B07BB0F9-F347-84BF-1B0A-F58D4CB22715}"/>
              </a:ext>
            </a:extLst>
          </p:cNvPr>
          <p:cNvSpPr/>
          <p:nvPr/>
        </p:nvSpPr>
        <p:spPr>
          <a:xfrm>
            <a:off x="138062" y="372546"/>
            <a:ext cx="2349450" cy="689440"/>
          </a:xfrm>
          <a:prstGeom prst="homePlate">
            <a:avLst/>
          </a:prstGeom>
          <a:solidFill>
            <a:srgbClr val="EDEFF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oleto" panose="020B0606020203030204" pitchFamily="34" charset="0"/>
            </a:endParaRPr>
          </a:p>
        </p:txBody>
      </p:sp>
      <p:sp>
        <p:nvSpPr>
          <p:cNvPr id="26" name="Arrow: Pentagon 25">
            <a:extLst>
              <a:ext uri="{FF2B5EF4-FFF2-40B4-BE49-F238E27FC236}">
                <a16:creationId xmlns:a16="http://schemas.microsoft.com/office/drawing/2014/main" id="{BF599A09-335D-2AA2-E75F-1E5CCE49479E}"/>
              </a:ext>
            </a:extLst>
          </p:cNvPr>
          <p:cNvSpPr/>
          <p:nvPr/>
        </p:nvSpPr>
        <p:spPr>
          <a:xfrm>
            <a:off x="-1995" y="372545"/>
            <a:ext cx="2376000" cy="684000"/>
          </a:xfrm>
          <a:prstGeom prst="homePlate">
            <a:avLst/>
          </a:prstGeom>
          <a:solidFill>
            <a:srgbClr val="E57200"/>
          </a:solidFill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Soleto" panose="020B0606020203030204" pitchFamily="34" charset="0"/>
              </a:rPr>
              <a:t>Data labelling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CC9B9F-C3CE-ACEA-6EB3-39FC560DEA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60" y="6313016"/>
            <a:ext cx="1330593" cy="3236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68AF2E3-D6E0-65A0-5118-A5721EBC4A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3" t="23378" r="51270" b="1"/>
          <a:stretch/>
        </p:blipFill>
        <p:spPr>
          <a:xfrm>
            <a:off x="900856" y="1531455"/>
            <a:ext cx="4585063" cy="379508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FC8BBF9-9AF5-9AF0-F02F-F7790CC4342E}"/>
              </a:ext>
            </a:extLst>
          </p:cNvPr>
          <p:cNvSpPr txBox="1"/>
          <p:nvPr/>
        </p:nvSpPr>
        <p:spPr>
          <a:xfrm>
            <a:off x="9083040" y="6313016"/>
            <a:ext cx="287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https://ubiai.tools/Docs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E3BD413-FFB6-EA60-176F-F0EBE5FA122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343"/>
          <a:stretch/>
        </p:blipFill>
        <p:spPr>
          <a:xfrm>
            <a:off x="6562273" y="1927583"/>
            <a:ext cx="4728871" cy="212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064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rrow: Pentagon 26">
            <a:extLst>
              <a:ext uri="{FF2B5EF4-FFF2-40B4-BE49-F238E27FC236}">
                <a16:creationId xmlns:a16="http://schemas.microsoft.com/office/drawing/2014/main" id="{B07BB0F9-F347-84BF-1B0A-F58D4CB22715}"/>
              </a:ext>
            </a:extLst>
          </p:cNvPr>
          <p:cNvSpPr/>
          <p:nvPr/>
        </p:nvSpPr>
        <p:spPr>
          <a:xfrm>
            <a:off x="138062" y="372546"/>
            <a:ext cx="2349450" cy="689440"/>
          </a:xfrm>
          <a:prstGeom prst="homePlate">
            <a:avLst/>
          </a:prstGeom>
          <a:solidFill>
            <a:srgbClr val="EDEFF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oleto" panose="020B0606020203030204" pitchFamily="34" charset="0"/>
            </a:endParaRPr>
          </a:p>
        </p:txBody>
      </p:sp>
      <p:sp>
        <p:nvSpPr>
          <p:cNvPr id="26" name="Arrow: Pentagon 25">
            <a:extLst>
              <a:ext uri="{FF2B5EF4-FFF2-40B4-BE49-F238E27FC236}">
                <a16:creationId xmlns:a16="http://schemas.microsoft.com/office/drawing/2014/main" id="{BF599A09-335D-2AA2-E75F-1E5CCE49479E}"/>
              </a:ext>
            </a:extLst>
          </p:cNvPr>
          <p:cNvSpPr/>
          <p:nvPr/>
        </p:nvSpPr>
        <p:spPr>
          <a:xfrm>
            <a:off x="-1995" y="372545"/>
            <a:ext cx="2376000" cy="684000"/>
          </a:xfrm>
          <a:prstGeom prst="homePlate">
            <a:avLst/>
          </a:prstGeom>
          <a:solidFill>
            <a:srgbClr val="E57200"/>
          </a:solidFill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Soleto" panose="020B0606020203030204" pitchFamily="34" charset="0"/>
              </a:rPr>
              <a:t>Defence Specific Data Sets – R3ed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CC9B9F-C3CE-ACEA-6EB3-39FC560DEA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60" y="6313016"/>
            <a:ext cx="1330593" cy="323613"/>
          </a:xfrm>
          <a:prstGeom prst="rect">
            <a:avLst/>
          </a:prstGeom>
        </p:spPr>
      </p:pic>
      <p:pic>
        <p:nvPicPr>
          <p:cNvPr id="5" name="Content Placeholder 5" descr="Diagram, schematic&#10;&#10;Description automatically generated">
            <a:extLst>
              <a:ext uri="{FF2B5EF4-FFF2-40B4-BE49-F238E27FC236}">
                <a16:creationId xmlns:a16="http://schemas.microsoft.com/office/drawing/2014/main" id="{1F9CD7F1-79C3-B661-6510-AB6168E8D4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68" t="34724" r="-1" b="45105"/>
          <a:stretch/>
        </p:blipFill>
        <p:spPr>
          <a:xfrm>
            <a:off x="4780279" y="2720564"/>
            <a:ext cx="2976879" cy="17726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284EF0-6F2A-71AD-08FA-364E8098C55F}"/>
              </a:ext>
            </a:extLst>
          </p:cNvPr>
          <p:cNvSpPr txBox="1"/>
          <p:nvPr/>
        </p:nvSpPr>
        <p:spPr>
          <a:xfrm>
            <a:off x="9036355" y="6180167"/>
            <a:ext cx="31556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https://github.com/dstl/re3d</a:t>
            </a:r>
          </a:p>
        </p:txBody>
      </p:sp>
      <p:pic>
        <p:nvPicPr>
          <p:cNvPr id="8" name="Content Placeholder 5" descr="Diagram, schematic&#10;&#10;Description automatically generated">
            <a:extLst>
              <a:ext uri="{FF2B5EF4-FFF2-40B4-BE49-F238E27FC236}">
                <a16:creationId xmlns:a16="http://schemas.microsoft.com/office/drawing/2014/main" id="{C294E061-96F9-5EBD-D101-3AFFC289FE1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658" b="66058"/>
          <a:stretch/>
        </p:blipFill>
        <p:spPr>
          <a:xfrm>
            <a:off x="662938" y="2122501"/>
            <a:ext cx="3131821" cy="2968820"/>
          </a:xfrm>
          <a:prstGeom prst="rect">
            <a:avLst/>
          </a:prstGeom>
        </p:spPr>
      </p:pic>
      <p:pic>
        <p:nvPicPr>
          <p:cNvPr id="9" name="Content Placeholder 5" descr="Diagram, schematic&#10;&#10;Description automatically generated">
            <a:extLst>
              <a:ext uri="{FF2B5EF4-FFF2-40B4-BE49-F238E27FC236}">
                <a16:creationId xmlns:a16="http://schemas.microsoft.com/office/drawing/2014/main" id="{8803F513-FD5B-29F7-8F0C-DC807F5BC9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" t="55329" r="39269" b="23514"/>
          <a:stretch/>
        </p:blipFill>
        <p:spPr>
          <a:xfrm>
            <a:off x="8595362" y="2743200"/>
            <a:ext cx="3025140" cy="185928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418AE6A-FBC2-813D-9F30-30CE251303A2}"/>
              </a:ext>
            </a:extLst>
          </p:cNvPr>
          <p:cNvCxnSpPr/>
          <p:nvPr/>
        </p:nvCxnSpPr>
        <p:spPr>
          <a:xfrm>
            <a:off x="4287520" y="1798320"/>
            <a:ext cx="0" cy="3749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710B7B-DF0D-8001-07D0-1183D62CE60C}"/>
              </a:ext>
            </a:extLst>
          </p:cNvPr>
          <p:cNvCxnSpPr/>
          <p:nvPr/>
        </p:nvCxnSpPr>
        <p:spPr>
          <a:xfrm>
            <a:off x="8249920" y="1798320"/>
            <a:ext cx="0" cy="3749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30428B2-C07F-8186-7ECC-4F8FC2E0619E}"/>
              </a:ext>
            </a:extLst>
          </p:cNvPr>
          <p:cNvSpPr txBox="1"/>
          <p:nvPr/>
        </p:nvSpPr>
        <p:spPr>
          <a:xfrm>
            <a:off x="1566153" y="1428988"/>
            <a:ext cx="9702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Step 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CE5E45-91E2-776C-1380-CF0C317EEEA6}"/>
              </a:ext>
            </a:extLst>
          </p:cNvPr>
          <p:cNvSpPr txBox="1"/>
          <p:nvPr/>
        </p:nvSpPr>
        <p:spPr>
          <a:xfrm>
            <a:off x="5783582" y="1428988"/>
            <a:ext cx="9702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Step 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87CDA5-8C58-DA9B-750E-59E4CB0911F8}"/>
              </a:ext>
            </a:extLst>
          </p:cNvPr>
          <p:cNvSpPr txBox="1"/>
          <p:nvPr/>
        </p:nvSpPr>
        <p:spPr>
          <a:xfrm>
            <a:off x="9745981" y="1428988"/>
            <a:ext cx="9702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Step 3</a:t>
            </a:r>
          </a:p>
        </p:txBody>
      </p:sp>
    </p:spTree>
    <p:extLst>
      <p:ext uri="{BB962C8B-B14F-4D97-AF65-F5344CB8AC3E}">
        <p14:creationId xmlns:p14="http://schemas.microsoft.com/office/powerpoint/2010/main" val="2523344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rrow: Pentagon 26">
            <a:extLst>
              <a:ext uri="{FF2B5EF4-FFF2-40B4-BE49-F238E27FC236}">
                <a16:creationId xmlns:a16="http://schemas.microsoft.com/office/drawing/2014/main" id="{B07BB0F9-F347-84BF-1B0A-F58D4CB22715}"/>
              </a:ext>
            </a:extLst>
          </p:cNvPr>
          <p:cNvSpPr/>
          <p:nvPr/>
        </p:nvSpPr>
        <p:spPr>
          <a:xfrm>
            <a:off x="138062" y="372546"/>
            <a:ext cx="2349450" cy="689440"/>
          </a:xfrm>
          <a:prstGeom prst="homePlate">
            <a:avLst/>
          </a:prstGeom>
          <a:solidFill>
            <a:srgbClr val="EDEFF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oleto" panose="020B0606020203030204" pitchFamily="34" charset="0"/>
            </a:endParaRPr>
          </a:p>
        </p:txBody>
      </p:sp>
      <p:sp>
        <p:nvSpPr>
          <p:cNvPr id="26" name="Arrow: Pentagon 25">
            <a:extLst>
              <a:ext uri="{FF2B5EF4-FFF2-40B4-BE49-F238E27FC236}">
                <a16:creationId xmlns:a16="http://schemas.microsoft.com/office/drawing/2014/main" id="{BF599A09-335D-2AA2-E75F-1E5CCE49479E}"/>
              </a:ext>
            </a:extLst>
          </p:cNvPr>
          <p:cNvSpPr/>
          <p:nvPr/>
        </p:nvSpPr>
        <p:spPr>
          <a:xfrm>
            <a:off x="-1995" y="372545"/>
            <a:ext cx="2376000" cy="684000"/>
          </a:xfrm>
          <a:prstGeom prst="homePlate">
            <a:avLst/>
          </a:prstGeom>
          <a:solidFill>
            <a:srgbClr val="E57200"/>
          </a:solidFill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Soleto" panose="020B0606020203030204" pitchFamily="34" charset="0"/>
              </a:rPr>
              <a:t>Uses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CC9B9F-C3CE-ACEA-6EB3-39FC560DEA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60" y="6313016"/>
            <a:ext cx="1330593" cy="323613"/>
          </a:xfrm>
          <a:prstGeom prst="rect">
            <a:avLst/>
          </a:prstGeom>
        </p:spPr>
      </p:pic>
      <p:pic>
        <p:nvPicPr>
          <p:cNvPr id="7" name="Graphic 6" descr="Chat with solid fill">
            <a:extLst>
              <a:ext uri="{FF2B5EF4-FFF2-40B4-BE49-F238E27FC236}">
                <a16:creationId xmlns:a16="http://schemas.microsoft.com/office/drawing/2014/main" id="{F5F1B973-2B4A-4045-8601-0473C0DC58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38800" y="2646680"/>
            <a:ext cx="914400" cy="914400"/>
          </a:xfrm>
          <a:prstGeom prst="rect">
            <a:avLst/>
          </a:prstGeom>
        </p:spPr>
      </p:pic>
      <p:pic>
        <p:nvPicPr>
          <p:cNvPr id="13" name="Graphic 12" descr="Smiling face with solid fill with solid fill">
            <a:extLst>
              <a:ext uri="{FF2B5EF4-FFF2-40B4-BE49-F238E27FC236}">
                <a16:creationId xmlns:a16="http://schemas.microsoft.com/office/drawing/2014/main" id="{732C488D-485F-8C45-F934-4FF13A9A78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68595" y="2646680"/>
            <a:ext cx="914400" cy="914400"/>
          </a:xfrm>
          <a:prstGeom prst="rect">
            <a:avLst/>
          </a:prstGeom>
        </p:spPr>
      </p:pic>
      <p:pic>
        <p:nvPicPr>
          <p:cNvPr id="15" name="Graphic 14" descr="Sad face with solid fill with solid fill">
            <a:extLst>
              <a:ext uri="{FF2B5EF4-FFF2-40B4-BE49-F238E27FC236}">
                <a16:creationId xmlns:a16="http://schemas.microsoft.com/office/drawing/2014/main" id="{E99C2571-9DFE-A78A-1AE7-020CB4FA72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071235" y="2646680"/>
            <a:ext cx="914400" cy="914400"/>
          </a:xfrm>
          <a:prstGeom prst="rect">
            <a:avLst/>
          </a:prstGeom>
        </p:spPr>
      </p:pic>
      <p:pic>
        <p:nvPicPr>
          <p:cNvPr id="17" name="Graphic 16" descr="Court with solid fill">
            <a:extLst>
              <a:ext uri="{FF2B5EF4-FFF2-40B4-BE49-F238E27FC236}">
                <a16:creationId xmlns:a16="http://schemas.microsoft.com/office/drawing/2014/main" id="{25039D61-7DAE-8133-66CF-5B90CAE280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374005" y="264668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318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rrow: Pentagon 26">
            <a:extLst>
              <a:ext uri="{FF2B5EF4-FFF2-40B4-BE49-F238E27FC236}">
                <a16:creationId xmlns:a16="http://schemas.microsoft.com/office/drawing/2014/main" id="{B07BB0F9-F347-84BF-1B0A-F58D4CB22715}"/>
              </a:ext>
            </a:extLst>
          </p:cNvPr>
          <p:cNvSpPr/>
          <p:nvPr/>
        </p:nvSpPr>
        <p:spPr>
          <a:xfrm>
            <a:off x="138062" y="372546"/>
            <a:ext cx="2349450" cy="689440"/>
          </a:xfrm>
          <a:prstGeom prst="homePlate">
            <a:avLst/>
          </a:prstGeom>
          <a:solidFill>
            <a:srgbClr val="EDEFF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oleto" panose="020B0606020203030204" pitchFamily="34" charset="0"/>
            </a:endParaRPr>
          </a:p>
        </p:txBody>
      </p:sp>
      <p:sp>
        <p:nvSpPr>
          <p:cNvPr id="26" name="Arrow: Pentagon 25">
            <a:extLst>
              <a:ext uri="{FF2B5EF4-FFF2-40B4-BE49-F238E27FC236}">
                <a16:creationId xmlns:a16="http://schemas.microsoft.com/office/drawing/2014/main" id="{BF599A09-335D-2AA2-E75F-1E5CCE49479E}"/>
              </a:ext>
            </a:extLst>
          </p:cNvPr>
          <p:cNvSpPr/>
          <p:nvPr/>
        </p:nvSpPr>
        <p:spPr>
          <a:xfrm>
            <a:off x="-1995" y="372545"/>
            <a:ext cx="2376000" cy="684000"/>
          </a:xfrm>
          <a:prstGeom prst="homePlate">
            <a:avLst/>
          </a:prstGeom>
          <a:solidFill>
            <a:srgbClr val="E57200"/>
          </a:solidFill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Soleto" panose="020B0606020203030204" pitchFamily="34" charset="0"/>
              </a:rPr>
              <a:t>Sentiment Analysis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CC9B9F-C3CE-ACEA-6EB3-39FC560DEA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60" y="6313016"/>
            <a:ext cx="1330593" cy="32361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0093D92-6BAE-FEBF-2E5B-629280F5BDD4}"/>
              </a:ext>
            </a:extLst>
          </p:cNvPr>
          <p:cNvSpPr/>
          <p:nvPr/>
        </p:nvSpPr>
        <p:spPr>
          <a:xfrm>
            <a:off x="1312787" y="4155311"/>
            <a:ext cx="2349450" cy="1493135"/>
          </a:xfrm>
          <a:prstGeom prst="roundRect">
            <a:avLst>
              <a:gd name="adj" fmla="val 102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This presentation is boring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4044C84-F1FA-5216-F359-1AC2B69C7609}"/>
              </a:ext>
            </a:extLst>
          </p:cNvPr>
          <p:cNvSpPr/>
          <p:nvPr/>
        </p:nvSpPr>
        <p:spPr>
          <a:xfrm>
            <a:off x="4921276" y="4155311"/>
            <a:ext cx="2349450" cy="1493135"/>
          </a:xfrm>
          <a:prstGeom prst="roundRect">
            <a:avLst>
              <a:gd name="adj" fmla="val 102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I’m really enjoying this explanation of sentiment analysis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11EC382-3FAC-F060-B97B-576976352B4A}"/>
              </a:ext>
            </a:extLst>
          </p:cNvPr>
          <p:cNvSpPr/>
          <p:nvPr/>
        </p:nvSpPr>
        <p:spPr>
          <a:xfrm>
            <a:off x="8529765" y="4155311"/>
            <a:ext cx="2349450" cy="1493135"/>
          </a:xfrm>
          <a:prstGeom prst="roundRect">
            <a:avLst>
              <a:gd name="adj" fmla="val 102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 suppose this is vaguely interesting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1455B2-D9FC-D461-A088-C00039F473CA}"/>
              </a:ext>
            </a:extLst>
          </p:cNvPr>
          <p:cNvSpPr txBox="1"/>
          <p:nvPr/>
        </p:nvSpPr>
        <p:spPr>
          <a:xfrm>
            <a:off x="5020727" y="1495723"/>
            <a:ext cx="2150545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3800" dirty="0"/>
              <a:t>😃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FF121F-9D71-934E-9DAB-81D3BED23316}"/>
              </a:ext>
            </a:extLst>
          </p:cNvPr>
          <p:cNvSpPr txBox="1"/>
          <p:nvPr/>
        </p:nvSpPr>
        <p:spPr>
          <a:xfrm>
            <a:off x="8629217" y="1495722"/>
            <a:ext cx="2150545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3800" dirty="0"/>
              <a:t>😐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5C60F7-5416-ECA1-8E1F-FD7F11362EE0}"/>
              </a:ext>
            </a:extLst>
          </p:cNvPr>
          <p:cNvSpPr txBox="1"/>
          <p:nvPr/>
        </p:nvSpPr>
        <p:spPr>
          <a:xfrm>
            <a:off x="1412239" y="1495722"/>
            <a:ext cx="2150545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3800" dirty="0"/>
              <a:t>☹️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63847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rrow: Pentagon 26">
            <a:extLst>
              <a:ext uri="{FF2B5EF4-FFF2-40B4-BE49-F238E27FC236}">
                <a16:creationId xmlns:a16="http://schemas.microsoft.com/office/drawing/2014/main" id="{B07BB0F9-F347-84BF-1B0A-F58D4CB22715}"/>
              </a:ext>
            </a:extLst>
          </p:cNvPr>
          <p:cNvSpPr/>
          <p:nvPr/>
        </p:nvSpPr>
        <p:spPr>
          <a:xfrm>
            <a:off x="138062" y="372546"/>
            <a:ext cx="2349450" cy="689440"/>
          </a:xfrm>
          <a:prstGeom prst="homePlate">
            <a:avLst/>
          </a:prstGeom>
          <a:solidFill>
            <a:srgbClr val="EDEFF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oleto" panose="020B0606020203030204" pitchFamily="34" charset="0"/>
            </a:endParaRPr>
          </a:p>
        </p:txBody>
      </p:sp>
      <p:sp>
        <p:nvSpPr>
          <p:cNvPr id="26" name="Arrow: Pentagon 25">
            <a:extLst>
              <a:ext uri="{FF2B5EF4-FFF2-40B4-BE49-F238E27FC236}">
                <a16:creationId xmlns:a16="http://schemas.microsoft.com/office/drawing/2014/main" id="{BF599A09-335D-2AA2-E75F-1E5CCE49479E}"/>
              </a:ext>
            </a:extLst>
          </p:cNvPr>
          <p:cNvSpPr/>
          <p:nvPr/>
        </p:nvSpPr>
        <p:spPr>
          <a:xfrm>
            <a:off x="-1995" y="372545"/>
            <a:ext cx="2376000" cy="684000"/>
          </a:xfrm>
          <a:prstGeom prst="homePlate">
            <a:avLst/>
          </a:prstGeom>
          <a:solidFill>
            <a:srgbClr val="E57200"/>
          </a:solidFill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Soleto" panose="020B0606020203030204" pitchFamily="34" charset="0"/>
              </a:rPr>
              <a:t>Out of the box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CC9B9F-C3CE-ACEA-6EB3-39FC560DEA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60" y="6313016"/>
            <a:ext cx="1330593" cy="3236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DF554E7-202F-E4FB-70C7-B3878ACCE9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132" y="1963611"/>
            <a:ext cx="3624845" cy="31514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DED6FD-468F-056D-3554-78F58FE030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3511" y="2500131"/>
            <a:ext cx="3203431" cy="13901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6D51A2D-C33A-2ECB-FC18-6B131E82FB4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31824" y="2541969"/>
            <a:ext cx="2994044" cy="130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2900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rrow: Pentagon 26">
            <a:extLst>
              <a:ext uri="{FF2B5EF4-FFF2-40B4-BE49-F238E27FC236}">
                <a16:creationId xmlns:a16="http://schemas.microsoft.com/office/drawing/2014/main" id="{B07BB0F9-F347-84BF-1B0A-F58D4CB22715}"/>
              </a:ext>
            </a:extLst>
          </p:cNvPr>
          <p:cNvSpPr/>
          <p:nvPr/>
        </p:nvSpPr>
        <p:spPr>
          <a:xfrm>
            <a:off x="138062" y="372546"/>
            <a:ext cx="2349450" cy="689440"/>
          </a:xfrm>
          <a:prstGeom prst="homePlate">
            <a:avLst/>
          </a:prstGeom>
          <a:solidFill>
            <a:srgbClr val="EDEFF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oleto" panose="020B0606020203030204" pitchFamily="34" charset="0"/>
            </a:endParaRPr>
          </a:p>
        </p:txBody>
      </p:sp>
      <p:sp>
        <p:nvSpPr>
          <p:cNvPr id="26" name="Arrow: Pentagon 25">
            <a:extLst>
              <a:ext uri="{FF2B5EF4-FFF2-40B4-BE49-F238E27FC236}">
                <a16:creationId xmlns:a16="http://schemas.microsoft.com/office/drawing/2014/main" id="{BF599A09-335D-2AA2-E75F-1E5CCE49479E}"/>
              </a:ext>
            </a:extLst>
          </p:cNvPr>
          <p:cNvSpPr/>
          <p:nvPr/>
        </p:nvSpPr>
        <p:spPr>
          <a:xfrm>
            <a:off x="-1995" y="372545"/>
            <a:ext cx="2376000" cy="684000"/>
          </a:xfrm>
          <a:prstGeom prst="homePlate">
            <a:avLst/>
          </a:prstGeom>
          <a:solidFill>
            <a:srgbClr val="E57200"/>
          </a:solidFill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Soleto" panose="020B0606020203030204" pitchFamily="34" charset="0"/>
              </a:rPr>
              <a:t>Custom Model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CC9B9F-C3CE-ACEA-6EB3-39FC560DEA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60" y="6313016"/>
            <a:ext cx="1330593" cy="323613"/>
          </a:xfrm>
          <a:prstGeom prst="rect">
            <a:avLst/>
          </a:prstGeom>
        </p:spPr>
      </p:pic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2CF55B63-B051-FE77-B028-87B8FD5055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8649"/>
            <a:ext cx="12192000" cy="366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998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rrow: Pentagon 26">
            <a:extLst>
              <a:ext uri="{FF2B5EF4-FFF2-40B4-BE49-F238E27FC236}">
                <a16:creationId xmlns:a16="http://schemas.microsoft.com/office/drawing/2014/main" id="{B07BB0F9-F347-84BF-1B0A-F58D4CB22715}"/>
              </a:ext>
            </a:extLst>
          </p:cNvPr>
          <p:cNvSpPr/>
          <p:nvPr/>
        </p:nvSpPr>
        <p:spPr>
          <a:xfrm>
            <a:off x="138062" y="372546"/>
            <a:ext cx="2349450" cy="689440"/>
          </a:xfrm>
          <a:prstGeom prst="homePlate">
            <a:avLst/>
          </a:prstGeom>
          <a:solidFill>
            <a:srgbClr val="EDEFF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oleto" panose="020B0606020203030204" pitchFamily="34" charset="0"/>
            </a:endParaRPr>
          </a:p>
        </p:txBody>
      </p:sp>
      <p:sp>
        <p:nvSpPr>
          <p:cNvPr id="26" name="Arrow: Pentagon 25">
            <a:extLst>
              <a:ext uri="{FF2B5EF4-FFF2-40B4-BE49-F238E27FC236}">
                <a16:creationId xmlns:a16="http://schemas.microsoft.com/office/drawing/2014/main" id="{BF599A09-335D-2AA2-E75F-1E5CCE49479E}"/>
              </a:ext>
            </a:extLst>
          </p:cNvPr>
          <p:cNvSpPr/>
          <p:nvPr/>
        </p:nvSpPr>
        <p:spPr>
          <a:xfrm>
            <a:off x="-1995" y="372545"/>
            <a:ext cx="2376000" cy="684000"/>
          </a:xfrm>
          <a:prstGeom prst="homePlate">
            <a:avLst/>
          </a:prstGeom>
          <a:solidFill>
            <a:srgbClr val="E57200"/>
          </a:solidFill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Soleto" panose="020B0606020203030204" pitchFamily="34" charset="0"/>
              </a:rPr>
              <a:t>About </a:t>
            </a:r>
            <a:br>
              <a:rPr lang="en-GB" dirty="0">
                <a:latin typeface="Soleto" panose="020B0606020203030204" pitchFamily="34" charset="0"/>
              </a:rPr>
            </a:br>
            <a:r>
              <a:rPr lang="en-GB" dirty="0">
                <a:latin typeface="Soleto" panose="020B0606020203030204" pitchFamily="34" charset="0"/>
              </a:rPr>
              <a:t>TPG Services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CC9B9F-C3CE-ACEA-6EB3-39FC560DE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60" y="6313016"/>
            <a:ext cx="1330593" cy="32361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536F851-F7B3-6B3C-1ADB-C4D45BD0BC73}"/>
              </a:ext>
            </a:extLst>
          </p:cNvPr>
          <p:cNvGrpSpPr/>
          <p:nvPr/>
        </p:nvGrpSpPr>
        <p:grpSpPr>
          <a:xfrm>
            <a:off x="9940745" y="6285799"/>
            <a:ext cx="1310639" cy="347726"/>
            <a:chOff x="3086176" y="9442034"/>
            <a:chExt cx="1832627" cy="48621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868294F-71DC-B170-9CBD-09391676410F}"/>
                </a:ext>
              </a:extLst>
            </p:cNvPr>
            <p:cNvSpPr/>
            <p:nvPr/>
          </p:nvSpPr>
          <p:spPr>
            <a:xfrm>
              <a:off x="4373760" y="9456972"/>
              <a:ext cx="545043" cy="4392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3632063-C54C-56FD-9FFC-2CBEDE82B052}"/>
                </a:ext>
              </a:extLst>
            </p:cNvPr>
            <p:cNvSpPr/>
            <p:nvPr/>
          </p:nvSpPr>
          <p:spPr>
            <a:xfrm>
              <a:off x="3726249" y="9456970"/>
              <a:ext cx="522001" cy="439200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3CBBDAB-F29E-0D50-2248-6C1D7351D9F2}"/>
                </a:ext>
              </a:extLst>
            </p:cNvPr>
            <p:cNvSpPr/>
            <p:nvPr/>
          </p:nvSpPr>
          <p:spPr>
            <a:xfrm>
              <a:off x="3086176" y="9442034"/>
              <a:ext cx="522000" cy="486216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0" name="Picture 4" descr="BSI logo, ISO 9001 Quality Management">
            <a:extLst>
              <a:ext uri="{FF2B5EF4-FFF2-40B4-BE49-F238E27FC236}">
                <a16:creationId xmlns:a16="http://schemas.microsoft.com/office/drawing/2014/main" id="{ED2B21F6-A79A-EE47-1B2E-002796E2E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129" y="6225219"/>
            <a:ext cx="799729" cy="450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BSI logo, ISO 14001 Environmental Management">
            <a:extLst>
              <a:ext uri="{FF2B5EF4-FFF2-40B4-BE49-F238E27FC236}">
                <a16:creationId xmlns:a16="http://schemas.microsoft.com/office/drawing/2014/main" id="{F3D8DAAF-226F-F219-7D2E-BCDE699C3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921" y="6220954"/>
            <a:ext cx="812106" cy="45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88417C3-AC46-CFB9-2636-09BD55615F37}"/>
              </a:ext>
            </a:extLst>
          </p:cNvPr>
          <p:cNvGrpSpPr/>
          <p:nvPr/>
        </p:nvGrpSpPr>
        <p:grpSpPr>
          <a:xfrm>
            <a:off x="6915301" y="6293225"/>
            <a:ext cx="682015" cy="337464"/>
            <a:chOff x="2626899" y="9448470"/>
            <a:chExt cx="636569" cy="314976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8645784-A85B-8AA4-8964-E2E003173E7B}"/>
                </a:ext>
              </a:extLst>
            </p:cNvPr>
            <p:cNvSpPr/>
            <p:nvPr/>
          </p:nvSpPr>
          <p:spPr>
            <a:xfrm>
              <a:off x="2641265" y="9460230"/>
              <a:ext cx="270000" cy="27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4" name="Picture 12" descr="Understanding ISO 27001 - Eazi Security">
              <a:extLst>
                <a:ext uri="{FF2B5EF4-FFF2-40B4-BE49-F238E27FC236}">
                  <a16:creationId xmlns:a16="http://schemas.microsoft.com/office/drawing/2014/main" id="{2EAC67AE-0F9F-8F57-8F4D-4387F5F97F2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787"/>
            <a:stretch/>
          </p:blipFill>
          <p:spPr bwMode="auto">
            <a:xfrm>
              <a:off x="2626899" y="9448470"/>
              <a:ext cx="636569" cy="314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" name="Picture 14" descr="Product Owner - Scaled Agile Framework">
            <a:extLst>
              <a:ext uri="{FF2B5EF4-FFF2-40B4-BE49-F238E27FC236}">
                <a16:creationId xmlns:a16="http://schemas.microsoft.com/office/drawing/2014/main" id="{39DCCF11-D5C2-33A7-7211-4BBDFA5AD2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3" t="27639" r="17296" b="25117"/>
          <a:stretch/>
        </p:blipFill>
        <p:spPr bwMode="auto">
          <a:xfrm>
            <a:off x="5818081" y="6312555"/>
            <a:ext cx="1037824" cy="31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Green Economy Mark - Blackbird">
            <a:extLst>
              <a:ext uri="{FF2B5EF4-FFF2-40B4-BE49-F238E27FC236}">
                <a16:creationId xmlns:a16="http://schemas.microsoft.com/office/drawing/2014/main" id="{732455BE-C755-8F2A-C056-F11B87854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747" y="6278378"/>
            <a:ext cx="373318" cy="32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0" descr="Accreditations – Goody Demolition Limited">
            <a:extLst>
              <a:ext uri="{FF2B5EF4-FFF2-40B4-BE49-F238E27FC236}">
                <a16:creationId xmlns:a16="http://schemas.microsoft.com/office/drawing/2014/main" id="{DB9AB689-6D89-CACC-1C0C-4694615924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80" b="25880"/>
          <a:stretch/>
        </p:blipFill>
        <p:spPr bwMode="auto">
          <a:xfrm>
            <a:off x="9150099" y="6278274"/>
            <a:ext cx="728086" cy="33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3FCD8E2A-5E4D-4FC1-6787-090814C7D00F}"/>
              </a:ext>
            </a:extLst>
          </p:cNvPr>
          <p:cNvGrpSpPr/>
          <p:nvPr/>
        </p:nvGrpSpPr>
        <p:grpSpPr>
          <a:xfrm>
            <a:off x="9229511" y="1625549"/>
            <a:ext cx="2223540" cy="3988995"/>
            <a:chOff x="2344369" y="2234019"/>
            <a:chExt cx="2223540" cy="3988995"/>
          </a:xfrm>
        </p:grpSpPr>
        <p:pic>
          <p:nvPicPr>
            <p:cNvPr id="20" name="Picture 2" descr="WoodScanner extends UK coverage | WoodScanner">
              <a:extLst>
                <a:ext uri="{FF2B5EF4-FFF2-40B4-BE49-F238E27FC236}">
                  <a16:creationId xmlns:a16="http://schemas.microsoft.com/office/drawing/2014/main" id="{E08C5B26-92BE-A290-3573-6B2A718B0D3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21"/>
            <a:stretch/>
          </p:blipFill>
          <p:spPr bwMode="auto">
            <a:xfrm>
              <a:off x="2500009" y="2234019"/>
              <a:ext cx="2067900" cy="39889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21" name="Object 20">
              <a:extLst>
                <a:ext uri="{FF2B5EF4-FFF2-40B4-BE49-F238E27FC236}">
                  <a16:creationId xmlns:a16="http://schemas.microsoft.com/office/drawing/2014/main" id="{777E141D-C63C-6E68-6896-923DE136A30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93499188"/>
                </p:ext>
              </p:extLst>
            </p:nvPr>
          </p:nvGraphicFramePr>
          <p:xfrm>
            <a:off x="2344369" y="3743085"/>
            <a:ext cx="350941" cy="15090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Bitmap Image" r:id="rId14" imgW="868680" imgH="1203840" progId="Paint.Picture.1">
                    <p:embed/>
                  </p:oleObj>
                </mc:Choice>
                <mc:Fallback>
                  <p:oleObj name="Bitmap Image" r:id="rId14" imgW="868680" imgH="1203840" progId="Paint.Picture.1">
                    <p:embed/>
                    <p:pic>
                      <p:nvPicPr>
                        <p:cNvPr id="21" name="Object 20">
                          <a:extLst>
                            <a:ext uri="{FF2B5EF4-FFF2-40B4-BE49-F238E27FC236}">
                              <a16:creationId xmlns:a16="http://schemas.microsoft.com/office/drawing/2014/main" id="{777E141D-C63C-6E68-6896-923DE136A30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2344369" y="3743085"/>
                          <a:ext cx="350941" cy="150906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21">
              <a:extLst>
                <a:ext uri="{FF2B5EF4-FFF2-40B4-BE49-F238E27FC236}">
                  <a16:creationId xmlns:a16="http://schemas.microsoft.com/office/drawing/2014/main" id="{5A2C592A-C666-746D-5AEC-FC944A64E10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19019377"/>
                </p:ext>
              </p:extLst>
            </p:nvPr>
          </p:nvGraphicFramePr>
          <p:xfrm>
            <a:off x="2471949" y="3856575"/>
            <a:ext cx="350941" cy="6570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Bitmap Image" r:id="rId16" imgW="868680" imgH="1203840" progId="Paint.Picture.1">
                    <p:embed/>
                  </p:oleObj>
                </mc:Choice>
                <mc:Fallback>
                  <p:oleObj name="Bitmap Image" r:id="rId16" imgW="868680" imgH="1203840" progId="Paint.Picture.1">
                    <p:embed/>
                    <p:pic>
                      <p:nvPicPr>
                        <p:cNvPr id="22" name="Object 21">
                          <a:extLst>
                            <a:ext uri="{FF2B5EF4-FFF2-40B4-BE49-F238E27FC236}">
                              <a16:creationId xmlns:a16="http://schemas.microsoft.com/office/drawing/2014/main" id="{5A2C592A-C666-746D-5AEC-FC944A64E10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2471949" y="3856575"/>
                          <a:ext cx="350941" cy="65705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22">
              <a:extLst>
                <a:ext uri="{FF2B5EF4-FFF2-40B4-BE49-F238E27FC236}">
                  <a16:creationId xmlns:a16="http://schemas.microsoft.com/office/drawing/2014/main" id="{59022AA9-0615-6C07-3A23-847210FCA69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74120892"/>
                </p:ext>
              </p:extLst>
            </p:nvPr>
          </p:nvGraphicFramePr>
          <p:xfrm>
            <a:off x="2615807" y="4035946"/>
            <a:ext cx="350941" cy="3901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Bitmap Image" r:id="rId17" imgW="868680" imgH="1203840" progId="Paint.Picture.1">
                    <p:embed/>
                  </p:oleObj>
                </mc:Choice>
                <mc:Fallback>
                  <p:oleObj name="Bitmap Image" r:id="rId17" imgW="868680" imgH="1203840" progId="Paint.Picture.1">
                    <p:embed/>
                    <p:pic>
                      <p:nvPicPr>
                        <p:cNvPr id="23" name="Object 22">
                          <a:extLst>
                            <a:ext uri="{FF2B5EF4-FFF2-40B4-BE49-F238E27FC236}">
                              <a16:creationId xmlns:a16="http://schemas.microsoft.com/office/drawing/2014/main" id="{59022AA9-0615-6C07-3A23-847210FCA69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2615807" y="4035946"/>
                          <a:ext cx="350941" cy="39013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23">
              <a:extLst>
                <a:ext uri="{FF2B5EF4-FFF2-40B4-BE49-F238E27FC236}">
                  <a16:creationId xmlns:a16="http://schemas.microsoft.com/office/drawing/2014/main" id="{D40214DE-7C90-88B3-75B9-EBEC0DB6DB8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04476426"/>
                </p:ext>
              </p:extLst>
            </p:nvPr>
          </p:nvGraphicFramePr>
          <p:xfrm>
            <a:off x="2916241" y="4267427"/>
            <a:ext cx="350941" cy="3901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Bitmap Image" r:id="rId18" imgW="868680" imgH="1203840" progId="Paint.Picture.1">
                    <p:embed/>
                  </p:oleObj>
                </mc:Choice>
                <mc:Fallback>
                  <p:oleObj name="Bitmap Image" r:id="rId18" imgW="868680" imgH="1203840" progId="Paint.Picture.1">
                    <p:embed/>
                    <p:pic>
                      <p:nvPicPr>
                        <p:cNvPr id="24" name="Object 23">
                          <a:extLst>
                            <a:ext uri="{FF2B5EF4-FFF2-40B4-BE49-F238E27FC236}">
                              <a16:creationId xmlns:a16="http://schemas.microsoft.com/office/drawing/2014/main" id="{D40214DE-7C90-88B3-75B9-EBEC0DB6DB8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2916241" y="4267427"/>
                          <a:ext cx="350941" cy="39013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3E39D914-3168-1C76-63D2-574AA5247B0A}"/>
              </a:ext>
            </a:extLst>
          </p:cNvPr>
          <p:cNvSpPr/>
          <p:nvPr/>
        </p:nvSpPr>
        <p:spPr>
          <a:xfrm>
            <a:off x="10241186" y="4926286"/>
            <a:ext cx="72000" cy="72000"/>
          </a:xfrm>
          <a:prstGeom prst="ellipse">
            <a:avLst/>
          </a:prstGeom>
          <a:solidFill>
            <a:srgbClr val="E57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C43E60F-EFCB-175B-C192-25749ECAE3D4}"/>
              </a:ext>
            </a:extLst>
          </p:cNvPr>
          <p:cNvCxnSpPr/>
          <p:nvPr/>
        </p:nvCxnSpPr>
        <p:spPr>
          <a:xfrm flipH="1" flipV="1">
            <a:off x="8443117" y="4062950"/>
            <a:ext cx="1818850" cy="87719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20C3B072-64C2-65F0-2C7C-11AC5D412028}"/>
              </a:ext>
            </a:extLst>
          </p:cNvPr>
          <p:cNvSpPr txBox="1"/>
          <p:nvPr/>
        </p:nvSpPr>
        <p:spPr>
          <a:xfrm>
            <a:off x="7890626" y="3916132"/>
            <a:ext cx="8234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Bristol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9072655-8859-D503-15A1-2752C515772A}"/>
              </a:ext>
            </a:extLst>
          </p:cNvPr>
          <p:cNvSpPr/>
          <p:nvPr/>
        </p:nvSpPr>
        <p:spPr>
          <a:xfrm>
            <a:off x="10347101" y="5026363"/>
            <a:ext cx="72000" cy="72000"/>
          </a:xfrm>
          <a:prstGeom prst="ellipse">
            <a:avLst/>
          </a:prstGeom>
          <a:solidFill>
            <a:srgbClr val="E57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00BFBEF-15C3-FC05-C7A8-308CF16206FC}"/>
              </a:ext>
            </a:extLst>
          </p:cNvPr>
          <p:cNvSpPr/>
          <p:nvPr/>
        </p:nvSpPr>
        <p:spPr>
          <a:xfrm>
            <a:off x="10261967" y="5140269"/>
            <a:ext cx="72000" cy="72000"/>
          </a:xfrm>
          <a:prstGeom prst="ellipse">
            <a:avLst/>
          </a:prstGeom>
          <a:solidFill>
            <a:srgbClr val="E57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B89FB1E-5BDC-EAE8-A13F-A308C593DF20}"/>
              </a:ext>
            </a:extLst>
          </p:cNvPr>
          <p:cNvCxnSpPr>
            <a:cxnSpLocks/>
          </p:cNvCxnSpPr>
          <p:nvPr/>
        </p:nvCxnSpPr>
        <p:spPr>
          <a:xfrm flipH="1" flipV="1">
            <a:off x="8524476" y="4737994"/>
            <a:ext cx="1855881" cy="32436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15286C9B-AD92-C787-D4A6-DA31F5D04E5B}"/>
              </a:ext>
            </a:extLst>
          </p:cNvPr>
          <p:cNvSpPr txBox="1"/>
          <p:nvPr/>
        </p:nvSpPr>
        <p:spPr>
          <a:xfrm>
            <a:off x="7890626" y="4595743"/>
            <a:ext cx="8234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Melksham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CDD183B-2702-A10B-A51A-9FE38EA962C2}"/>
              </a:ext>
            </a:extLst>
          </p:cNvPr>
          <p:cNvCxnSpPr>
            <a:cxnSpLocks/>
          </p:cNvCxnSpPr>
          <p:nvPr/>
        </p:nvCxnSpPr>
        <p:spPr>
          <a:xfrm flipH="1">
            <a:off x="8649774" y="5174475"/>
            <a:ext cx="167138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476FE7DE-2A98-F545-8D18-B8AD2D2060B7}"/>
              </a:ext>
            </a:extLst>
          </p:cNvPr>
          <p:cNvSpPr txBox="1"/>
          <p:nvPr/>
        </p:nvSpPr>
        <p:spPr>
          <a:xfrm>
            <a:off x="7978858" y="5059910"/>
            <a:ext cx="8234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Wincanton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3D35B2B7-9287-E7D2-8DC6-2C2072C732BE}"/>
              </a:ext>
            </a:extLst>
          </p:cNvPr>
          <p:cNvSpPr txBox="1">
            <a:spLocks/>
          </p:cNvSpPr>
          <p:nvPr/>
        </p:nvSpPr>
        <p:spPr>
          <a:xfrm>
            <a:off x="9427948" y="441207"/>
            <a:ext cx="2511614" cy="10300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leto Thin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Soleto Thin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Soleto Thin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Soleto Thin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Soleto Thin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indent="-88900"/>
            <a:r>
              <a:rPr lang="en-GB" sz="1000" dirty="0">
                <a:latin typeface="Soleto Light"/>
              </a:rPr>
              <a:t>Secure UK sites</a:t>
            </a:r>
          </a:p>
          <a:p>
            <a:pPr marL="88900" indent="-88900"/>
            <a:r>
              <a:rPr lang="en-GB" sz="1000" dirty="0">
                <a:latin typeface="Soleto Light"/>
              </a:rPr>
              <a:t>MoD Accredited IT</a:t>
            </a:r>
          </a:p>
          <a:p>
            <a:pPr marL="88900" indent="-88900"/>
            <a:r>
              <a:rPr lang="en-GB" sz="1000" dirty="0">
                <a:latin typeface="Soleto Light"/>
              </a:rPr>
              <a:t>Able to work at high levels of classification</a:t>
            </a:r>
            <a:endParaRPr lang="en-GB" sz="1000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06D9E13-48D8-6C3F-CC58-FB3A54965951}"/>
              </a:ext>
            </a:extLst>
          </p:cNvPr>
          <p:cNvSpPr/>
          <p:nvPr/>
        </p:nvSpPr>
        <p:spPr>
          <a:xfrm>
            <a:off x="10752305" y="5259447"/>
            <a:ext cx="72000" cy="72000"/>
          </a:xfrm>
          <a:prstGeom prst="ellipse">
            <a:avLst/>
          </a:prstGeom>
          <a:solidFill>
            <a:srgbClr val="E57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3F2B9BFE-6F12-40E1-03C7-41C0B7AA24EF}"/>
              </a:ext>
            </a:extLst>
          </p:cNvPr>
          <p:cNvSpPr/>
          <p:nvPr/>
        </p:nvSpPr>
        <p:spPr>
          <a:xfrm>
            <a:off x="10641143" y="5255858"/>
            <a:ext cx="72000" cy="72000"/>
          </a:xfrm>
          <a:prstGeom prst="ellipse">
            <a:avLst/>
          </a:prstGeom>
          <a:solidFill>
            <a:srgbClr val="E57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B4DFC82-3286-6FE3-B296-D0D054BBC6F1}"/>
              </a:ext>
            </a:extLst>
          </p:cNvPr>
          <p:cNvCxnSpPr>
            <a:cxnSpLocks/>
          </p:cNvCxnSpPr>
          <p:nvPr/>
        </p:nvCxnSpPr>
        <p:spPr>
          <a:xfrm flipH="1">
            <a:off x="10452551" y="5299475"/>
            <a:ext cx="231204" cy="40667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357B3DF-E79F-F309-189D-62F45A7ACA09}"/>
              </a:ext>
            </a:extLst>
          </p:cNvPr>
          <p:cNvCxnSpPr>
            <a:cxnSpLocks/>
          </p:cNvCxnSpPr>
          <p:nvPr/>
        </p:nvCxnSpPr>
        <p:spPr>
          <a:xfrm>
            <a:off x="10797981" y="5281442"/>
            <a:ext cx="97939" cy="38087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C097E160-0744-3458-1682-AD9BC43F2B04}"/>
              </a:ext>
            </a:extLst>
          </p:cNvPr>
          <p:cNvSpPr/>
          <p:nvPr/>
        </p:nvSpPr>
        <p:spPr>
          <a:xfrm>
            <a:off x="10601101" y="3457913"/>
            <a:ext cx="72000" cy="72000"/>
          </a:xfrm>
          <a:prstGeom prst="ellipse">
            <a:avLst/>
          </a:prstGeom>
          <a:solidFill>
            <a:srgbClr val="E57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7E9F1DA-7D2C-F356-6655-BA20F05CD06B}"/>
              </a:ext>
            </a:extLst>
          </p:cNvPr>
          <p:cNvCxnSpPr>
            <a:cxnSpLocks/>
          </p:cNvCxnSpPr>
          <p:nvPr/>
        </p:nvCxnSpPr>
        <p:spPr>
          <a:xfrm flipH="1">
            <a:off x="10650977" y="3457175"/>
            <a:ext cx="690786" cy="3673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5CCA9524-FDE2-F684-F81B-BDF02126F728}"/>
              </a:ext>
            </a:extLst>
          </p:cNvPr>
          <p:cNvSpPr txBox="1"/>
          <p:nvPr/>
        </p:nvSpPr>
        <p:spPr>
          <a:xfrm>
            <a:off x="11224886" y="3349453"/>
            <a:ext cx="8234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Northallerton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1ADF5BE-B9A5-E7AA-B0C0-C45FC4D6DEDE}"/>
              </a:ext>
            </a:extLst>
          </p:cNvPr>
          <p:cNvSpPr/>
          <p:nvPr/>
        </p:nvSpPr>
        <p:spPr>
          <a:xfrm>
            <a:off x="10981380" y="4314939"/>
            <a:ext cx="72000" cy="72000"/>
          </a:xfrm>
          <a:prstGeom prst="ellipse">
            <a:avLst/>
          </a:prstGeom>
          <a:solidFill>
            <a:srgbClr val="E57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34F713D-DEB6-42DE-ACD2-710E802CFEA5}"/>
              </a:ext>
            </a:extLst>
          </p:cNvPr>
          <p:cNvCxnSpPr>
            <a:cxnSpLocks/>
          </p:cNvCxnSpPr>
          <p:nvPr/>
        </p:nvCxnSpPr>
        <p:spPr>
          <a:xfrm flipH="1">
            <a:off x="11031256" y="4314201"/>
            <a:ext cx="690786" cy="3673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6D5614D8-34EA-99CD-F5C6-98B2D958A491}"/>
              </a:ext>
            </a:extLst>
          </p:cNvPr>
          <p:cNvSpPr txBox="1"/>
          <p:nvPr/>
        </p:nvSpPr>
        <p:spPr>
          <a:xfrm>
            <a:off x="11696642" y="4206479"/>
            <a:ext cx="7065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Lincoln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BFBB2A3A-F421-FD31-ED87-C0529816E695}"/>
              </a:ext>
            </a:extLst>
          </p:cNvPr>
          <p:cNvSpPr/>
          <p:nvPr/>
        </p:nvSpPr>
        <p:spPr>
          <a:xfrm>
            <a:off x="10717978" y="4983479"/>
            <a:ext cx="72000" cy="72000"/>
          </a:xfrm>
          <a:prstGeom prst="ellipse">
            <a:avLst/>
          </a:prstGeom>
          <a:solidFill>
            <a:srgbClr val="E57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8BF61FFA-4527-7ED0-E7CA-789CE2465751}"/>
              </a:ext>
            </a:extLst>
          </p:cNvPr>
          <p:cNvCxnSpPr>
            <a:cxnSpLocks/>
          </p:cNvCxnSpPr>
          <p:nvPr/>
        </p:nvCxnSpPr>
        <p:spPr>
          <a:xfrm flipH="1">
            <a:off x="10767854" y="4982741"/>
            <a:ext cx="690786" cy="3673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12FBA121-9D21-A372-3243-E6C2426088AB}"/>
              </a:ext>
            </a:extLst>
          </p:cNvPr>
          <p:cNvSpPr txBox="1"/>
          <p:nvPr/>
        </p:nvSpPr>
        <p:spPr>
          <a:xfrm>
            <a:off x="11341763" y="4875019"/>
            <a:ext cx="8234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Farnborough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C39C578-1FA2-CC6C-C6B4-5E40D02BEBC3}"/>
              </a:ext>
            </a:extLst>
          </p:cNvPr>
          <p:cNvSpPr txBox="1"/>
          <p:nvPr/>
        </p:nvSpPr>
        <p:spPr>
          <a:xfrm>
            <a:off x="10007366" y="5723794"/>
            <a:ext cx="8234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Fareham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1F29D52-CEEB-DC9D-8664-498C35493BA0}"/>
              </a:ext>
            </a:extLst>
          </p:cNvPr>
          <p:cNvSpPr txBox="1"/>
          <p:nvPr/>
        </p:nvSpPr>
        <p:spPr>
          <a:xfrm>
            <a:off x="10572963" y="5737038"/>
            <a:ext cx="8234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Portsmouth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9BF1AA34-8B59-2229-85A9-0CECB56F1DE2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008" y="6296060"/>
            <a:ext cx="700134" cy="337465"/>
          </a:xfrm>
          <a:prstGeom prst="rect">
            <a:avLst/>
          </a:prstGeom>
        </p:spPr>
      </p:pic>
      <p:sp>
        <p:nvSpPr>
          <p:cNvPr id="53" name="Hexagon 52">
            <a:extLst>
              <a:ext uri="{FF2B5EF4-FFF2-40B4-BE49-F238E27FC236}">
                <a16:creationId xmlns:a16="http://schemas.microsoft.com/office/drawing/2014/main" id="{D8F3F47C-399B-5A33-52D8-5760FAEFB4CE}"/>
              </a:ext>
            </a:extLst>
          </p:cNvPr>
          <p:cNvSpPr/>
          <p:nvPr/>
        </p:nvSpPr>
        <p:spPr>
          <a:xfrm>
            <a:off x="4929704" y="1373420"/>
            <a:ext cx="1488399" cy="1258681"/>
          </a:xfrm>
          <a:prstGeom prst="hexagon">
            <a:avLst/>
          </a:prstGeom>
          <a:gradFill flip="none" rotWithShape="1">
            <a:gsLst>
              <a:gs pos="32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9200000" scaled="0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br>
              <a:rPr lang="en-GB" sz="1100" dirty="0">
                <a:latin typeface="Soleto" panose="020B0606020203030204" pitchFamily="34" charset="0"/>
              </a:rPr>
            </a:br>
            <a:r>
              <a:rPr lang="en-GB" sz="1100" dirty="0">
                <a:latin typeface="Soleto" panose="020B0606020203030204" pitchFamily="34" charset="0"/>
              </a:rPr>
              <a:t>64 years of British Engineering</a:t>
            </a:r>
            <a:br>
              <a:rPr lang="en-GB" sz="1100" dirty="0">
                <a:latin typeface="Soleto" panose="020B0606020203030204" pitchFamily="34" charset="0"/>
              </a:rPr>
            </a:br>
            <a:r>
              <a:rPr lang="en-GB" sz="1100" dirty="0">
                <a:latin typeface="Soleto" panose="020B0606020203030204" pitchFamily="34" charset="0"/>
              </a:rPr>
              <a:t> heritage</a:t>
            </a:r>
          </a:p>
        </p:txBody>
      </p:sp>
      <p:sp>
        <p:nvSpPr>
          <p:cNvPr id="54" name="Hexagon 53">
            <a:extLst>
              <a:ext uri="{FF2B5EF4-FFF2-40B4-BE49-F238E27FC236}">
                <a16:creationId xmlns:a16="http://schemas.microsoft.com/office/drawing/2014/main" id="{C29BCDE6-C62A-1053-E881-3C30B4D780FF}"/>
              </a:ext>
            </a:extLst>
          </p:cNvPr>
          <p:cNvSpPr/>
          <p:nvPr/>
        </p:nvSpPr>
        <p:spPr>
          <a:xfrm>
            <a:off x="6189319" y="2033027"/>
            <a:ext cx="1488399" cy="1258681"/>
          </a:xfrm>
          <a:prstGeom prst="hexagon">
            <a:avLst/>
          </a:prstGeom>
          <a:gradFill flip="none" rotWithShape="1">
            <a:gsLst>
              <a:gs pos="32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9200000" scaled="0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GB" sz="1100" dirty="0">
                <a:latin typeface="Soleto" panose="020B0606020203030204" pitchFamily="34" charset="0"/>
              </a:rPr>
              <a:t>High calibre expertise in </a:t>
            </a:r>
            <a:br>
              <a:rPr lang="en-GB" sz="1100" dirty="0">
                <a:latin typeface="Soleto" panose="020B0606020203030204" pitchFamily="34" charset="0"/>
              </a:rPr>
            </a:br>
            <a:r>
              <a:rPr lang="en-GB" sz="1100" dirty="0">
                <a:latin typeface="Soleto" panose="020B0606020203030204" pitchFamily="34" charset="0"/>
              </a:rPr>
              <a:t>critical domains</a:t>
            </a:r>
          </a:p>
        </p:txBody>
      </p:sp>
      <p:sp>
        <p:nvSpPr>
          <p:cNvPr id="55" name="Hexagon 54">
            <a:extLst>
              <a:ext uri="{FF2B5EF4-FFF2-40B4-BE49-F238E27FC236}">
                <a16:creationId xmlns:a16="http://schemas.microsoft.com/office/drawing/2014/main" id="{6C90B639-257A-F39F-0EE7-4721F284D2CE}"/>
              </a:ext>
            </a:extLst>
          </p:cNvPr>
          <p:cNvSpPr/>
          <p:nvPr/>
        </p:nvSpPr>
        <p:spPr>
          <a:xfrm>
            <a:off x="6189319" y="3379689"/>
            <a:ext cx="1488399" cy="1258681"/>
          </a:xfrm>
          <a:prstGeom prst="hexagon">
            <a:avLst/>
          </a:prstGeom>
          <a:gradFill flip="none" rotWithShape="1">
            <a:gsLst>
              <a:gs pos="32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9200000" scaled="0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GB" sz="1100" dirty="0">
                <a:latin typeface="Soleto" panose="020B0606020203030204" pitchFamily="34" charset="0"/>
              </a:rPr>
              <a:t>Agile and responsive </a:t>
            </a:r>
            <a:br>
              <a:rPr lang="en-GB" sz="1100" dirty="0">
                <a:latin typeface="Soleto" panose="020B0606020203030204" pitchFamily="34" charset="0"/>
              </a:rPr>
            </a:br>
            <a:r>
              <a:rPr lang="en-GB" sz="1100" dirty="0">
                <a:latin typeface="Soleto" panose="020B0606020203030204" pitchFamily="34" charset="0"/>
              </a:rPr>
              <a:t>business model</a:t>
            </a:r>
          </a:p>
        </p:txBody>
      </p:sp>
      <p:sp>
        <p:nvSpPr>
          <p:cNvPr id="56" name="Hexagon 55">
            <a:extLst>
              <a:ext uri="{FF2B5EF4-FFF2-40B4-BE49-F238E27FC236}">
                <a16:creationId xmlns:a16="http://schemas.microsoft.com/office/drawing/2014/main" id="{3621ED49-7E73-BCAB-82DA-1497DE358532}"/>
              </a:ext>
            </a:extLst>
          </p:cNvPr>
          <p:cNvSpPr/>
          <p:nvPr/>
        </p:nvSpPr>
        <p:spPr>
          <a:xfrm>
            <a:off x="4920598" y="4047542"/>
            <a:ext cx="1488399" cy="1258681"/>
          </a:xfrm>
          <a:prstGeom prst="hexagon">
            <a:avLst/>
          </a:prstGeom>
          <a:gradFill flip="none" rotWithShape="1">
            <a:gsLst>
              <a:gs pos="32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9200000" scaled="0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GB" sz="1100" dirty="0">
                <a:latin typeface="Soleto" panose="020B0606020203030204" pitchFamily="34" charset="0"/>
              </a:rPr>
              <a:t>International</a:t>
            </a:r>
          </a:p>
          <a:p>
            <a:pPr algn="ctr">
              <a:lnSpc>
                <a:spcPts val="1400"/>
              </a:lnSpc>
            </a:pPr>
            <a:r>
              <a:rPr lang="en-GB" sz="1100" dirty="0">
                <a:latin typeface="Soleto" panose="020B0606020203030204" pitchFamily="34" charset="0"/>
              </a:rPr>
              <a:t>customer base</a:t>
            </a:r>
          </a:p>
        </p:txBody>
      </p:sp>
      <p:sp>
        <p:nvSpPr>
          <p:cNvPr id="57" name="Hexagon 56">
            <a:extLst>
              <a:ext uri="{FF2B5EF4-FFF2-40B4-BE49-F238E27FC236}">
                <a16:creationId xmlns:a16="http://schemas.microsoft.com/office/drawing/2014/main" id="{EA686DC2-7F69-1B0C-B90B-7D1AFB094366}"/>
              </a:ext>
            </a:extLst>
          </p:cNvPr>
          <p:cNvSpPr/>
          <p:nvPr/>
        </p:nvSpPr>
        <p:spPr>
          <a:xfrm>
            <a:off x="3655750" y="3392877"/>
            <a:ext cx="1488399" cy="1258681"/>
          </a:xfrm>
          <a:prstGeom prst="hexagon">
            <a:avLst/>
          </a:prstGeom>
          <a:gradFill flip="none" rotWithShape="1">
            <a:gsLst>
              <a:gs pos="32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9200000" scaled="0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GB" sz="1100" dirty="0">
                <a:solidFill>
                  <a:schemeClr val="bg1"/>
                </a:solidFill>
                <a:latin typeface="Soleto" panose="020B0606020203030204" pitchFamily="34" charset="0"/>
              </a:rPr>
              <a:t>2019 revenue</a:t>
            </a:r>
            <a:br>
              <a:rPr lang="en-GB" sz="1100" dirty="0">
                <a:solidFill>
                  <a:schemeClr val="bg1"/>
                </a:solidFill>
                <a:latin typeface="Soleto" panose="020B0606020203030204" pitchFamily="34" charset="0"/>
              </a:rPr>
            </a:br>
            <a:r>
              <a:rPr lang="en-GB" sz="1100" dirty="0">
                <a:solidFill>
                  <a:schemeClr val="bg1"/>
                </a:solidFill>
                <a:latin typeface="Soleto" panose="020B0606020203030204" pitchFamily="34" charset="0"/>
              </a:rPr>
              <a:t>£52.8m</a:t>
            </a:r>
          </a:p>
        </p:txBody>
      </p:sp>
      <p:sp>
        <p:nvSpPr>
          <p:cNvPr id="58" name="Hexagon 57">
            <a:extLst>
              <a:ext uri="{FF2B5EF4-FFF2-40B4-BE49-F238E27FC236}">
                <a16:creationId xmlns:a16="http://schemas.microsoft.com/office/drawing/2014/main" id="{DFCECC6F-513B-D0A5-ED09-2C2A7B388103}"/>
              </a:ext>
            </a:extLst>
          </p:cNvPr>
          <p:cNvSpPr/>
          <p:nvPr/>
        </p:nvSpPr>
        <p:spPr>
          <a:xfrm>
            <a:off x="3670089" y="2041273"/>
            <a:ext cx="1488399" cy="1258681"/>
          </a:xfrm>
          <a:prstGeom prst="hexagon">
            <a:avLst/>
          </a:prstGeom>
          <a:gradFill flip="none" rotWithShape="1">
            <a:gsLst>
              <a:gs pos="32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9200000" scaled="0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GB" sz="1100" dirty="0">
                <a:solidFill>
                  <a:schemeClr val="bg1"/>
                </a:solidFill>
                <a:latin typeface="Soleto" panose="020B0606020203030204" pitchFamily="34" charset="0"/>
              </a:rPr>
              <a:t>Listed on London </a:t>
            </a:r>
            <a:br>
              <a:rPr lang="en-GB" sz="1100" dirty="0">
                <a:solidFill>
                  <a:schemeClr val="bg1"/>
                </a:solidFill>
                <a:latin typeface="Soleto" panose="020B0606020203030204" pitchFamily="34" charset="0"/>
              </a:rPr>
            </a:br>
            <a:r>
              <a:rPr lang="en-GB" sz="1100" dirty="0">
                <a:solidFill>
                  <a:schemeClr val="bg1"/>
                </a:solidFill>
                <a:latin typeface="Soleto" panose="020B0606020203030204" pitchFamily="34" charset="0"/>
              </a:rPr>
              <a:t>Stock Exchange</a:t>
            </a:r>
          </a:p>
        </p:txBody>
      </p:sp>
      <p:sp>
        <p:nvSpPr>
          <p:cNvPr id="59" name="Hexagon 58">
            <a:extLst>
              <a:ext uri="{FF2B5EF4-FFF2-40B4-BE49-F238E27FC236}">
                <a16:creationId xmlns:a16="http://schemas.microsoft.com/office/drawing/2014/main" id="{57A6D947-CBFF-6A17-2F54-FC7AB230E13A}"/>
              </a:ext>
            </a:extLst>
          </p:cNvPr>
          <p:cNvSpPr/>
          <p:nvPr/>
        </p:nvSpPr>
        <p:spPr>
          <a:xfrm>
            <a:off x="4929704" y="2725024"/>
            <a:ext cx="1488399" cy="1258681"/>
          </a:xfrm>
          <a:prstGeom prst="hexagon">
            <a:avLst/>
          </a:prstGeom>
          <a:blipFill>
            <a:blip r:embed="rId20"/>
            <a:stretch>
              <a:fillRect/>
            </a:stretch>
          </a:blip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 b="1" dirty="0">
              <a:latin typeface="Soleto Light" panose="020B0406020203030204" pitchFamily="34" charset="0"/>
            </a:endParaRPr>
          </a:p>
        </p:txBody>
      </p:sp>
      <p:pic>
        <p:nvPicPr>
          <p:cNvPr id="60" name="Picture 2" descr="Great Britain Flag Icon Transparent PNG &amp; SVG Vector">
            <a:extLst>
              <a:ext uri="{FF2B5EF4-FFF2-40B4-BE49-F238E27FC236}">
                <a16:creationId xmlns:a16="http://schemas.microsoft.com/office/drawing/2014/main" id="{D8BF1DED-F7F6-43C9-3F3B-72007B6C5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150" y="1309582"/>
            <a:ext cx="553267" cy="55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01775439-A851-165D-3BF6-3AFC95A42F31}"/>
              </a:ext>
            </a:extLst>
          </p:cNvPr>
          <p:cNvSpPr txBox="1"/>
          <p:nvPr/>
        </p:nvSpPr>
        <p:spPr>
          <a:xfrm>
            <a:off x="235560" y="6027564"/>
            <a:ext cx="1763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Part of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3C0C774-0155-A7B7-F362-141D2DE9BABC}"/>
              </a:ext>
            </a:extLst>
          </p:cNvPr>
          <p:cNvSpPr txBox="1"/>
          <p:nvPr/>
        </p:nvSpPr>
        <p:spPr>
          <a:xfrm>
            <a:off x="209365" y="1735186"/>
            <a:ext cx="277920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1800" b="1" i="1" dirty="0">
                <a:solidFill>
                  <a:srgbClr val="E57200"/>
                </a:solidFill>
                <a:latin typeface="Helvetcia"/>
              </a:rPr>
              <a:t>tpgroup</a:t>
            </a:r>
            <a:r>
              <a:rPr lang="en-GB" sz="1800" b="1" i="1" dirty="0">
                <a:solidFill>
                  <a:srgbClr val="E57200"/>
                </a:solidFill>
                <a:latin typeface="Soleto Light" panose="020B0406020203030204" pitchFamily="34" charset="0"/>
              </a:rPr>
              <a:t> </a:t>
            </a:r>
            <a:r>
              <a:rPr lang="en-GB" sz="1800" dirty="0">
                <a:solidFill>
                  <a:srgbClr val="E57200"/>
                </a:solidFill>
                <a:latin typeface="Soleto Light" panose="020B0406020203030204" pitchFamily="34" charset="0"/>
              </a:rPr>
              <a:t>provide consulting, digital solutions and engineering services  across the full lifecycle of mission and safety critical programmes in </a:t>
            </a:r>
            <a:r>
              <a:rPr lang="en-GB" sz="1800" b="1" dirty="0">
                <a:solidFill>
                  <a:srgbClr val="E57200"/>
                </a:solidFill>
                <a:latin typeface="Soleto Light" panose="020B0406020203030204" pitchFamily="34" charset="0"/>
              </a:rPr>
              <a:t>Aviation</a:t>
            </a:r>
            <a:r>
              <a:rPr lang="en-GB" sz="1800" dirty="0">
                <a:solidFill>
                  <a:srgbClr val="E57200"/>
                </a:solidFill>
                <a:latin typeface="Soleto Light" panose="020B0406020203030204" pitchFamily="34" charset="0"/>
              </a:rPr>
              <a:t>, </a:t>
            </a:r>
            <a:r>
              <a:rPr lang="en-GB" sz="1800" b="1" dirty="0">
                <a:solidFill>
                  <a:srgbClr val="E57200"/>
                </a:solidFill>
                <a:latin typeface="Soleto Light" panose="020B0406020203030204" pitchFamily="34" charset="0"/>
              </a:rPr>
              <a:t>Critical Infrastructure</a:t>
            </a:r>
            <a:r>
              <a:rPr lang="en-GB" sz="1800" dirty="0">
                <a:solidFill>
                  <a:srgbClr val="E57200"/>
                </a:solidFill>
                <a:latin typeface="Soleto Light" panose="020B0406020203030204" pitchFamily="34" charset="0"/>
              </a:rPr>
              <a:t>, </a:t>
            </a:r>
            <a:r>
              <a:rPr lang="en-GB" sz="1800" b="1" dirty="0">
                <a:solidFill>
                  <a:srgbClr val="E57200"/>
                </a:solidFill>
                <a:latin typeface="Soleto Light" panose="020B0406020203030204" pitchFamily="34" charset="0"/>
              </a:rPr>
              <a:t>Defence</a:t>
            </a:r>
            <a:r>
              <a:rPr lang="en-GB" sz="1800" dirty="0">
                <a:solidFill>
                  <a:srgbClr val="E57200"/>
                </a:solidFill>
                <a:latin typeface="Soleto Light" panose="020B0406020203030204" pitchFamily="34" charset="0"/>
              </a:rPr>
              <a:t> and </a:t>
            </a:r>
            <a:r>
              <a:rPr lang="en-GB" sz="1800" b="1" dirty="0">
                <a:solidFill>
                  <a:srgbClr val="E57200"/>
                </a:solidFill>
                <a:latin typeface="Soleto Light" panose="020B0406020203030204" pitchFamily="34" charset="0"/>
              </a:rPr>
              <a:t>Space</a:t>
            </a:r>
            <a:r>
              <a:rPr lang="en-GB" sz="1800" dirty="0">
                <a:solidFill>
                  <a:srgbClr val="E57200"/>
                </a:solidFill>
                <a:latin typeface="Soleto Light" panose="020B0406020203030204" pitchFamily="34" charset="0"/>
              </a:rPr>
              <a:t> sectors</a:t>
            </a:r>
          </a:p>
        </p:txBody>
      </p:sp>
    </p:spTree>
    <p:extLst>
      <p:ext uri="{BB962C8B-B14F-4D97-AF65-F5344CB8AC3E}">
        <p14:creationId xmlns:p14="http://schemas.microsoft.com/office/powerpoint/2010/main" val="41965754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rrow: Pentagon 26">
            <a:extLst>
              <a:ext uri="{FF2B5EF4-FFF2-40B4-BE49-F238E27FC236}">
                <a16:creationId xmlns:a16="http://schemas.microsoft.com/office/drawing/2014/main" id="{B07BB0F9-F347-84BF-1B0A-F58D4CB22715}"/>
              </a:ext>
            </a:extLst>
          </p:cNvPr>
          <p:cNvSpPr/>
          <p:nvPr/>
        </p:nvSpPr>
        <p:spPr>
          <a:xfrm>
            <a:off x="138062" y="372546"/>
            <a:ext cx="2349450" cy="689440"/>
          </a:xfrm>
          <a:prstGeom prst="homePlate">
            <a:avLst/>
          </a:prstGeom>
          <a:solidFill>
            <a:srgbClr val="EDEFF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oleto" panose="020B0606020203030204" pitchFamily="34" charset="0"/>
            </a:endParaRPr>
          </a:p>
        </p:txBody>
      </p:sp>
      <p:sp>
        <p:nvSpPr>
          <p:cNvPr id="26" name="Arrow: Pentagon 25">
            <a:extLst>
              <a:ext uri="{FF2B5EF4-FFF2-40B4-BE49-F238E27FC236}">
                <a16:creationId xmlns:a16="http://schemas.microsoft.com/office/drawing/2014/main" id="{BF599A09-335D-2AA2-E75F-1E5CCE49479E}"/>
              </a:ext>
            </a:extLst>
          </p:cNvPr>
          <p:cNvSpPr/>
          <p:nvPr/>
        </p:nvSpPr>
        <p:spPr>
          <a:xfrm>
            <a:off x="-1995" y="372545"/>
            <a:ext cx="2376000" cy="684000"/>
          </a:xfrm>
          <a:prstGeom prst="homePlate">
            <a:avLst/>
          </a:prstGeom>
          <a:solidFill>
            <a:srgbClr val="E57200"/>
          </a:solidFill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Soleto" panose="020B0606020203030204" pitchFamily="34" charset="0"/>
              </a:rPr>
              <a:t>Problems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CC9B9F-C3CE-ACEA-6EB3-39FC560DEA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60" y="6313016"/>
            <a:ext cx="1330593" cy="323613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3CDCA5F-B477-7577-903C-F0E890DB8147}"/>
              </a:ext>
            </a:extLst>
          </p:cNvPr>
          <p:cNvSpPr txBox="1">
            <a:spLocks/>
          </p:cNvSpPr>
          <p:nvPr/>
        </p:nvSpPr>
        <p:spPr>
          <a:xfrm>
            <a:off x="2616740" y="1499618"/>
            <a:ext cx="7697692" cy="36949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lvl="1" indent="-358775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E57200"/>
              </a:buClr>
              <a:buFont typeface="Webdings" panose="05030102010509060703" pitchFamily="18" charset="2"/>
              <a:buChar char=""/>
            </a:pPr>
            <a:r>
              <a:rPr lang="en-GB" dirty="0">
                <a:solidFill>
                  <a:srgbClr val="E57200"/>
                </a:solidFill>
                <a:latin typeface="Soleto Light" panose="020B0406020203030204" pitchFamily="34" charset="0"/>
              </a:rPr>
              <a:t>Sarcasm</a:t>
            </a:r>
            <a:b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0"/>
              </a:rPr>
            </a:b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0"/>
              </a:rPr>
              <a:t>I’m so happy the plane is delayed</a:t>
            </a:r>
          </a:p>
          <a:p>
            <a:pPr marL="533400" lvl="1" indent="-358775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E57200"/>
              </a:buClr>
              <a:buFont typeface="Webdings" panose="05030102010509060703" pitchFamily="18" charset="2"/>
              <a:buChar char=""/>
            </a:pPr>
            <a:r>
              <a:rPr lang="en-GB" dirty="0">
                <a:solidFill>
                  <a:srgbClr val="E57200"/>
                </a:solidFill>
                <a:latin typeface="Soleto Light" panose="020B0406020203030204" pitchFamily="34" charset="0"/>
              </a:rPr>
              <a:t>Negation</a:t>
            </a:r>
            <a:br>
              <a:rPr lang="en-GB" dirty="0">
                <a:solidFill>
                  <a:srgbClr val="E57200"/>
                </a:solidFill>
                <a:latin typeface="Soleto Light" panose="020B0406020203030204" pitchFamily="34" charset="0"/>
              </a:rPr>
            </a:b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0"/>
              </a:rPr>
              <a:t>I am not happy today and I’m not feeling well</a:t>
            </a:r>
          </a:p>
          <a:p>
            <a:pPr marL="533400" lvl="1" indent="-358775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E57200"/>
              </a:buClr>
              <a:buFont typeface="Webdings" panose="05030102010509060703" pitchFamily="18" charset="2"/>
              <a:buChar char=""/>
            </a:pPr>
            <a:r>
              <a:rPr lang="en-GB" dirty="0">
                <a:solidFill>
                  <a:srgbClr val="E57200"/>
                </a:solidFill>
                <a:latin typeface="Soleto Light" panose="020B0406020203030204" pitchFamily="34" charset="0"/>
              </a:rPr>
              <a:t>Ambiguity</a:t>
            </a:r>
            <a:br>
              <a:rPr lang="en-GB" dirty="0">
                <a:solidFill>
                  <a:srgbClr val="E57200"/>
                </a:solidFill>
                <a:latin typeface="Soleto Light" panose="020B0406020203030204" pitchFamily="34" charset="0"/>
              </a:rPr>
            </a:b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0"/>
              </a:rPr>
              <a:t>We went to the theatre and went for dinner. It was awful.</a:t>
            </a:r>
          </a:p>
          <a:p>
            <a:pPr marL="533400" lvl="1" indent="-358775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E57200"/>
              </a:buClr>
              <a:buFont typeface="Webdings" panose="05030102010509060703" pitchFamily="18" charset="2"/>
              <a:buChar char=""/>
            </a:pPr>
            <a:r>
              <a:rPr lang="en-GB" dirty="0">
                <a:solidFill>
                  <a:srgbClr val="E57200"/>
                </a:solidFill>
                <a:latin typeface="Soleto Light" panose="020B0406020203030204" pitchFamily="34" charset="0"/>
              </a:rPr>
              <a:t>Domain specific language</a:t>
            </a:r>
            <a:br>
              <a:rPr lang="en-GB" dirty="0">
                <a:solidFill>
                  <a:srgbClr val="E57200"/>
                </a:solidFill>
                <a:latin typeface="Soleto Light" panose="020B0406020203030204" pitchFamily="34" charset="0"/>
              </a:rPr>
            </a:b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0"/>
              </a:rPr>
              <a:t>OFSED reported that the school was inadequate.</a:t>
            </a:r>
          </a:p>
          <a:p>
            <a:pPr marL="533400" lvl="1" indent="-358775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E57200"/>
              </a:buClr>
              <a:buFont typeface="Webdings" panose="05030102010509060703" pitchFamily="18" charset="2"/>
              <a:buChar char=""/>
            </a:pPr>
            <a:r>
              <a:rPr lang="en-GB" dirty="0">
                <a:solidFill>
                  <a:srgbClr val="E57200"/>
                </a:solidFill>
                <a:latin typeface="Soleto Light" panose="020B0406020203030204" pitchFamily="34" charset="0"/>
              </a:rPr>
              <a:t>Slang/Emojis</a:t>
            </a:r>
            <a:br>
              <a:rPr lang="en-GB" dirty="0">
                <a:solidFill>
                  <a:srgbClr val="E57200"/>
                </a:solidFill>
                <a:latin typeface="Soleto Light" panose="020B0406020203030204" pitchFamily="34" charset="0"/>
              </a:rPr>
            </a:b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Soleto Light" panose="020B0406020203030204" pitchFamily="34" charset="0"/>
            </a:endParaRPr>
          </a:p>
          <a:p>
            <a:pPr marL="533400" lvl="1" indent="-358775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E57200"/>
              </a:buClr>
              <a:buFont typeface="Webdings" panose="05030102010509060703" pitchFamily="18" charset="2"/>
              <a:buChar char=""/>
            </a:pPr>
            <a:endParaRPr lang="en-GB" sz="1800" dirty="0">
              <a:solidFill>
                <a:schemeClr val="tx1">
                  <a:lumMod val="75000"/>
                  <a:lumOff val="25000"/>
                </a:schemeClr>
              </a:solidFill>
              <a:latin typeface="Soleto Light" panose="020B0406020203030204" pitchFamily="34" charset="0"/>
            </a:endParaRPr>
          </a:p>
          <a:p>
            <a:pPr marL="533400" lvl="1" indent="-358775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E57200"/>
              </a:buClr>
              <a:buFont typeface="Webdings" panose="05030102010509060703" pitchFamily="18" charset="2"/>
              <a:buChar char=""/>
            </a:pPr>
            <a:endParaRPr lang="en-GB" sz="1800" dirty="0">
              <a:solidFill>
                <a:schemeClr val="tx1">
                  <a:lumMod val="75000"/>
                  <a:lumOff val="25000"/>
                </a:schemeClr>
              </a:solidFill>
              <a:latin typeface="Soleto Light" panose="020B0406020203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B98C79-FB12-D120-490B-1D01416FDE06}"/>
              </a:ext>
            </a:extLst>
          </p:cNvPr>
          <p:cNvSpPr txBox="1"/>
          <p:nvPr/>
        </p:nvSpPr>
        <p:spPr>
          <a:xfrm>
            <a:off x="3174358" y="5194570"/>
            <a:ext cx="9462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/>
              <a:t>🤯</a:t>
            </a:r>
          </a:p>
        </p:txBody>
      </p:sp>
    </p:spTree>
    <p:extLst>
      <p:ext uri="{BB962C8B-B14F-4D97-AF65-F5344CB8AC3E}">
        <p14:creationId xmlns:p14="http://schemas.microsoft.com/office/powerpoint/2010/main" val="23886985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rrow: Pentagon 26">
            <a:extLst>
              <a:ext uri="{FF2B5EF4-FFF2-40B4-BE49-F238E27FC236}">
                <a16:creationId xmlns:a16="http://schemas.microsoft.com/office/drawing/2014/main" id="{B07BB0F9-F347-84BF-1B0A-F58D4CB22715}"/>
              </a:ext>
            </a:extLst>
          </p:cNvPr>
          <p:cNvSpPr/>
          <p:nvPr/>
        </p:nvSpPr>
        <p:spPr>
          <a:xfrm>
            <a:off x="138062" y="372546"/>
            <a:ext cx="2349450" cy="689440"/>
          </a:xfrm>
          <a:prstGeom prst="homePlate">
            <a:avLst/>
          </a:prstGeom>
          <a:solidFill>
            <a:srgbClr val="EDEFF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oleto" panose="020B0606020203030204" pitchFamily="34" charset="0"/>
            </a:endParaRPr>
          </a:p>
        </p:txBody>
      </p:sp>
      <p:sp>
        <p:nvSpPr>
          <p:cNvPr id="26" name="Arrow: Pentagon 25">
            <a:extLst>
              <a:ext uri="{FF2B5EF4-FFF2-40B4-BE49-F238E27FC236}">
                <a16:creationId xmlns:a16="http://schemas.microsoft.com/office/drawing/2014/main" id="{BF599A09-335D-2AA2-E75F-1E5CCE49479E}"/>
              </a:ext>
            </a:extLst>
          </p:cNvPr>
          <p:cNvSpPr/>
          <p:nvPr/>
        </p:nvSpPr>
        <p:spPr>
          <a:xfrm>
            <a:off x="-1995" y="372545"/>
            <a:ext cx="2376000" cy="684000"/>
          </a:xfrm>
          <a:prstGeom prst="homePlate">
            <a:avLst/>
          </a:prstGeom>
          <a:solidFill>
            <a:srgbClr val="E57200"/>
          </a:solidFill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Soleto" panose="020B0606020203030204" pitchFamily="34" charset="0"/>
              </a:rPr>
              <a:t>Uses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CC9B9F-C3CE-ACEA-6EB3-39FC560DEA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60" y="6313016"/>
            <a:ext cx="1330593" cy="3236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AE11BB7-6632-512F-FC88-DC42D877DFA7}"/>
              </a:ext>
            </a:extLst>
          </p:cNvPr>
          <p:cNvSpPr txBox="1"/>
          <p:nvPr/>
        </p:nvSpPr>
        <p:spPr>
          <a:xfrm>
            <a:off x="900856" y="1413598"/>
            <a:ext cx="10081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</p:txBody>
      </p:sp>
      <p:pic>
        <p:nvPicPr>
          <p:cNvPr id="5" name="Graphic 4" descr="Document with solid fill">
            <a:extLst>
              <a:ext uri="{FF2B5EF4-FFF2-40B4-BE49-F238E27FC236}">
                <a16:creationId xmlns:a16="http://schemas.microsoft.com/office/drawing/2014/main" id="{4FA8EB05-5BF1-0085-AB24-37ACA7D16B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12787" y="2971800"/>
            <a:ext cx="914400" cy="914400"/>
          </a:xfrm>
          <a:prstGeom prst="rect">
            <a:avLst/>
          </a:prstGeom>
        </p:spPr>
      </p:pic>
      <p:pic>
        <p:nvPicPr>
          <p:cNvPr id="7" name="Graphic 6" descr="Pound with solid fill">
            <a:extLst>
              <a:ext uri="{FF2B5EF4-FFF2-40B4-BE49-F238E27FC236}">
                <a16:creationId xmlns:a16="http://schemas.microsoft.com/office/drawing/2014/main" id="{CE160050-2B04-B347-E65F-E9CC721DC9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96796" y="2971800"/>
            <a:ext cx="914400" cy="914400"/>
          </a:xfrm>
          <a:prstGeom prst="rect">
            <a:avLst/>
          </a:prstGeom>
        </p:spPr>
      </p:pic>
      <p:pic>
        <p:nvPicPr>
          <p:cNvPr id="9" name="Graphic 8" descr="Upward trend with solid fill">
            <a:extLst>
              <a:ext uri="{FF2B5EF4-FFF2-40B4-BE49-F238E27FC236}">
                <a16:creationId xmlns:a16="http://schemas.microsoft.com/office/drawing/2014/main" id="{960C3913-5E31-17D4-99D4-8F09244A75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080805" y="2971800"/>
            <a:ext cx="914400" cy="914400"/>
          </a:xfrm>
          <a:prstGeom prst="rect">
            <a:avLst/>
          </a:prstGeom>
        </p:spPr>
      </p:pic>
      <p:pic>
        <p:nvPicPr>
          <p:cNvPr id="11" name="Graphic 10" descr="Playbook with solid fill">
            <a:extLst>
              <a:ext uri="{FF2B5EF4-FFF2-40B4-BE49-F238E27FC236}">
                <a16:creationId xmlns:a16="http://schemas.microsoft.com/office/drawing/2014/main" id="{235EC4D8-1F0E-10BF-B30D-E97B3BFE89F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64813" y="29718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8990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rrow: Pentagon 26">
            <a:extLst>
              <a:ext uri="{FF2B5EF4-FFF2-40B4-BE49-F238E27FC236}">
                <a16:creationId xmlns:a16="http://schemas.microsoft.com/office/drawing/2014/main" id="{B07BB0F9-F347-84BF-1B0A-F58D4CB22715}"/>
              </a:ext>
            </a:extLst>
          </p:cNvPr>
          <p:cNvSpPr/>
          <p:nvPr/>
        </p:nvSpPr>
        <p:spPr>
          <a:xfrm>
            <a:off x="138062" y="372546"/>
            <a:ext cx="2349450" cy="689440"/>
          </a:xfrm>
          <a:prstGeom prst="homePlate">
            <a:avLst/>
          </a:prstGeom>
          <a:solidFill>
            <a:srgbClr val="EDEFF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oleto" panose="020B0606020203030204" pitchFamily="34" charset="0"/>
            </a:endParaRPr>
          </a:p>
        </p:txBody>
      </p:sp>
      <p:sp>
        <p:nvSpPr>
          <p:cNvPr id="26" name="Arrow: Pentagon 25">
            <a:extLst>
              <a:ext uri="{FF2B5EF4-FFF2-40B4-BE49-F238E27FC236}">
                <a16:creationId xmlns:a16="http://schemas.microsoft.com/office/drawing/2014/main" id="{BF599A09-335D-2AA2-E75F-1E5CCE49479E}"/>
              </a:ext>
            </a:extLst>
          </p:cNvPr>
          <p:cNvSpPr/>
          <p:nvPr/>
        </p:nvSpPr>
        <p:spPr>
          <a:xfrm>
            <a:off x="-1995" y="372545"/>
            <a:ext cx="2376000" cy="684000"/>
          </a:xfrm>
          <a:prstGeom prst="homePlate">
            <a:avLst/>
          </a:prstGeom>
          <a:solidFill>
            <a:srgbClr val="E57200"/>
          </a:solidFill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Soleto" panose="020B0606020203030204" pitchFamily="34" charset="0"/>
              </a:rPr>
              <a:t>Current Cutting Edge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CC9B9F-C3CE-ACEA-6EB3-39FC560DEA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60" y="6313016"/>
            <a:ext cx="1330593" cy="3236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39EEE7-9E88-C6F0-4959-3C8DDF54D62A}"/>
              </a:ext>
            </a:extLst>
          </p:cNvPr>
          <p:cNvSpPr txBox="1"/>
          <p:nvPr/>
        </p:nvSpPr>
        <p:spPr>
          <a:xfrm>
            <a:off x="2374005" y="1865268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000" b="0" i="0" dirty="0">
                <a:solidFill>
                  <a:srgbClr val="E57200"/>
                </a:solidFill>
                <a:effectLst/>
                <a:latin typeface="Soleto Light" panose="020B0406020203030204" pitchFamily="34" charset="0"/>
              </a:rPr>
              <a:t>Natural language generation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47C4E6-BC69-7DD3-CAA7-09A6ABCAD945}"/>
              </a:ext>
            </a:extLst>
          </p:cNvPr>
          <p:cNvSpPr txBox="1"/>
          <p:nvPr/>
        </p:nvSpPr>
        <p:spPr>
          <a:xfrm>
            <a:off x="5906311" y="2603684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000" b="0" i="0" dirty="0">
                <a:solidFill>
                  <a:srgbClr val="E57200"/>
                </a:solidFill>
                <a:effectLst/>
                <a:latin typeface="Soleto Light" panose="020B0406020203030204" pitchFamily="34" charset="0"/>
              </a:rPr>
              <a:t>Bias detection and mitigation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DF2349-B909-9972-34FD-AFC756606AB7}"/>
              </a:ext>
            </a:extLst>
          </p:cNvPr>
          <p:cNvSpPr txBox="1"/>
          <p:nvPr/>
        </p:nvSpPr>
        <p:spPr>
          <a:xfrm>
            <a:off x="2374005" y="3497269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000" b="0" i="0" dirty="0">
                <a:solidFill>
                  <a:srgbClr val="E57200"/>
                </a:solidFill>
                <a:effectLst/>
                <a:latin typeface="Soleto Light" panose="020B0406020203030204" pitchFamily="34" charset="0"/>
              </a:rPr>
              <a:t>Multi document summarisation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097D66-AB58-DCA7-4425-E6F406B0A51B}"/>
              </a:ext>
            </a:extLst>
          </p:cNvPr>
          <p:cNvSpPr txBox="1"/>
          <p:nvPr/>
        </p:nvSpPr>
        <p:spPr>
          <a:xfrm>
            <a:off x="5818279" y="4390855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000" b="0" i="0" dirty="0">
                <a:solidFill>
                  <a:srgbClr val="E57200"/>
                </a:solidFill>
                <a:effectLst/>
                <a:latin typeface="Soleto Light" panose="020B0406020203030204" pitchFamily="34" charset="0"/>
              </a:rPr>
              <a:t>BERT</a:t>
            </a:r>
          </a:p>
        </p:txBody>
      </p:sp>
    </p:spTree>
    <p:extLst>
      <p:ext uri="{BB962C8B-B14F-4D97-AF65-F5344CB8AC3E}">
        <p14:creationId xmlns:p14="http://schemas.microsoft.com/office/powerpoint/2010/main" val="8053395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onversations and Rebuttals CALL! - Los Angeles Real Estate Coaching">
            <a:extLst>
              <a:ext uri="{FF2B5EF4-FFF2-40B4-BE49-F238E27FC236}">
                <a16:creationId xmlns:a16="http://schemas.microsoft.com/office/drawing/2014/main" id="{F5109DF0-C6E7-726F-6F6B-EDC273534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231" y="3056462"/>
            <a:ext cx="785095" cy="78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Arrow: Pentagon 26">
            <a:extLst>
              <a:ext uri="{FF2B5EF4-FFF2-40B4-BE49-F238E27FC236}">
                <a16:creationId xmlns:a16="http://schemas.microsoft.com/office/drawing/2014/main" id="{B07BB0F9-F347-84BF-1B0A-F58D4CB22715}"/>
              </a:ext>
            </a:extLst>
          </p:cNvPr>
          <p:cNvSpPr/>
          <p:nvPr/>
        </p:nvSpPr>
        <p:spPr>
          <a:xfrm>
            <a:off x="138062" y="372546"/>
            <a:ext cx="2349450" cy="689440"/>
          </a:xfrm>
          <a:prstGeom prst="homePlate">
            <a:avLst/>
          </a:prstGeom>
          <a:solidFill>
            <a:srgbClr val="EDEFF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oleto" panose="020B0606020203030204" pitchFamily="34" charset="0"/>
            </a:endParaRPr>
          </a:p>
        </p:txBody>
      </p:sp>
      <p:sp>
        <p:nvSpPr>
          <p:cNvPr id="26" name="Arrow: Pentagon 25">
            <a:extLst>
              <a:ext uri="{FF2B5EF4-FFF2-40B4-BE49-F238E27FC236}">
                <a16:creationId xmlns:a16="http://schemas.microsoft.com/office/drawing/2014/main" id="{BF599A09-335D-2AA2-E75F-1E5CCE49479E}"/>
              </a:ext>
            </a:extLst>
          </p:cNvPr>
          <p:cNvSpPr/>
          <p:nvPr/>
        </p:nvSpPr>
        <p:spPr>
          <a:xfrm>
            <a:off x="-1995" y="372545"/>
            <a:ext cx="2376000" cy="684000"/>
          </a:xfrm>
          <a:prstGeom prst="homePlate">
            <a:avLst/>
          </a:prstGeom>
          <a:solidFill>
            <a:srgbClr val="E57200"/>
          </a:solidFill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Soleto" panose="020B0606020203030204" pitchFamily="34" charset="0"/>
              </a:rPr>
              <a:t>Contact me……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0B6438C-B39D-6522-821E-CFFC70681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536" y="4132824"/>
            <a:ext cx="2267712" cy="554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mail - Free multimedia icons">
            <a:extLst>
              <a:ext uri="{FF2B5EF4-FFF2-40B4-BE49-F238E27FC236}">
                <a16:creationId xmlns:a16="http://schemas.microsoft.com/office/drawing/2014/main" id="{9CCFB3C2-1B06-B2CB-B99A-2DE3C2F3B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133600"/>
            <a:ext cx="707136" cy="70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8F5D87F-4B9D-F641-3567-301E0427E389}"/>
              </a:ext>
            </a:extLst>
          </p:cNvPr>
          <p:cNvSpPr txBox="1">
            <a:spLocks/>
          </p:cNvSpPr>
          <p:nvPr/>
        </p:nvSpPr>
        <p:spPr>
          <a:xfrm>
            <a:off x="3636438" y="2268320"/>
            <a:ext cx="6763338" cy="24985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lvl="1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E57200"/>
              </a:buClr>
            </a:pPr>
            <a:r>
              <a:rPr lang="en-GB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0"/>
                <a:hlinkClick r:id="rId6"/>
              </a:rPr>
              <a:t>Dominic.McCaskill@tpgroup.uk.com</a:t>
            </a:r>
            <a:endParaRPr lang="en-GB" sz="2500" dirty="0">
              <a:solidFill>
                <a:schemeClr val="tx1">
                  <a:lumMod val="75000"/>
                  <a:lumOff val="25000"/>
                </a:schemeClr>
              </a:solidFill>
              <a:latin typeface="Soleto Light" panose="020B0406020203030204" pitchFamily="34" charset="0"/>
            </a:endParaRPr>
          </a:p>
          <a:p>
            <a:pPr marL="174625" lvl="1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E57200"/>
              </a:buClr>
            </a:pPr>
            <a:br>
              <a:rPr lang="en-GB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0"/>
              </a:rPr>
            </a:br>
            <a:r>
              <a:rPr lang="en-GB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0"/>
              </a:rPr>
              <a:t>07771 387 669</a:t>
            </a:r>
          </a:p>
        </p:txBody>
      </p:sp>
    </p:spTree>
    <p:extLst>
      <p:ext uri="{BB962C8B-B14F-4D97-AF65-F5344CB8AC3E}">
        <p14:creationId xmlns:p14="http://schemas.microsoft.com/office/powerpoint/2010/main" val="3212449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rrow: Pentagon 26">
            <a:extLst>
              <a:ext uri="{FF2B5EF4-FFF2-40B4-BE49-F238E27FC236}">
                <a16:creationId xmlns:a16="http://schemas.microsoft.com/office/drawing/2014/main" id="{B07BB0F9-F347-84BF-1B0A-F58D4CB22715}"/>
              </a:ext>
            </a:extLst>
          </p:cNvPr>
          <p:cNvSpPr/>
          <p:nvPr/>
        </p:nvSpPr>
        <p:spPr>
          <a:xfrm>
            <a:off x="138062" y="372546"/>
            <a:ext cx="2349450" cy="689440"/>
          </a:xfrm>
          <a:prstGeom prst="homePlate">
            <a:avLst/>
          </a:prstGeom>
          <a:solidFill>
            <a:srgbClr val="EDEFF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oleto" panose="020B0606020203030204" pitchFamily="34" charset="0"/>
            </a:endParaRPr>
          </a:p>
        </p:txBody>
      </p:sp>
      <p:sp>
        <p:nvSpPr>
          <p:cNvPr id="26" name="Arrow: Pentagon 25">
            <a:extLst>
              <a:ext uri="{FF2B5EF4-FFF2-40B4-BE49-F238E27FC236}">
                <a16:creationId xmlns:a16="http://schemas.microsoft.com/office/drawing/2014/main" id="{BF599A09-335D-2AA2-E75F-1E5CCE49479E}"/>
              </a:ext>
            </a:extLst>
          </p:cNvPr>
          <p:cNvSpPr/>
          <p:nvPr/>
        </p:nvSpPr>
        <p:spPr>
          <a:xfrm>
            <a:off x="-1995" y="372545"/>
            <a:ext cx="2376000" cy="684000"/>
          </a:xfrm>
          <a:prstGeom prst="homePlate">
            <a:avLst/>
          </a:prstGeom>
          <a:solidFill>
            <a:srgbClr val="E57200"/>
          </a:solidFill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Soleto" panose="020B0606020203030204" pitchFamily="34" charset="0"/>
              </a:rPr>
              <a:t>Overview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CC9B9F-C3CE-ACEA-6EB3-39FC560DE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60" y="6313016"/>
            <a:ext cx="1330593" cy="32361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3B2F8CE-EAB0-8A59-B52B-C9150D2D6ADB}"/>
              </a:ext>
            </a:extLst>
          </p:cNvPr>
          <p:cNvSpPr txBox="1"/>
          <p:nvPr/>
        </p:nvSpPr>
        <p:spPr>
          <a:xfrm>
            <a:off x="3433860" y="2300119"/>
            <a:ext cx="5596191" cy="1687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Soleto Light" panose="020B0406020203030204" pitchFamily="34" charset="0"/>
              </a:rPr>
              <a:t>What is Natural Language Processing?</a:t>
            </a:r>
            <a:br>
              <a:rPr lang="en-GB" sz="2400" dirty="0">
                <a:latin typeface="Soleto Light" panose="020B0406020203030204" pitchFamily="34" charset="0"/>
              </a:rPr>
            </a:br>
            <a:r>
              <a:rPr lang="en-GB" sz="2400" dirty="0">
                <a:latin typeface="Soleto Light" panose="020B0406020203030204" pitchFamily="34" charset="0"/>
              </a:rPr>
              <a:t>How has it been developed? </a:t>
            </a:r>
            <a:br>
              <a:rPr lang="en-GB" sz="2400" dirty="0">
                <a:latin typeface="Soleto Light" panose="020B0406020203030204" pitchFamily="34" charset="0"/>
              </a:rPr>
            </a:br>
            <a:r>
              <a:rPr lang="en-GB" sz="2400" dirty="0">
                <a:latin typeface="Soleto Light" panose="020B0406020203030204" pitchFamily="34" charset="0"/>
              </a:rPr>
              <a:t>What are some current applications?</a:t>
            </a:r>
          </a:p>
        </p:txBody>
      </p:sp>
      <p:pic>
        <p:nvPicPr>
          <p:cNvPr id="1026" name="Picture 2" descr="Right quotes symbol - Free signs icons">
            <a:extLst>
              <a:ext uri="{FF2B5EF4-FFF2-40B4-BE49-F238E27FC236}">
                <a16:creationId xmlns:a16="http://schemas.microsoft.com/office/drawing/2014/main" id="{ADDFBBED-242A-D880-BC0F-32064D892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446"/>
                    </a14:imgEffect>
                    <a14:imgEffect>
                      <a14:saturation sat="3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779" y="1343037"/>
            <a:ext cx="957081" cy="957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E1CA3E7-BA02-CBDF-D30E-68346FCE15DC}"/>
              </a:ext>
            </a:extLst>
          </p:cNvPr>
          <p:cNvCxnSpPr/>
          <p:nvPr/>
        </p:nvCxnSpPr>
        <p:spPr>
          <a:xfrm>
            <a:off x="3433860" y="2300119"/>
            <a:ext cx="5508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1" name="Picture 30" descr="1,000+ Free Programming &amp; Coding Images">
            <a:extLst>
              <a:ext uri="{FF2B5EF4-FFF2-40B4-BE49-F238E27FC236}">
                <a16:creationId xmlns:a16="http://schemas.microsoft.com/office/drawing/2014/main" id="{D4E07DC9-439E-DA3E-19CA-DC0598A7B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040" y="3161851"/>
            <a:ext cx="3178400" cy="3474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319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rrow: Pentagon 26">
            <a:extLst>
              <a:ext uri="{FF2B5EF4-FFF2-40B4-BE49-F238E27FC236}">
                <a16:creationId xmlns:a16="http://schemas.microsoft.com/office/drawing/2014/main" id="{B07BB0F9-F347-84BF-1B0A-F58D4CB22715}"/>
              </a:ext>
            </a:extLst>
          </p:cNvPr>
          <p:cNvSpPr/>
          <p:nvPr/>
        </p:nvSpPr>
        <p:spPr>
          <a:xfrm>
            <a:off x="138062" y="372546"/>
            <a:ext cx="2349450" cy="689440"/>
          </a:xfrm>
          <a:prstGeom prst="homePlate">
            <a:avLst/>
          </a:prstGeom>
          <a:solidFill>
            <a:srgbClr val="EDEFF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oleto" panose="020B0606020203030204" pitchFamily="34" charset="0"/>
            </a:endParaRPr>
          </a:p>
        </p:txBody>
      </p:sp>
      <p:sp>
        <p:nvSpPr>
          <p:cNvPr id="26" name="Arrow: Pentagon 25">
            <a:extLst>
              <a:ext uri="{FF2B5EF4-FFF2-40B4-BE49-F238E27FC236}">
                <a16:creationId xmlns:a16="http://schemas.microsoft.com/office/drawing/2014/main" id="{BF599A09-335D-2AA2-E75F-1E5CCE49479E}"/>
              </a:ext>
            </a:extLst>
          </p:cNvPr>
          <p:cNvSpPr/>
          <p:nvPr/>
        </p:nvSpPr>
        <p:spPr>
          <a:xfrm>
            <a:off x="-1995" y="372545"/>
            <a:ext cx="2376000" cy="684000"/>
          </a:xfrm>
          <a:prstGeom prst="homePlate">
            <a:avLst/>
          </a:prstGeom>
          <a:solidFill>
            <a:srgbClr val="E57200"/>
          </a:solidFill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Soleto" panose="020B0606020203030204" pitchFamily="34" charset="0"/>
              </a:rPr>
              <a:t>Agenda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CC9B9F-C3CE-ACEA-6EB3-39FC560DE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60" y="6313016"/>
            <a:ext cx="1330593" cy="323613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B4F27FB-B8DE-DBD2-DBB0-8E7AA3D7236C}"/>
              </a:ext>
            </a:extLst>
          </p:cNvPr>
          <p:cNvSpPr txBox="1">
            <a:spLocks/>
          </p:cNvSpPr>
          <p:nvPr/>
        </p:nvSpPr>
        <p:spPr>
          <a:xfrm>
            <a:off x="2487512" y="1577440"/>
            <a:ext cx="5624365" cy="27610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lvl="1" indent="-358775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E57200"/>
              </a:buClr>
              <a:buFont typeface="Webdings" panose="05030102010509060703" pitchFamily="18" charset="2"/>
              <a:buChar char=""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0"/>
              </a:rPr>
              <a:t>Introduction to Natural Language Processing</a:t>
            </a:r>
          </a:p>
          <a:p>
            <a:pPr marL="533400" lvl="1" indent="-358775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E57200"/>
              </a:buClr>
              <a:buFont typeface="Webdings" panose="05030102010509060703" pitchFamily="18" charset="2"/>
              <a:buChar char=""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0"/>
              </a:rPr>
              <a:t>Early Years</a:t>
            </a:r>
          </a:p>
          <a:p>
            <a:pPr marL="533400" lvl="1" indent="-358775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E57200"/>
              </a:buClr>
              <a:buFont typeface="Webdings" panose="05030102010509060703" pitchFamily="18" charset="2"/>
              <a:buChar char=""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0"/>
              </a:rPr>
              <a:t>Eliza &amp; First Chat Bots</a:t>
            </a:r>
          </a:p>
          <a:p>
            <a:pPr marL="533400" lvl="1" indent="-358775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E57200"/>
              </a:buClr>
              <a:buFont typeface="Webdings" panose="05030102010509060703" pitchFamily="18" charset="2"/>
              <a:buChar char=""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0"/>
              </a:rPr>
              <a:t>Stochastic vs Symbolic</a:t>
            </a:r>
          </a:p>
          <a:p>
            <a:pPr marL="533400" lvl="1" indent="-358775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E57200"/>
              </a:buClr>
              <a:buFont typeface="Webdings" panose="05030102010509060703" pitchFamily="18" charset="2"/>
              <a:buChar char=""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0"/>
              </a:rPr>
              <a:t>Neural Networks</a:t>
            </a:r>
          </a:p>
          <a:p>
            <a:pPr marL="533400" lvl="1" indent="-358775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E57200"/>
              </a:buClr>
              <a:buFont typeface="Webdings" panose="05030102010509060703" pitchFamily="18" charset="2"/>
              <a:buChar char=""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0"/>
              </a:rPr>
              <a:t>Entity Extraction</a:t>
            </a:r>
          </a:p>
          <a:p>
            <a:pPr marL="533400" lvl="1" indent="-358775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E57200"/>
              </a:buClr>
              <a:buFont typeface="Webdings" panose="05030102010509060703" pitchFamily="18" charset="2"/>
              <a:buChar char=""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0"/>
              </a:rPr>
              <a:t>Sentiment Analysis</a:t>
            </a:r>
          </a:p>
          <a:p>
            <a:pPr marL="533400" lvl="1" indent="-358775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E57200"/>
              </a:buClr>
              <a:buFont typeface="Webdings" panose="05030102010509060703" pitchFamily="18" charset="2"/>
              <a:buChar char=""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0"/>
              </a:rPr>
              <a:t>The cutting edge</a:t>
            </a:r>
          </a:p>
        </p:txBody>
      </p:sp>
      <p:pic>
        <p:nvPicPr>
          <p:cNvPr id="2056" name="Picture 8" descr="Download HD Binary, Random, Numbers, Digital, Ones, Zeroes, 1, - Binary Code  No Background Transparent PNG Image - NicePNG.com">
            <a:extLst>
              <a:ext uri="{FF2B5EF4-FFF2-40B4-BE49-F238E27FC236}">
                <a16:creationId xmlns:a16="http://schemas.microsoft.com/office/drawing/2014/main" id="{E1CA90CF-B315-1AFA-F54A-EECDE24ACA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28"/>
          <a:stretch/>
        </p:blipFill>
        <p:spPr bwMode="auto">
          <a:xfrm>
            <a:off x="6579826" y="-19321"/>
            <a:ext cx="5624365" cy="687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343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rrow: Pentagon 26">
            <a:extLst>
              <a:ext uri="{FF2B5EF4-FFF2-40B4-BE49-F238E27FC236}">
                <a16:creationId xmlns:a16="http://schemas.microsoft.com/office/drawing/2014/main" id="{B07BB0F9-F347-84BF-1B0A-F58D4CB22715}"/>
              </a:ext>
            </a:extLst>
          </p:cNvPr>
          <p:cNvSpPr/>
          <p:nvPr/>
        </p:nvSpPr>
        <p:spPr>
          <a:xfrm>
            <a:off x="138062" y="372546"/>
            <a:ext cx="2349450" cy="689440"/>
          </a:xfrm>
          <a:prstGeom prst="homePlate">
            <a:avLst/>
          </a:prstGeom>
          <a:solidFill>
            <a:srgbClr val="EDEFF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oleto" panose="020B0606020203030204" pitchFamily="34" charset="0"/>
            </a:endParaRPr>
          </a:p>
        </p:txBody>
      </p:sp>
      <p:sp>
        <p:nvSpPr>
          <p:cNvPr id="26" name="Arrow: Pentagon 25">
            <a:extLst>
              <a:ext uri="{FF2B5EF4-FFF2-40B4-BE49-F238E27FC236}">
                <a16:creationId xmlns:a16="http://schemas.microsoft.com/office/drawing/2014/main" id="{BF599A09-335D-2AA2-E75F-1E5CCE49479E}"/>
              </a:ext>
            </a:extLst>
          </p:cNvPr>
          <p:cNvSpPr/>
          <p:nvPr/>
        </p:nvSpPr>
        <p:spPr>
          <a:xfrm>
            <a:off x="-1995" y="372545"/>
            <a:ext cx="2376000" cy="684000"/>
          </a:xfrm>
          <a:prstGeom prst="homePlate">
            <a:avLst/>
          </a:prstGeom>
          <a:solidFill>
            <a:srgbClr val="E57200"/>
          </a:solidFill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Soleto" panose="020B0606020203030204" pitchFamily="34" charset="0"/>
              </a:rPr>
              <a:t>Introduction to NLP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CC9B9F-C3CE-ACEA-6EB3-39FC560DEA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60" y="6313016"/>
            <a:ext cx="1330593" cy="323613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B4F27FB-B8DE-DBD2-DBB0-8E7AA3D7236C}"/>
              </a:ext>
            </a:extLst>
          </p:cNvPr>
          <p:cNvSpPr txBox="1">
            <a:spLocks/>
          </p:cNvSpPr>
          <p:nvPr/>
        </p:nvSpPr>
        <p:spPr>
          <a:xfrm>
            <a:off x="2616740" y="1499618"/>
            <a:ext cx="6161300" cy="36949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lvl="1" indent="-358775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57200"/>
              </a:buClr>
              <a:buFont typeface="Webdings" panose="05030102010509060703" pitchFamily="18" charset="2"/>
              <a:buChar char=""/>
            </a:pPr>
            <a:endParaRPr lang="en-GB" sz="1600" dirty="0">
              <a:solidFill>
                <a:schemeClr val="tx1">
                  <a:lumMod val="85000"/>
                  <a:lumOff val="15000"/>
                </a:schemeClr>
              </a:solidFill>
              <a:latin typeface="Soleto Light" panose="020B0406020203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ACABB8-D61E-44B3-5EF1-DB0380D883A1}"/>
              </a:ext>
            </a:extLst>
          </p:cNvPr>
          <p:cNvSpPr txBox="1"/>
          <p:nvPr/>
        </p:nvSpPr>
        <p:spPr>
          <a:xfrm>
            <a:off x="2731696" y="375610"/>
            <a:ext cx="8449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oleto Light" panose="020B0406020203030204" pitchFamily="34" charset="0"/>
              </a:rPr>
              <a:t>Natural Language Processing (NLP) is the ability of a computer program to understand human language as it is spoken and written</a:t>
            </a:r>
          </a:p>
        </p:txBody>
      </p:sp>
      <p:pic>
        <p:nvPicPr>
          <p:cNvPr id="14" name="Picture 14" descr="Avoid downtimes and security issues by monitoring financial IT">
            <a:extLst>
              <a:ext uri="{FF2B5EF4-FFF2-40B4-BE49-F238E27FC236}">
                <a16:creationId xmlns:a16="http://schemas.microsoft.com/office/drawing/2014/main" id="{534F422C-9CD8-0E83-DC79-D7F54FA4B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246" y="4681728"/>
            <a:ext cx="3001754" cy="20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A09AD59-C2DC-1075-B501-29CCCA6233A7}"/>
              </a:ext>
            </a:extLst>
          </p:cNvPr>
          <p:cNvSpPr/>
          <p:nvPr/>
        </p:nvSpPr>
        <p:spPr>
          <a:xfrm>
            <a:off x="1193890" y="2322495"/>
            <a:ext cx="1597377" cy="204919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Phonology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854A633-DA84-EE90-25DF-8A3F060C72F0}"/>
              </a:ext>
            </a:extLst>
          </p:cNvPr>
          <p:cNvSpPr/>
          <p:nvPr/>
        </p:nvSpPr>
        <p:spPr>
          <a:xfrm>
            <a:off x="3245601" y="2322495"/>
            <a:ext cx="1597377" cy="204919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Pragmatics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BC344B6-122D-094E-590C-9B74D57483BC}"/>
              </a:ext>
            </a:extLst>
          </p:cNvPr>
          <p:cNvSpPr/>
          <p:nvPr/>
        </p:nvSpPr>
        <p:spPr>
          <a:xfrm>
            <a:off x="5297312" y="2322495"/>
            <a:ext cx="1597377" cy="204919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Morphology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F2CC876-1265-F579-D658-31E71258308C}"/>
              </a:ext>
            </a:extLst>
          </p:cNvPr>
          <p:cNvSpPr/>
          <p:nvPr/>
        </p:nvSpPr>
        <p:spPr>
          <a:xfrm>
            <a:off x="7349023" y="2322495"/>
            <a:ext cx="1597377" cy="204919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Syntax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8DB1553-E277-EFA0-4C14-1F17CED93041}"/>
              </a:ext>
            </a:extLst>
          </p:cNvPr>
          <p:cNvSpPr/>
          <p:nvPr/>
        </p:nvSpPr>
        <p:spPr>
          <a:xfrm>
            <a:off x="9400733" y="2322495"/>
            <a:ext cx="1597377" cy="204919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Semantics</a:t>
            </a:r>
          </a:p>
        </p:txBody>
      </p:sp>
    </p:spTree>
    <p:extLst>
      <p:ext uri="{BB962C8B-B14F-4D97-AF65-F5344CB8AC3E}">
        <p14:creationId xmlns:p14="http://schemas.microsoft.com/office/powerpoint/2010/main" val="3328427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rrow: Pentagon 26">
            <a:extLst>
              <a:ext uri="{FF2B5EF4-FFF2-40B4-BE49-F238E27FC236}">
                <a16:creationId xmlns:a16="http://schemas.microsoft.com/office/drawing/2014/main" id="{B07BB0F9-F347-84BF-1B0A-F58D4CB22715}"/>
              </a:ext>
            </a:extLst>
          </p:cNvPr>
          <p:cNvSpPr/>
          <p:nvPr/>
        </p:nvSpPr>
        <p:spPr>
          <a:xfrm>
            <a:off x="138062" y="372546"/>
            <a:ext cx="2349450" cy="689440"/>
          </a:xfrm>
          <a:prstGeom prst="homePlate">
            <a:avLst/>
          </a:prstGeom>
          <a:solidFill>
            <a:srgbClr val="EDEFF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oleto" panose="020B0606020203030204" pitchFamily="34" charset="0"/>
            </a:endParaRPr>
          </a:p>
        </p:txBody>
      </p:sp>
      <p:sp>
        <p:nvSpPr>
          <p:cNvPr id="26" name="Arrow: Pentagon 25">
            <a:extLst>
              <a:ext uri="{FF2B5EF4-FFF2-40B4-BE49-F238E27FC236}">
                <a16:creationId xmlns:a16="http://schemas.microsoft.com/office/drawing/2014/main" id="{BF599A09-335D-2AA2-E75F-1E5CCE49479E}"/>
              </a:ext>
            </a:extLst>
          </p:cNvPr>
          <p:cNvSpPr/>
          <p:nvPr/>
        </p:nvSpPr>
        <p:spPr>
          <a:xfrm>
            <a:off x="-1995" y="372545"/>
            <a:ext cx="2376000" cy="684000"/>
          </a:xfrm>
          <a:prstGeom prst="homePlate">
            <a:avLst/>
          </a:prstGeom>
          <a:solidFill>
            <a:srgbClr val="E57200"/>
          </a:solidFill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Soleto" panose="020B0606020203030204" pitchFamily="34" charset="0"/>
              </a:rPr>
              <a:t>Turing Test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CC9B9F-C3CE-ACEA-6EB3-39FC560DEA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60" y="6313016"/>
            <a:ext cx="1330593" cy="323613"/>
          </a:xfrm>
          <a:prstGeom prst="rect">
            <a:avLst/>
          </a:prstGeom>
        </p:spPr>
      </p:pic>
      <p:pic>
        <p:nvPicPr>
          <p:cNvPr id="7" name="Content Placeholder 5" descr="Diagram, schematic&#10;&#10;Description automatically generated">
            <a:extLst>
              <a:ext uri="{FF2B5EF4-FFF2-40B4-BE49-F238E27FC236}">
                <a16:creationId xmlns:a16="http://schemas.microsoft.com/office/drawing/2014/main" id="{A1B2A60A-534E-6753-5C90-2A0D846C04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839" y="952900"/>
            <a:ext cx="5615204" cy="42814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6D4975-CE1C-1713-DBB4-B76F0410D0DE}"/>
              </a:ext>
            </a:extLst>
          </p:cNvPr>
          <p:cNvSpPr txBox="1"/>
          <p:nvPr/>
        </p:nvSpPr>
        <p:spPr>
          <a:xfrm>
            <a:off x="4958292" y="5754909"/>
            <a:ext cx="53163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By Juan Alberto Sánchez Margallo - CC BY 2.5</a:t>
            </a:r>
          </a:p>
        </p:txBody>
      </p:sp>
      <p:pic>
        <p:nvPicPr>
          <p:cNvPr id="8200" name="Picture 8" descr="Biographical and personal documents - AMTA | The Turing Digital Archive">
            <a:extLst>
              <a:ext uri="{FF2B5EF4-FFF2-40B4-BE49-F238E27FC236}">
                <a16:creationId xmlns:a16="http://schemas.microsoft.com/office/drawing/2014/main" id="{AC4A19CB-89B4-28D1-A298-44A92637F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0673" y="107823"/>
            <a:ext cx="2093265" cy="237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92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rrow: Pentagon 26">
            <a:extLst>
              <a:ext uri="{FF2B5EF4-FFF2-40B4-BE49-F238E27FC236}">
                <a16:creationId xmlns:a16="http://schemas.microsoft.com/office/drawing/2014/main" id="{B07BB0F9-F347-84BF-1B0A-F58D4CB22715}"/>
              </a:ext>
            </a:extLst>
          </p:cNvPr>
          <p:cNvSpPr/>
          <p:nvPr/>
        </p:nvSpPr>
        <p:spPr>
          <a:xfrm>
            <a:off x="138062" y="372546"/>
            <a:ext cx="2349450" cy="689440"/>
          </a:xfrm>
          <a:prstGeom prst="homePlate">
            <a:avLst/>
          </a:prstGeom>
          <a:solidFill>
            <a:srgbClr val="EDEFF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oleto" panose="020B0606020203030204" pitchFamily="34" charset="0"/>
            </a:endParaRPr>
          </a:p>
        </p:txBody>
      </p:sp>
      <p:sp>
        <p:nvSpPr>
          <p:cNvPr id="26" name="Arrow: Pentagon 25">
            <a:extLst>
              <a:ext uri="{FF2B5EF4-FFF2-40B4-BE49-F238E27FC236}">
                <a16:creationId xmlns:a16="http://schemas.microsoft.com/office/drawing/2014/main" id="{BF599A09-335D-2AA2-E75F-1E5CCE49479E}"/>
              </a:ext>
            </a:extLst>
          </p:cNvPr>
          <p:cNvSpPr/>
          <p:nvPr/>
        </p:nvSpPr>
        <p:spPr>
          <a:xfrm>
            <a:off x="-1995" y="372545"/>
            <a:ext cx="2376000" cy="684000"/>
          </a:xfrm>
          <a:prstGeom prst="homePlate">
            <a:avLst/>
          </a:prstGeom>
          <a:solidFill>
            <a:srgbClr val="E57200"/>
          </a:solidFill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Soleto" panose="020B0606020203030204" pitchFamily="34" charset="0"/>
              </a:rPr>
              <a:t>Georgetown Experiment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CC9B9F-C3CE-ACEA-6EB3-39FC560DEA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60" y="6313016"/>
            <a:ext cx="1330593" cy="323613"/>
          </a:xfrm>
          <a:prstGeom prst="rect">
            <a:avLst/>
          </a:prstGeom>
        </p:spPr>
      </p:pic>
      <p:pic>
        <p:nvPicPr>
          <p:cNvPr id="10" name="Picture 2" descr="CSE 490H History Exhibit">
            <a:extLst>
              <a:ext uri="{FF2B5EF4-FFF2-40B4-BE49-F238E27FC236}">
                <a16:creationId xmlns:a16="http://schemas.microsoft.com/office/drawing/2014/main" id="{D5EF5E83-3F4F-263E-8D87-9D72EB712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807" y="1244051"/>
            <a:ext cx="9481681" cy="506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400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rrow: Pentagon 26">
            <a:extLst>
              <a:ext uri="{FF2B5EF4-FFF2-40B4-BE49-F238E27FC236}">
                <a16:creationId xmlns:a16="http://schemas.microsoft.com/office/drawing/2014/main" id="{B07BB0F9-F347-84BF-1B0A-F58D4CB22715}"/>
              </a:ext>
            </a:extLst>
          </p:cNvPr>
          <p:cNvSpPr/>
          <p:nvPr/>
        </p:nvSpPr>
        <p:spPr>
          <a:xfrm>
            <a:off x="138062" y="372546"/>
            <a:ext cx="2349450" cy="689440"/>
          </a:xfrm>
          <a:prstGeom prst="homePlate">
            <a:avLst/>
          </a:prstGeom>
          <a:solidFill>
            <a:srgbClr val="EDEFF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oleto" panose="020B0606020203030204" pitchFamily="34" charset="0"/>
            </a:endParaRPr>
          </a:p>
        </p:txBody>
      </p:sp>
      <p:sp>
        <p:nvSpPr>
          <p:cNvPr id="26" name="Arrow: Pentagon 25">
            <a:extLst>
              <a:ext uri="{FF2B5EF4-FFF2-40B4-BE49-F238E27FC236}">
                <a16:creationId xmlns:a16="http://schemas.microsoft.com/office/drawing/2014/main" id="{BF599A09-335D-2AA2-E75F-1E5CCE49479E}"/>
              </a:ext>
            </a:extLst>
          </p:cNvPr>
          <p:cNvSpPr/>
          <p:nvPr/>
        </p:nvSpPr>
        <p:spPr>
          <a:xfrm>
            <a:off x="-1995" y="372545"/>
            <a:ext cx="2376000" cy="684000"/>
          </a:xfrm>
          <a:prstGeom prst="homePlate">
            <a:avLst/>
          </a:prstGeom>
          <a:solidFill>
            <a:srgbClr val="E57200"/>
          </a:solidFill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Soleto" panose="020B0606020203030204" pitchFamily="34" charset="0"/>
              </a:rPr>
              <a:t>Eliza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CC9B9F-C3CE-ACEA-6EB3-39FC560DEA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60" y="6313016"/>
            <a:ext cx="1330593" cy="3236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DC8303-C91A-7224-F2EB-48443A1441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1602" y="1151619"/>
            <a:ext cx="9474542" cy="5161397"/>
          </a:xfrm>
          <a:prstGeom prst="rect">
            <a:avLst/>
          </a:prstGeom>
        </p:spPr>
      </p:pic>
      <p:pic>
        <p:nvPicPr>
          <p:cNvPr id="10244" name="Picture 4" descr="Amazon.com: Eliza : Alexa Skills">
            <a:extLst>
              <a:ext uri="{FF2B5EF4-FFF2-40B4-BE49-F238E27FC236}">
                <a16:creationId xmlns:a16="http://schemas.microsoft.com/office/drawing/2014/main" id="{F99092C1-180B-5CF2-893A-0B472BA15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082" y="115779"/>
            <a:ext cx="2367816" cy="236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004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Transforming Unstructured Text Data into Business Knowledge">
            <a:extLst>
              <a:ext uri="{FF2B5EF4-FFF2-40B4-BE49-F238E27FC236}">
                <a16:creationId xmlns:a16="http://schemas.microsoft.com/office/drawing/2014/main" id="{BAEDE3E4-AB03-0416-5CE9-A84D5A05B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136" y="185519"/>
            <a:ext cx="5551360" cy="1639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Arrow: Pentagon 26">
            <a:extLst>
              <a:ext uri="{FF2B5EF4-FFF2-40B4-BE49-F238E27FC236}">
                <a16:creationId xmlns:a16="http://schemas.microsoft.com/office/drawing/2014/main" id="{B07BB0F9-F347-84BF-1B0A-F58D4CB22715}"/>
              </a:ext>
            </a:extLst>
          </p:cNvPr>
          <p:cNvSpPr/>
          <p:nvPr/>
        </p:nvSpPr>
        <p:spPr>
          <a:xfrm>
            <a:off x="138062" y="372546"/>
            <a:ext cx="2349450" cy="689440"/>
          </a:xfrm>
          <a:prstGeom prst="homePlate">
            <a:avLst/>
          </a:prstGeom>
          <a:solidFill>
            <a:srgbClr val="EDEFF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oleto" panose="020B0606020203030204" pitchFamily="34" charset="0"/>
            </a:endParaRPr>
          </a:p>
        </p:txBody>
      </p:sp>
      <p:sp>
        <p:nvSpPr>
          <p:cNvPr id="26" name="Arrow: Pentagon 25">
            <a:extLst>
              <a:ext uri="{FF2B5EF4-FFF2-40B4-BE49-F238E27FC236}">
                <a16:creationId xmlns:a16="http://schemas.microsoft.com/office/drawing/2014/main" id="{BF599A09-335D-2AA2-E75F-1E5CCE49479E}"/>
              </a:ext>
            </a:extLst>
          </p:cNvPr>
          <p:cNvSpPr/>
          <p:nvPr/>
        </p:nvSpPr>
        <p:spPr>
          <a:xfrm>
            <a:off x="-1995" y="372545"/>
            <a:ext cx="2376000" cy="684000"/>
          </a:xfrm>
          <a:prstGeom prst="homePlate">
            <a:avLst/>
          </a:prstGeom>
          <a:solidFill>
            <a:srgbClr val="E57200"/>
          </a:solidFill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Soleto" panose="020B0606020203030204" pitchFamily="34" charset="0"/>
              </a:rPr>
              <a:t>Machine Learning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CC9B9F-C3CE-ACEA-6EB3-39FC560DEA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60" y="6313016"/>
            <a:ext cx="1330593" cy="32361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444E86BA-5834-0AC3-446B-D46D592C63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76220" y="2168577"/>
            <a:ext cx="3131133" cy="2087422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D297B00C-0CA3-2491-1241-C93F6BAE07A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398" y="2523573"/>
            <a:ext cx="2476500" cy="3657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C4C0A03-F7BD-AF36-F079-27F24DFF8BA0}"/>
              </a:ext>
            </a:extLst>
          </p:cNvPr>
          <p:cNvSpPr txBox="1"/>
          <p:nvPr/>
        </p:nvSpPr>
        <p:spPr>
          <a:xfrm>
            <a:off x="1203398" y="2383750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b="0" i="0" dirty="0">
                <a:solidFill>
                  <a:srgbClr val="202122"/>
                </a:solidFill>
                <a:effectLst/>
                <a:latin typeface="Soleto Light" panose="020B0406020203030204" pitchFamily="34" charset="0"/>
              </a:rPr>
              <a:t>Colourless green ideas sleep furiously.</a:t>
            </a:r>
          </a:p>
          <a:p>
            <a:pPr algn="l"/>
            <a:endParaRPr lang="en-GB" b="0" i="0" dirty="0">
              <a:solidFill>
                <a:srgbClr val="202122"/>
              </a:solidFill>
              <a:effectLst/>
              <a:latin typeface="Soleto Light" panose="020B0406020203030204" pitchFamily="34" charset="0"/>
            </a:endParaRPr>
          </a:p>
          <a:p>
            <a:pPr algn="l"/>
            <a:r>
              <a:rPr lang="en-GB" b="0" i="0" dirty="0">
                <a:solidFill>
                  <a:srgbClr val="202122"/>
                </a:solidFill>
                <a:effectLst/>
                <a:latin typeface="Soleto Light" panose="020B0406020203030204" pitchFamily="34" charset="0"/>
              </a:rPr>
              <a:t>Furiously sleep ideas green colourless.</a:t>
            </a:r>
          </a:p>
        </p:txBody>
      </p:sp>
      <p:pic>
        <p:nvPicPr>
          <p:cNvPr id="11268" name="Picture 4" descr="Iot With Machine Learning - Lingainnovation">
            <a:extLst>
              <a:ext uri="{FF2B5EF4-FFF2-40B4-BE49-F238E27FC236}">
                <a16:creationId xmlns:a16="http://schemas.microsoft.com/office/drawing/2014/main" id="{03E07CA2-2FC4-3F63-E02C-918440BEC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940" y="5109476"/>
            <a:ext cx="2476500" cy="162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5765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6659756732FA4796A9209CE373EF09" ma:contentTypeVersion="1" ma:contentTypeDescription="Create a new document." ma:contentTypeScope="" ma:versionID="a6c2c4299129d65225e8d7fb65b23842">
  <xsd:schema xmlns:xsd="http://www.w3.org/2001/XMLSchema" xmlns:xs="http://www.w3.org/2001/XMLSchema" xmlns:p="http://schemas.microsoft.com/office/2006/metadata/properties" xmlns:ns2="221d3cc8-780d-4686-adf8-dd2ee6567bff" xmlns:ns3="c13fd66c-d697-4496-89e8-72d70063e19d" targetNamespace="http://schemas.microsoft.com/office/2006/metadata/properties" ma:root="true" ma:fieldsID="17effea7862fbc285eef0fb0cbc2e44f" ns2:_="" ns3:_="">
    <xsd:import namespace="221d3cc8-780d-4686-adf8-dd2ee6567bff"/>
    <xsd:import namespace="c13fd66c-d697-4496-89e8-72d70063e1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1d3cc8-780d-4686-adf8-dd2ee6567b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3fd66c-d697-4496-89e8-72d70063e19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0CADE6-722D-41DD-A755-BD97AF835B8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5533B33-30C4-4CEA-B091-F3C9540A23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1d3cc8-780d-4686-adf8-dd2ee6567bff"/>
    <ds:schemaRef ds:uri="c13fd66c-d697-4496-89e8-72d70063e1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2512</TotalTime>
  <Words>1172</Words>
  <Application>Microsoft Office PowerPoint</Application>
  <PresentationFormat>Widescreen</PresentationFormat>
  <Paragraphs>239</Paragraphs>
  <Slides>23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</vt:lpstr>
      <vt:lpstr>Calibri</vt:lpstr>
      <vt:lpstr>Calibri Light</vt:lpstr>
      <vt:lpstr>charter</vt:lpstr>
      <vt:lpstr>Helvetcia</vt:lpstr>
      <vt:lpstr>Soleto</vt:lpstr>
      <vt:lpstr>Soleto Light</vt:lpstr>
      <vt:lpstr>Soleto Thin</vt:lpstr>
      <vt:lpstr>Webdings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Louise Llewellyn-Jones</dc:creator>
  <cp:lastModifiedBy>Dominic McCaskill</cp:lastModifiedBy>
  <cp:revision>3</cp:revision>
  <dcterms:created xsi:type="dcterms:W3CDTF">2022-06-22T12:08:23Z</dcterms:created>
  <dcterms:modified xsi:type="dcterms:W3CDTF">2022-07-19T21:05:27Z</dcterms:modified>
</cp:coreProperties>
</file>