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0" r:id="rId2"/>
    <p:sldMasterId id="2147483713" r:id="rId3"/>
  </p:sldMasterIdLst>
  <p:notesMasterIdLst>
    <p:notesMasterId r:id="rId36"/>
  </p:notesMasterIdLst>
  <p:sldIdLst>
    <p:sldId id="277" r:id="rId4"/>
    <p:sldId id="384" r:id="rId5"/>
    <p:sldId id="402" r:id="rId6"/>
    <p:sldId id="2134806942" r:id="rId7"/>
    <p:sldId id="2145706285" r:id="rId8"/>
    <p:sldId id="2134806864" r:id="rId9"/>
    <p:sldId id="2134806859" r:id="rId10"/>
    <p:sldId id="2145706264" r:id="rId11"/>
    <p:sldId id="2134806985" r:id="rId12"/>
    <p:sldId id="2145706286" r:id="rId13"/>
    <p:sldId id="2145706273" r:id="rId14"/>
    <p:sldId id="2145706275" r:id="rId15"/>
    <p:sldId id="2145706249" r:id="rId16"/>
    <p:sldId id="2134806984" r:id="rId17"/>
    <p:sldId id="2145706276" r:id="rId18"/>
    <p:sldId id="2145706277" r:id="rId19"/>
    <p:sldId id="2145706290" r:id="rId20"/>
    <p:sldId id="2145706267" r:id="rId21"/>
    <p:sldId id="2145706268" r:id="rId22"/>
    <p:sldId id="261" r:id="rId23"/>
    <p:sldId id="2134806894" r:id="rId24"/>
    <p:sldId id="2134806926" r:id="rId25"/>
    <p:sldId id="2145706289" r:id="rId26"/>
    <p:sldId id="2134806876" r:id="rId27"/>
    <p:sldId id="2145706258" r:id="rId28"/>
    <p:sldId id="2145706279" r:id="rId29"/>
    <p:sldId id="2145706280" r:id="rId30"/>
    <p:sldId id="2145706287" r:id="rId31"/>
    <p:sldId id="2145706288" r:id="rId32"/>
    <p:sldId id="2145706282" r:id="rId33"/>
    <p:sldId id="2145706283" r:id="rId34"/>
    <p:sldId id="2145706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443A4-84E3-C27F-B745-68180652633B}" name="Matthew Hodge" initials="MH" userId="S::matthew.hodge@tpgroup.uk.com::3357b07a-0131-49b7-b63c-a76b8c9d8f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C91"/>
    <a:srgbClr val="889397"/>
    <a:srgbClr val="E8EBF7"/>
    <a:srgbClr val="81929C"/>
    <a:srgbClr val="66FF66"/>
    <a:srgbClr val="31322E"/>
    <a:srgbClr val="85736C"/>
    <a:srgbClr val="7F7E7B"/>
    <a:srgbClr val="91A49C"/>
    <a:srgbClr val="96A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8" autoAdjust="0"/>
    <p:restoredTop sz="69725" autoAdjust="0"/>
  </p:normalViewPr>
  <p:slideViewPr>
    <p:cSldViewPr snapToGrid="0">
      <p:cViewPr varScale="1">
        <p:scale>
          <a:sx n="107" d="100"/>
          <a:sy n="107" d="100"/>
        </p:scale>
        <p:origin x="27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8317-45AF-48AC-B904-DB8BD6837369}" type="doc">
      <dgm:prSet loTypeId="urn:microsoft.com/office/officeart/2005/8/layout/pyramid1" loCatId="pyramid" qsTypeId="urn:microsoft.com/office/officeart/2005/8/quickstyle/simple1" qsCatId="simple" csTypeId="urn:microsoft.com/office/officeart/2005/8/colors/accent1_2" csCatId="accent1" phldr="1"/>
      <dgm:spPr/>
    </dgm:pt>
    <dgm:pt modelId="{0AFCC58E-613E-4577-ABED-09690EAFF29D}">
      <dgm:prSet phldrT="[Text]"/>
      <dgm:spPr>
        <a:solidFill>
          <a:srgbClr val="0070C0"/>
        </a:solidFill>
      </dgm:spPr>
      <dgm:t>
        <a:bodyPr/>
        <a:lstStyle/>
        <a:p>
          <a:r>
            <a:rPr lang="en-GB" dirty="0"/>
            <a:t>IR25</a:t>
          </a:r>
        </a:p>
      </dgm:t>
    </dgm:pt>
    <dgm:pt modelId="{6BAB69E4-48F4-4335-B940-409DBB462B77}" type="parTrans" cxnId="{F0963010-B3A0-49C1-8CC2-62DFC46A1B37}">
      <dgm:prSet/>
      <dgm:spPr/>
      <dgm:t>
        <a:bodyPr/>
        <a:lstStyle/>
        <a:p>
          <a:endParaRPr lang="en-GB"/>
        </a:p>
      </dgm:t>
    </dgm:pt>
    <dgm:pt modelId="{C5A71B26-5BF6-476E-BB85-EB866778BDC4}" type="sibTrans" cxnId="{F0963010-B3A0-49C1-8CC2-62DFC46A1B37}">
      <dgm:prSet/>
      <dgm:spPr/>
      <dgm:t>
        <a:bodyPr/>
        <a:lstStyle/>
        <a:p>
          <a:endParaRPr lang="en-GB"/>
        </a:p>
      </dgm:t>
    </dgm:pt>
    <dgm:pt modelId="{2C67B850-ACB0-4A73-B8A0-31D41C1F0C3D}">
      <dgm:prSet phldrT="[Text]"/>
      <dgm:spPr>
        <a:solidFill>
          <a:schemeClr val="accent3">
            <a:lumMod val="60000"/>
            <a:lumOff val="40000"/>
          </a:schemeClr>
        </a:solidFill>
      </dgm:spPr>
      <dgm:t>
        <a:bodyPr/>
        <a:lstStyle/>
        <a:p>
          <a:r>
            <a:rPr lang="en-GB" dirty="0"/>
            <a:t>Cost Modelling</a:t>
          </a:r>
        </a:p>
      </dgm:t>
    </dgm:pt>
    <dgm:pt modelId="{ED840989-AD96-4E61-8A40-F0F9AF8B3A3A}" type="parTrans" cxnId="{9CA373B4-8A40-48F5-B111-D7F26C8CC072}">
      <dgm:prSet/>
      <dgm:spPr/>
      <dgm:t>
        <a:bodyPr/>
        <a:lstStyle/>
        <a:p>
          <a:endParaRPr lang="en-GB"/>
        </a:p>
      </dgm:t>
    </dgm:pt>
    <dgm:pt modelId="{6BA12AF3-D504-47F1-AA7A-DD6534359F3E}" type="sibTrans" cxnId="{9CA373B4-8A40-48F5-B111-D7F26C8CC072}">
      <dgm:prSet/>
      <dgm:spPr/>
      <dgm:t>
        <a:bodyPr/>
        <a:lstStyle/>
        <a:p>
          <a:endParaRPr lang="en-GB"/>
        </a:p>
      </dgm:t>
    </dgm:pt>
    <dgm:pt modelId="{1E4CE5E6-AEF9-4599-A3E8-166F6BA4246F}">
      <dgm:prSet phldrT="[Text]"/>
      <dgm:spPr>
        <a:solidFill>
          <a:schemeClr val="accent3">
            <a:lumMod val="60000"/>
            <a:lumOff val="40000"/>
          </a:schemeClr>
        </a:solidFill>
      </dgm:spPr>
      <dgm:t>
        <a:bodyPr/>
        <a:lstStyle/>
        <a:p>
          <a:r>
            <a:rPr lang="en-GB" dirty="0"/>
            <a:t>Measures of Merit</a:t>
          </a:r>
        </a:p>
      </dgm:t>
    </dgm:pt>
    <dgm:pt modelId="{C0317A38-209F-43C1-93D8-D4E60CB86121}" type="parTrans" cxnId="{A1955CB0-BCFC-4062-B987-18503E72685F}">
      <dgm:prSet/>
      <dgm:spPr/>
      <dgm:t>
        <a:bodyPr/>
        <a:lstStyle/>
        <a:p>
          <a:endParaRPr lang="en-GB"/>
        </a:p>
      </dgm:t>
    </dgm:pt>
    <dgm:pt modelId="{196B607F-C4D2-446C-A513-D5AC14385471}" type="sibTrans" cxnId="{A1955CB0-BCFC-4062-B987-18503E72685F}">
      <dgm:prSet/>
      <dgm:spPr/>
      <dgm:t>
        <a:bodyPr/>
        <a:lstStyle/>
        <a:p>
          <a:endParaRPr lang="en-GB"/>
        </a:p>
      </dgm:t>
    </dgm:pt>
    <dgm:pt modelId="{8B8B5B27-0A9C-4479-A448-53B81D6EA62F}">
      <dgm:prSet phldrT="[Text]"/>
      <dgm:spPr>
        <a:solidFill>
          <a:schemeClr val="accent3">
            <a:lumMod val="60000"/>
            <a:lumOff val="40000"/>
          </a:schemeClr>
        </a:solidFill>
      </dgm:spPr>
      <dgm:t>
        <a:bodyPr/>
        <a:lstStyle/>
        <a:p>
          <a:r>
            <a:rPr lang="en-GB" dirty="0"/>
            <a:t>Tabletop Exercises</a:t>
          </a:r>
        </a:p>
      </dgm:t>
    </dgm:pt>
    <dgm:pt modelId="{2A402BA1-A19A-49F7-B240-54DD73C2415F}" type="parTrans" cxnId="{3DA71C7E-CC45-4964-8B90-7F82A1FC384D}">
      <dgm:prSet/>
      <dgm:spPr/>
      <dgm:t>
        <a:bodyPr/>
        <a:lstStyle/>
        <a:p>
          <a:endParaRPr lang="en-GB"/>
        </a:p>
      </dgm:t>
    </dgm:pt>
    <dgm:pt modelId="{464ADDD0-2B12-46C8-BAF9-F0AFDE286B85}" type="sibTrans" cxnId="{3DA71C7E-CC45-4964-8B90-7F82A1FC384D}">
      <dgm:prSet/>
      <dgm:spPr/>
      <dgm:t>
        <a:bodyPr/>
        <a:lstStyle/>
        <a:p>
          <a:endParaRPr lang="en-GB"/>
        </a:p>
      </dgm:t>
    </dgm:pt>
    <dgm:pt modelId="{15D5DC70-1A15-4CAE-BD5B-5A1C86717B59}">
      <dgm:prSet phldrT="[Text]"/>
      <dgm:spPr>
        <a:solidFill>
          <a:schemeClr val="accent3">
            <a:lumMod val="60000"/>
            <a:lumOff val="40000"/>
          </a:schemeClr>
        </a:solidFill>
      </dgm:spPr>
      <dgm:t>
        <a:bodyPr/>
        <a:lstStyle/>
        <a:p>
          <a:r>
            <a:rPr lang="en-GB" dirty="0"/>
            <a:t>Scenario Modelling</a:t>
          </a:r>
        </a:p>
      </dgm:t>
    </dgm:pt>
    <dgm:pt modelId="{7974B462-6A53-4E0B-B2AA-436394F465F8}" type="parTrans" cxnId="{51133DC7-9B41-4207-9CF2-B2F4F08DE019}">
      <dgm:prSet/>
      <dgm:spPr/>
      <dgm:t>
        <a:bodyPr/>
        <a:lstStyle/>
        <a:p>
          <a:endParaRPr lang="en-GB"/>
        </a:p>
      </dgm:t>
    </dgm:pt>
    <dgm:pt modelId="{8E22CDCA-9AC6-4E29-BE16-8A6C5462D1E2}" type="sibTrans" cxnId="{51133DC7-9B41-4207-9CF2-B2F4F08DE019}">
      <dgm:prSet/>
      <dgm:spPr/>
      <dgm:t>
        <a:bodyPr/>
        <a:lstStyle/>
        <a:p>
          <a:endParaRPr lang="en-GB"/>
        </a:p>
      </dgm:t>
    </dgm:pt>
    <dgm:pt modelId="{1CEC7E23-3A67-4AB4-99A5-E9F0949D009A}">
      <dgm:prSet phldrT="[Text]"/>
      <dgm:spPr>
        <a:solidFill>
          <a:srgbClr val="92D050"/>
        </a:solidFill>
      </dgm:spPr>
      <dgm:t>
        <a:bodyPr/>
        <a:lstStyle/>
        <a:p>
          <a:r>
            <a:rPr lang="en-GB" dirty="0"/>
            <a:t>Horizon Scanning</a:t>
          </a:r>
        </a:p>
      </dgm:t>
    </dgm:pt>
    <dgm:pt modelId="{72887A47-40DF-4352-B04D-CFC31209A752}" type="parTrans" cxnId="{180FCEEA-862F-4936-87FC-A0C506E28BCB}">
      <dgm:prSet/>
      <dgm:spPr/>
      <dgm:t>
        <a:bodyPr/>
        <a:lstStyle/>
        <a:p>
          <a:endParaRPr lang="en-GB"/>
        </a:p>
      </dgm:t>
    </dgm:pt>
    <dgm:pt modelId="{E888D60E-2780-4ED0-9ABA-E9E5E73DD377}" type="sibTrans" cxnId="{180FCEEA-862F-4936-87FC-A0C506E28BCB}">
      <dgm:prSet/>
      <dgm:spPr/>
      <dgm:t>
        <a:bodyPr/>
        <a:lstStyle/>
        <a:p>
          <a:endParaRPr lang="en-GB"/>
        </a:p>
      </dgm:t>
    </dgm:pt>
    <dgm:pt modelId="{A2FE2664-6DBA-461B-A70E-6CF241A7D4E8}">
      <dgm:prSet phldrT="[Text]"/>
      <dgm:spPr>
        <a:solidFill>
          <a:srgbClr val="92D050"/>
        </a:solidFill>
      </dgm:spPr>
      <dgm:t>
        <a:bodyPr/>
        <a:lstStyle/>
        <a:p>
          <a:r>
            <a:rPr lang="en-GB" dirty="0"/>
            <a:t>Threat Environment</a:t>
          </a:r>
        </a:p>
      </dgm:t>
    </dgm:pt>
    <dgm:pt modelId="{A13BE7EF-B377-435B-8158-79D074802106}" type="parTrans" cxnId="{F84A96FC-A9B0-4295-B6F6-0127E52B4622}">
      <dgm:prSet/>
      <dgm:spPr/>
      <dgm:t>
        <a:bodyPr/>
        <a:lstStyle/>
        <a:p>
          <a:endParaRPr lang="en-GB"/>
        </a:p>
      </dgm:t>
    </dgm:pt>
    <dgm:pt modelId="{635205D0-7930-4C9E-BCA0-04315A51D01F}" type="sibTrans" cxnId="{F84A96FC-A9B0-4295-B6F6-0127E52B4622}">
      <dgm:prSet/>
      <dgm:spPr/>
      <dgm:t>
        <a:bodyPr/>
        <a:lstStyle/>
        <a:p>
          <a:endParaRPr lang="en-GB"/>
        </a:p>
      </dgm:t>
    </dgm:pt>
    <dgm:pt modelId="{D51FDE18-A8D1-49E6-BF0D-32032C0C80DF}">
      <dgm:prSet phldrT="[Text]"/>
      <dgm:spPr>
        <a:solidFill>
          <a:srgbClr val="92D050"/>
        </a:solidFill>
      </dgm:spPr>
      <dgm:t>
        <a:bodyPr/>
        <a:lstStyle/>
        <a:p>
          <a:r>
            <a:rPr lang="en-GB" dirty="0"/>
            <a:t>Use Cases</a:t>
          </a:r>
        </a:p>
      </dgm:t>
    </dgm:pt>
    <dgm:pt modelId="{D3071116-A828-4906-AB42-EAA488FA7855}" type="parTrans" cxnId="{39F2D148-8F30-48FC-8A97-A78A07E18FFA}">
      <dgm:prSet/>
      <dgm:spPr/>
      <dgm:t>
        <a:bodyPr/>
        <a:lstStyle/>
        <a:p>
          <a:endParaRPr lang="en-GB"/>
        </a:p>
      </dgm:t>
    </dgm:pt>
    <dgm:pt modelId="{4AA2BEB2-98E2-4F48-99BC-CE1747A6A4EB}" type="sibTrans" cxnId="{39F2D148-8F30-48FC-8A97-A78A07E18FFA}">
      <dgm:prSet/>
      <dgm:spPr/>
      <dgm:t>
        <a:bodyPr/>
        <a:lstStyle/>
        <a:p>
          <a:endParaRPr lang="en-GB"/>
        </a:p>
      </dgm:t>
    </dgm:pt>
    <dgm:pt modelId="{05E4EE59-34D6-4C75-9504-4CE8E379DB86}">
      <dgm:prSet phldrT="[Text]"/>
      <dgm:spPr>
        <a:solidFill>
          <a:srgbClr val="0070C0"/>
        </a:solidFill>
      </dgm:spPr>
      <dgm:t>
        <a:bodyPr/>
        <a:lstStyle/>
        <a:p>
          <a:r>
            <a:rPr lang="en-GB" dirty="0"/>
            <a:t>Evidence Based Decision Making</a:t>
          </a:r>
        </a:p>
      </dgm:t>
    </dgm:pt>
    <dgm:pt modelId="{9DE14E1E-84DF-4359-A952-4EC9C9786945}" type="sibTrans" cxnId="{7840041B-3A11-4A06-8C49-FED0B91F91F9}">
      <dgm:prSet/>
      <dgm:spPr/>
      <dgm:t>
        <a:bodyPr/>
        <a:lstStyle/>
        <a:p>
          <a:endParaRPr lang="en-GB"/>
        </a:p>
      </dgm:t>
    </dgm:pt>
    <dgm:pt modelId="{5B085B6C-2392-4F4A-B892-83819041D6AF}" type="parTrans" cxnId="{7840041B-3A11-4A06-8C49-FED0B91F91F9}">
      <dgm:prSet/>
      <dgm:spPr/>
      <dgm:t>
        <a:bodyPr/>
        <a:lstStyle/>
        <a:p>
          <a:endParaRPr lang="en-GB"/>
        </a:p>
      </dgm:t>
    </dgm:pt>
    <dgm:pt modelId="{47A6F8C7-37EF-4719-9508-20C49DDAF8B8}" type="pres">
      <dgm:prSet presAssocID="{55478317-45AF-48AC-B904-DB8BD6837369}" presName="Name0" presStyleCnt="0">
        <dgm:presLayoutVars>
          <dgm:dir/>
          <dgm:animLvl val="lvl"/>
          <dgm:resizeHandles val="exact"/>
        </dgm:presLayoutVars>
      </dgm:prSet>
      <dgm:spPr/>
    </dgm:pt>
    <dgm:pt modelId="{A2886CD2-A5B6-4D78-88E9-250A5D406AE9}" type="pres">
      <dgm:prSet presAssocID="{0AFCC58E-613E-4577-ABED-09690EAFF29D}" presName="Name8" presStyleCnt="0"/>
      <dgm:spPr/>
    </dgm:pt>
    <dgm:pt modelId="{5B68BA4A-729C-41E2-9C95-2D48496526D3}" type="pres">
      <dgm:prSet presAssocID="{0AFCC58E-613E-4577-ABED-09690EAFF29D}" presName="level" presStyleLbl="node1" presStyleIdx="0" presStyleCnt="9">
        <dgm:presLayoutVars>
          <dgm:chMax val="1"/>
          <dgm:bulletEnabled val="1"/>
        </dgm:presLayoutVars>
      </dgm:prSet>
      <dgm:spPr/>
    </dgm:pt>
    <dgm:pt modelId="{A1B92981-3D38-4500-AE97-0616A9A42179}" type="pres">
      <dgm:prSet presAssocID="{0AFCC58E-613E-4577-ABED-09690EAFF29D}" presName="levelTx" presStyleLbl="revTx" presStyleIdx="0" presStyleCnt="0">
        <dgm:presLayoutVars>
          <dgm:chMax val="1"/>
          <dgm:bulletEnabled val="1"/>
        </dgm:presLayoutVars>
      </dgm:prSet>
      <dgm:spPr/>
    </dgm:pt>
    <dgm:pt modelId="{98914CC7-CB8A-4414-8BB2-9BE03CD45BD5}" type="pres">
      <dgm:prSet presAssocID="{05E4EE59-34D6-4C75-9504-4CE8E379DB86}" presName="Name8" presStyleCnt="0"/>
      <dgm:spPr/>
    </dgm:pt>
    <dgm:pt modelId="{FCC43F8B-D37C-478A-BF36-FE19A8924C01}" type="pres">
      <dgm:prSet presAssocID="{05E4EE59-34D6-4C75-9504-4CE8E379DB86}" presName="level" presStyleLbl="node1" presStyleIdx="1" presStyleCnt="9">
        <dgm:presLayoutVars>
          <dgm:chMax val="1"/>
          <dgm:bulletEnabled val="1"/>
        </dgm:presLayoutVars>
      </dgm:prSet>
      <dgm:spPr/>
    </dgm:pt>
    <dgm:pt modelId="{CD19A4FB-CACB-4115-8972-A366C93C92AB}" type="pres">
      <dgm:prSet presAssocID="{05E4EE59-34D6-4C75-9504-4CE8E379DB86}" presName="levelTx" presStyleLbl="revTx" presStyleIdx="0" presStyleCnt="0">
        <dgm:presLayoutVars>
          <dgm:chMax val="1"/>
          <dgm:bulletEnabled val="1"/>
        </dgm:presLayoutVars>
      </dgm:prSet>
      <dgm:spPr/>
    </dgm:pt>
    <dgm:pt modelId="{C6E0A6C3-2699-4436-9912-3B75B4B1C9E4}" type="pres">
      <dgm:prSet presAssocID="{2C67B850-ACB0-4A73-B8A0-31D41C1F0C3D}" presName="Name8" presStyleCnt="0"/>
      <dgm:spPr/>
    </dgm:pt>
    <dgm:pt modelId="{66FBA796-A003-4CF5-AEB0-B1FE60CC7E65}" type="pres">
      <dgm:prSet presAssocID="{2C67B850-ACB0-4A73-B8A0-31D41C1F0C3D}" presName="level" presStyleLbl="node1" presStyleIdx="2" presStyleCnt="9">
        <dgm:presLayoutVars>
          <dgm:chMax val="1"/>
          <dgm:bulletEnabled val="1"/>
        </dgm:presLayoutVars>
      </dgm:prSet>
      <dgm:spPr/>
    </dgm:pt>
    <dgm:pt modelId="{CE86410B-0368-4CCF-A521-BC6197837513}" type="pres">
      <dgm:prSet presAssocID="{2C67B850-ACB0-4A73-B8A0-31D41C1F0C3D}" presName="levelTx" presStyleLbl="revTx" presStyleIdx="0" presStyleCnt="0">
        <dgm:presLayoutVars>
          <dgm:chMax val="1"/>
          <dgm:bulletEnabled val="1"/>
        </dgm:presLayoutVars>
      </dgm:prSet>
      <dgm:spPr/>
    </dgm:pt>
    <dgm:pt modelId="{ABE77B52-0978-4DC0-8D5A-DAB9ADC86BC5}" type="pres">
      <dgm:prSet presAssocID="{15D5DC70-1A15-4CAE-BD5B-5A1C86717B59}" presName="Name8" presStyleCnt="0"/>
      <dgm:spPr/>
    </dgm:pt>
    <dgm:pt modelId="{C7B1876A-B8EE-450F-95C6-079D14C98DBB}" type="pres">
      <dgm:prSet presAssocID="{15D5DC70-1A15-4CAE-BD5B-5A1C86717B59}" presName="level" presStyleLbl="node1" presStyleIdx="3" presStyleCnt="9">
        <dgm:presLayoutVars>
          <dgm:chMax val="1"/>
          <dgm:bulletEnabled val="1"/>
        </dgm:presLayoutVars>
      </dgm:prSet>
      <dgm:spPr/>
    </dgm:pt>
    <dgm:pt modelId="{2011A2F6-2D6D-4FF2-951D-4474762D3238}" type="pres">
      <dgm:prSet presAssocID="{15D5DC70-1A15-4CAE-BD5B-5A1C86717B59}" presName="levelTx" presStyleLbl="revTx" presStyleIdx="0" presStyleCnt="0">
        <dgm:presLayoutVars>
          <dgm:chMax val="1"/>
          <dgm:bulletEnabled val="1"/>
        </dgm:presLayoutVars>
      </dgm:prSet>
      <dgm:spPr/>
    </dgm:pt>
    <dgm:pt modelId="{E1A74A16-D75E-4A29-BBF3-310E68278637}" type="pres">
      <dgm:prSet presAssocID="{1E4CE5E6-AEF9-4599-A3E8-166F6BA4246F}" presName="Name8" presStyleCnt="0"/>
      <dgm:spPr/>
    </dgm:pt>
    <dgm:pt modelId="{4C0D345D-8E95-487C-9FF0-9047511F1586}" type="pres">
      <dgm:prSet presAssocID="{1E4CE5E6-AEF9-4599-A3E8-166F6BA4246F}" presName="level" presStyleLbl="node1" presStyleIdx="4" presStyleCnt="9">
        <dgm:presLayoutVars>
          <dgm:chMax val="1"/>
          <dgm:bulletEnabled val="1"/>
        </dgm:presLayoutVars>
      </dgm:prSet>
      <dgm:spPr/>
    </dgm:pt>
    <dgm:pt modelId="{2917F553-D387-4DBC-B204-9E91B5AB1C36}" type="pres">
      <dgm:prSet presAssocID="{1E4CE5E6-AEF9-4599-A3E8-166F6BA4246F}" presName="levelTx" presStyleLbl="revTx" presStyleIdx="0" presStyleCnt="0">
        <dgm:presLayoutVars>
          <dgm:chMax val="1"/>
          <dgm:bulletEnabled val="1"/>
        </dgm:presLayoutVars>
      </dgm:prSet>
      <dgm:spPr/>
    </dgm:pt>
    <dgm:pt modelId="{14FE0CF8-5652-4BD6-A518-C8200F8A76C9}" type="pres">
      <dgm:prSet presAssocID="{8B8B5B27-0A9C-4479-A448-53B81D6EA62F}" presName="Name8" presStyleCnt="0"/>
      <dgm:spPr/>
    </dgm:pt>
    <dgm:pt modelId="{330A05D7-7C07-44BC-B93C-91C56CC8C244}" type="pres">
      <dgm:prSet presAssocID="{8B8B5B27-0A9C-4479-A448-53B81D6EA62F}" presName="level" presStyleLbl="node1" presStyleIdx="5" presStyleCnt="9">
        <dgm:presLayoutVars>
          <dgm:chMax val="1"/>
          <dgm:bulletEnabled val="1"/>
        </dgm:presLayoutVars>
      </dgm:prSet>
      <dgm:spPr/>
    </dgm:pt>
    <dgm:pt modelId="{934CA9BF-F01D-4D20-A5B5-D2A6BF80AD0D}" type="pres">
      <dgm:prSet presAssocID="{8B8B5B27-0A9C-4479-A448-53B81D6EA62F}" presName="levelTx" presStyleLbl="revTx" presStyleIdx="0" presStyleCnt="0">
        <dgm:presLayoutVars>
          <dgm:chMax val="1"/>
          <dgm:bulletEnabled val="1"/>
        </dgm:presLayoutVars>
      </dgm:prSet>
      <dgm:spPr/>
    </dgm:pt>
    <dgm:pt modelId="{DEC3CAF3-654F-4DF7-927D-37F6B811FFEF}" type="pres">
      <dgm:prSet presAssocID="{1CEC7E23-3A67-4AB4-99A5-E9F0949D009A}" presName="Name8" presStyleCnt="0"/>
      <dgm:spPr/>
    </dgm:pt>
    <dgm:pt modelId="{A30722AF-FDA7-4E5F-BFD1-11A9D1CE39A0}" type="pres">
      <dgm:prSet presAssocID="{1CEC7E23-3A67-4AB4-99A5-E9F0949D009A}" presName="level" presStyleLbl="node1" presStyleIdx="6" presStyleCnt="9">
        <dgm:presLayoutVars>
          <dgm:chMax val="1"/>
          <dgm:bulletEnabled val="1"/>
        </dgm:presLayoutVars>
      </dgm:prSet>
      <dgm:spPr/>
    </dgm:pt>
    <dgm:pt modelId="{ABF45F43-FA13-4E07-8AA9-32ECB9786378}" type="pres">
      <dgm:prSet presAssocID="{1CEC7E23-3A67-4AB4-99A5-E9F0949D009A}" presName="levelTx" presStyleLbl="revTx" presStyleIdx="0" presStyleCnt="0">
        <dgm:presLayoutVars>
          <dgm:chMax val="1"/>
          <dgm:bulletEnabled val="1"/>
        </dgm:presLayoutVars>
      </dgm:prSet>
      <dgm:spPr/>
    </dgm:pt>
    <dgm:pt modelId="{7CA8136C-65DC-4DC7-AB7B-8746FB319A90}" type="pres">
      <dgm:prSet presAssocID="{A2FE2664-6DBA-461B-A70E-6CF241A7D4E8}" presName="Name8" presStyleCnt="0"/>
      <dgm:spPr/>
    </dgm:pt>
    <dgm:pt modelId="{1FCE663D-EB33-423D-9FAD-1FA0808C224F}" type="pres">
      <dgm:prSet presAssocID="{A2FE2664-6DBA-461B-A70E-6CF241A7D4E8}" presName="level" presStyleLbl="node1" presStyleIdx="7" presStyleCnt="9">
        <dgm:presLayoutVars>
          <dgm:chMax val="1"/>
          <dgm:bulletEnabled val="1"/>
        </dgm:presLayoutVars>
      </dgm:prSet>
      <dgm:spPr/>
    </dgm:pt>
    <dgm:pt modelId="{4E161478-E7F2-4009-B1D7-1ADB03D152D8}" type="pres">
      <dgm:prSet presAssocID="{A2FE2664-6DBA-461B-A70E-6CF241A7D4E8}" presName="levelTx" presStyleLbl="revTx" presStyleIdx="0" presStyleCnt="0">
        <dgm:presLayoutVars>
          <dgm:chMax val="1"/>
          <dgm:bulletEnabled val="1"/>
        </dgm:presLayoutVars>
      </dgm:prSet>
      <dgm:spPr/>
    </dgm:pt>
    <dgm:pt modelId="{0AEE9530-E624-4DAE-A3E6-7C6C21B0E87A}" type="pres">
      <dgm:prSet presAssocID="{D51FDE18-A8D1-49E6-BF0D-32032C0C80DF}" presName="Name8" presStyleCnt="0"/>
      <dgm:spPr/>
    </dgm:pt>
    <dgm:pt modelId="{F01C1E3F-28CE-4D2F-8189-160894D1376E}" type="pres">
      <dgm:prSet presAssocID="{D51FDE18-A8D1-49E6-BF0D-32032C0C80DF}" presName="level" presStyleLbl="node1" presStyleIdx="8" presStyleCnt="9">
        <dgm:presLayoutVars>
          <dgm:chMax val="1"/>
          <dgm:bulletEnabled val="1"/>
        </dgm:presLayoutVars>
      </dgm:prSet>
      <dgm:spPr/>
    </dgm:pt>
    <dgm:pt modelId="{3B5F0DC4-35E2-46ED-BC13-EBEFFFFC5236}" type="pres">
      <dgm:prSet presAssocID="{D51FDE18-A8D1-49E6-BF0D-32032C0C80DF}" presName="levelTx" presStyleLbl="revTx" presStyleIdx="0" presStyleCnt="0">
        <dgm:presLayoutVars>
          <dgm:chMax val="1"/>
          <dgm:bulletEnabled val="1"/>
        </dgm:presLayoutVars>
      </dgm:prSet>
      <dgm:spPr/>
    </dgm:pt>
  </dgm:ptLst>
  <dgm:cxnLst>
    <dgm:cxn modelId="{F0963010-B3A0-49C1-8CC2-62DFC46A1B37}" srcId="{55478317-45AF-48AC-B904-DB8BD6837369}" destId="{0AFCC58E-613E-4577-ABED-09690EAFF29D}" srcOrd="0" destOrd="0" parTransId="{6BAB69E4-48F4-4335-B940-409DBB462B77}" sibTransId="{C5A71B26-5BF6-476E-BB85-EB866778BDC4}"/>
    <dgm:cxn modelId="{A3AE1415-5EBA-4738-A68B-4037CE15A337}" type="presOf" srcId="{1E4CE5E6-AEF9-4599-A3E8-166F6BA4246F}" destId="{2917F553-D387-4DBC-B204-9E91B5AB1C36}" srcOrd="1" destOrd="0" presId="urn:microsoft.com/office/officeart/2005/8/layout/pyramid1"/>
    <dgm:cxn modelId="{5ED54615-AE53-412B-8A30-3870C3F3CF65}" type="presOf" srcId="{15D5DC70-1A15-4CAE-BD5B-5A1C86717B59}" destId="{2011A2F6-2D6D-4FF2-951D-4474762D3238}" srcOrd="1" destOrd="0" presId="urn:microsoft.com/office/officeart/2005/8/layout/pyramid1"/>
    <dgm:cxn modelId="{F1AC411A-3634-479D-AAC3-7E3BD5C808A3}" type="presOf" srcId="{05E4EE59-34D6-4C75-9504-4CE8E379DB86}" destId="{FCC43F8B-D37C-478A-BF36-FE19A8924C01}" srcOrd="0" destOrd="0" presId="urn:microsoft.com/office/officeart/2005/8/layout/pyramid1"/>
    <dgm:cxn modelId="{7840041B-3A11-4A06-8C49-FED0B91F91F9}" srcId="{55478317-45AF-48AC-B904-DB8BD6837369}" destId="{05E4EE59-34D6-4C75-9504-4CE8E379DB86}" srcOrd="1" destOrd="0" parTransId="{5B085B6C-2392-4F4A-B892-83819041D6AF}" sibTransId="{9DE14E1E-84DF-4359-A952-4EC9C9786945}"/>
    <dgm:cxn modelId="{5D74B720-539F-4884-AFE0-90A505F7500F}" type="presOf" srcId="{05E4EE59-34D6-4C75-9504-4CE8E379DB86}" destId="{CD19A4FB-CACB-4115-8972-A366C93C92AB}" srcOrd="1" destOrd="0" presId="urn:microsoft.com/office/officeart/2005/8/layout/pyramid1"/>
    <dgm:cxn modelId="{79B1F627-C6DB-4747-8AC3-E1825560EB07}" type="presOf" srcId="{A2FE2664-6DBA-461B-A70E-6CF241A7D4E8}" destId="{4E161478-E7F2-4009-B1D7-1ADB03D152D8}" srcOrd="1" destOrd="0" presId="urn:microsoft.com/office/officeart/2005/8/layout/pyramid1"/>
    <dgm:cxn modelId="{103AAD30-C31E-4E7B-B1AF-FF4AF3D93F5C}" type="presOf" srcId="{0AFCC58E-613E-4577-ABED-09690EAFF29D}" destId="{A1B92981-3D38-4500-AE97-0616A9A42179}" srcOrd="1" destOrd="0" presId="urn:microsoft.com/office/officeart/2005/8/layout/pyramid1"/>
    <dgm:cxn modelId="{39F2D148-8F30-48FC-8A97-A78A07E18FFA}" srcId="{55478317-45AF-48AC-B904-DB8BD6837369}" destId="{D51FDE18-A8D1-49E6-BF0D-32032C0C80DF}" srcOrd="8" destOrd="0" parTransId="{D3071116-A828-4906-AB42-EAA488FA7855}" sibTransId="{4AA2BEB2-98E2-4F48-99BC-CE1747A6A4EB}"/>
    <dgm:cxn modelId="{0EA49249-9EA6-4199-A9EC-D204D75953AB}" type="presOf" srcId="{2C67B850-ACB0-4A73-B8A0-31D41C1F0C3D}" destId="{66FBA796-A003-4CF5-AEB0-B1FE60CC7E65}" srcOrd="0" destOrd="0" presId="urn:microsoft.com/office/officeart/2005/8/layout/pyramid1"/>
    <dgm:cxn modelId="{332CC96D-A57F-4265-9200-D6A5813EA7F8}" type="presOf" srcId="{A2FE2664-6DBA-461B-A70E-6CF241A7D4E8}" destId="{1FCE663D-EB33-423D-9FAD-1FA0808C224F}" srcOrd="0" destOrd="0" presId="urn:microsoft.com/office/officeart/2005/8/layout/pyramid1"/>
    <dgm:cxn modelId="{3E939F71-A4E4-4B7F-BE23-908BB98EC56B}" type="presOf" srcId="{1CEC7E23-3A67-4AB4-99A5-E9F0949D009A}" destId="{A30722AF-FDA7-4E5F-BFD1-11A9D1CE39A0}" srcOrd="0" destOrd="0" presId="urn:microsoft.com/office/officeart/2005/8/layout/pyramid1"/>
    <dgm:cxn modelId="{7DFDCE76-08EA-4946-9F2B-5A16D243984C}" type="presOf" srcId="{D51FDE18-A8D1-49E6-BF0D-32032C0C80DF}" destId="{3B5F0DC4-35E2-46ED-BC13-EBEFFFFC5236}" srcOrd="1" destOrd="0" presId="urn:microsoft.com/office/officeart/2005/8/layout/pyramid1"/>
    <dgm:cxn modelId="{3DA71C7E-CC45-4964-8B90-7F82A1FC384D}" srcId="{55478317-45AF-48AC-B904-DB8BD6837369}" destId="{8B8B5B27-0A9C-4479-A448-53B81D6EA62F}" srcOrd="5" destOrd="0" parTransId="{2A402BA1-A19A-49F7-B240-54DD73C2415F}" sibTransId="{464ADDD0-2B12-46C8-BAF9-F0AFDE286B85}"/>
    <dgm:cxn modelId="{F36C117F-B965-4D7C-9A0F-904A6A603944}" type="presOf" srcId="{D51FDE18-A8D1-49E6-BF0D-32032C0C80DF}" destId="{F01C1E3F-28CE-4D2F-8189-160894D1376E}" srcOrd="0" destOrd="0" presId="urn:microsoft.com/office/officeart/2005/8/layout/pyramid1"/>
    <dgm:cxn modelId="{C7AC6C8D-C4DE-45FE-BD56-A33C2C3F95CD}" type="presOf" srcId="{1CEC7E23-3A67-4AB4-99A5-E9F0949D009A}" destId="{ABF45F43-FA13-4E07-8AA9-32ECB9786378}" srcOrd="1" destOrd="0" presId="urn:microsoft.com/office/officeart/2005/8/layout/pyramid1"/>
    <dgm:cxn modelId="{14409CA2-64BD-4859-BB75-C14CAC89CD14}" type="presOf" srcId="{15D5DC70-1A15-4CAE-BD5B-5A1C86717B59}" destId="{C7B1876A-B8EE-450F-95C6-079D14C98DBB}" srcOrd="0" destOrd="0" presId="urn:microsoft.com/office/officeart/2005/8/layout/pyramid1"/>
    <dgm:cxn modelId="{A1955CB0-BCFC-4062-B987-18503E72685F}" srcId="{55478317-45AF-48AC-B904-DB8BD6837369}" destId="{1E4CE5E6-AEF9-4599-A3E8-166F6BA4246F}" srcOrd="4" destOrd="0" parTransId="{C0317A38-209F-43C1-93D8-D4E60CB86121}" sibTransId="{196B607F-C4D2-446C-A513-D5AC14385471}"/>
    <dgm:cxn modelId="{9CA373B4-8A40-48F5-B111-D7F26C8CC072}" srcId="{55478317-45AF-48AC-B904-DB8BD6837369}" destId="{2C67B850-ACB0-4A73-B8A0-31D41C1F0C3D}" srcOrd="2" destOrd="0" parTransId="{ED840989-AD96-4E61-8A40-F0F9AF8B3A3A}" sibTransId="{6BA12AF3-D504-47F1-AA7A-DD6534359F3E}"/>
    <dgm:cxn modelId="{4E845AC4-9915-46D2-9AD3-571B06D6ED33}" type="presOf" srcId="{2C67B850-ACB0-4A73-B8A0-31D41C1F0C3D}" destId="{CE86410B-0368-4CCF-A521-BC6197837513}" srcOrd="1" destOrd="0" presId="urn:microsoft.com/office/officeart/2005/8/layout/pyramid1"/>
    <dgm:cxn modelId="{51133DC7-9B41-4207-9CF2-B2F4F08DE019}" srcId="{55478317-45AF-48AC-B904-DB8BD6837369}" destId="{15D5DC70-1A15-4CAE-BD5B-5A1C86717B59}" srcOrd="3" destOrd="0" parTransId="{7974B462-6A53-4E0B-B2AA-436394F465F8}" sibTransId="{8E22CDCA-9AC6-4E29-BE16-8A6C5462D1E2}"/>
    <dgm:cxn modelId="{3A36FDD2-0788-49E3-AAB3-D6581786AC2F}" type="presOf" srcId="{0AFCC58E-613E-4577-ABED-09690EAFF29D}" destId="{5B68BA4A-729C-41E2-9C95-2D48496526D3}" srcOrd="0" destOrd="0" presId="urn:microsoft.com/office/officeart/2005/8/layout/pyramid1"/>
    <dgm:cxn modelId="{7ADA55E4-147C-4BB8-AD52-7C43DF4C979D}" type="presOf" srcId="{8B8B5B27-0A9C-4479-A448-53B81D6EA62F}" destId="{330A05D7-7C07-44BC-B93C-91C56CC8C244}" srcOrd="0" destOrd="0" presId="urn:microsoft.com/office/officeart/2005/8/layout/pyramid1"/>
    <dgm:cxn modelId="{4E3634E7-A7A7-4344-83D6-D711D35B9370}" type="presOf" srcId="{1E4CE5E6-AEF9-4599-A3E8-166F6BA4246F}" destId="{4C0D345D-8E95-487C-9FF0-9047511F1586}" srcOrd="0" destOrd="0" presId="urn:microsoft.com/office/officeart/2005/8/layout/pyramid1"/>
    <dgm:cxn modelId="{A08F39E7-D988-4FB3-BADE-3D16628B6097}" type="presOf" srcId="{55478317-45AF-48AC-B904-DB8BD6837369}" destId="{47A6F8C7-37EF-4719-9508-20C49DDAF8B8}" srcOrd="0" destOrd="0" presId="urn:microsoft.com/office/officeart/2005/8/layout/pyramid1"/>
    <dgm:cxn modelId="{180FCEEA-862F-4936-87FC-A0C506E28BCB}" srcId="{55478317-45AF-48AC-B904-DB8BD6837369}" destId="{1CEC7E23-3A67-4AB4-99A5-E9F0949D009A}" srcOrd="6" destOrd="0" parTransId="{72887A47-40DF-4352-B04D-CFC31209A752}" sibTransId="{E888D60E-2780-4ED0-9ABA-E9E5E73DD377}"/>
    <dgm:cxn modelId="{644D84F5-0365-431D-8F21-C3FC66CFF882}" type="presOf" srcId="{8B8B5B27-0A9C-4479-A448-53B81D6EA62F}" destId="{934CA9BF-F01D-4D20-A5B5-D2A6BF80AD0D}" srcOrd="1" destOrd="0" presId="urn:microsoft.com/office/officeart/2005/8/layout/pyramid1"/>
    <dgm:cxn modelId="{F84A96FC-A9B0-4295-B6F6-0127E52B4622}" srcId="{55478317-45AF-48AC-B904-DB8BD6837369}" destId="{A2FE2664-6DBA-461B-A70E-6CF241A7D4E8}" srcOrd="7" destOrd="0" parTransId="{A13BE7EF-B377-435B-8158-79D074802106}" sibTransId="{635205D0-7930-4C9E-BCA0-04315A51D01F}"/>
    <dgm:cxn modelId="{B84EBF14-F8C4-423D-AC3E-8E79A02CE6FD}" type="presParOf" srcId="{47A6F8C7-37EF-4719-9508-20C49DDAF8B8}" destId="{A2886CD2-A5B6-4D78-88E9-250A5D406AE9}" srcOrd="0" destOrd="0" presId="urn:microsoft.com/office/officeart/2005/8/layout/pyramid1"/>
    <dgm:cxn modelId="{07BFCB9F-A5C7-4326-8640-CAF9EB517E7B}" type="presParOf" srcId="{A2886CD2-A5B6-4D78-88E9-250A5D406AE9}" destId="{5B68BA4A-729C-41E2-9C95-2D48496526D3}" srcOrd="0" destOrd="0" presId="urn:microsoft.com/office/officeart/2005/8/layout/pyramid1"/>
    <dgm:cxn modelId="{56600324-5E6D-4232-B485-F57B98305105}" type="presParOf" srcId="{A2886CD2-A5B6-4D78-88E9-250A5D406AE9}" destId="{A1B92981-3D38-4500-AE97-0616A9A42179}" srcOrd="1" destOrd="0" presId="urn:microsoft.com/office/officeart/2005/8/layout/pyramid1"/>
    <dgm:cxn modelId="{827D94DA-1D4F-42A9-9DBC-5EB98527EDB0}" type="presParOf" srcId="{47A6F8C7-37EF-4719-9508-20C49DDAF8B8}" destId="{98914CC7-CB8A-4414-8BB2-9BE03CD45BD5}" srcOrd="1" destOrd="0" presId="urn:microsoft.com/office/officeart/2005/8/layout/pyramid1"/>
    <dgm:cxn modelId="{C6773950-8D60-4EBD-903C-890322295519}" type="presParOf" srcId="{98914CC7-CB8A-4414-8BB2-9BE03CD45BD5}" destId="{FCC43F8B-D37C-478A-BF36-FE19A8924C01}" srcOrd="0" destOrd="0" presId="urn:microsoft.com/office/officeart/2005/8/layout/pyramid1"/>
    <dgm:cxn modelId="{8095A813-9934-4C4B-955E-F66BFE12BDCD}" type="presParOf" srcId="{98914CC7-CB8A-4414-8BB2-9BE03CD45BD5}" destId="{CD19A4FB-CACB-4115-8972-A366C93C92AB}" srcOrd="1" destOrd="0" presId="urn:microsoft.com/office/officeart/2005/8/layout/pyramid1"/>
    <dgm:cxn modelId="{1025BD27-B84A-42B9-A846-123CB65831EE}" type="presParOf" srcId="{47A6F8C7-37EF-4719-9508-20C49DDAF8B8}" destId="{C6E0A6C3-2699-4436-9912-3B75B4B1C9E4}" srcOrd="2" destOrd="0" presId="urn:microsoft.com/office/officeart/2005/8/layout/pyramid1"/>
    <dgm:cxn modelId="{F8E4D1BD-82EC-4357-9CA9-C0FDE082354B}" type="presParOf" srcId="{C6E0A6C3-2699-4436-9912-3B75B4B1C9E4}" destId="{66FBA796-A003-4CF5-AEB0-B1FE60CC7E65}" srcOrd="0" destOrd="0" presId="urn:microsoft.com/office/officeart/2005/8/layout/pyramid1"/>
    <dgm:cxn modelId="{5C1B161F-E59A-4774-AD48-00A1EFD1B0F5}" type="presParOf" srcId="{C6E0A6C3-2699-4436-9912-3B75B4B1C9E4}" destId="{CE86410B-0368-4CCF-A521-BC6197837513}" srcOrd="1" destOrd="0" presId="urn:microsoft.com/office/officeart/2005/8/layout/pyramid1"/>
    <dgm:cxn modelId="{702E1E3D-1D56-4D10-9965-085A619BF51D}" type="presParOf" srcId="{47A6F8C7-37EF-4719-9508-20C49DDAF8B8}" destId="{ABE77B52-0978-4DC0-8D5A-DAB9ADC86BC5}" srcOrd="3" destOrd="0" presId="urn:microsoft.com/office/officeart/2005/8/layout/pyramid1"/>
    <dgm:cxn modelId="{7DCB492B-41B4-446D-9511-6FB4A4FF7454}" type="presParOf" srcId="{ABE77B52-0978-4DC0-8D5A-DAB9ADC86BC5}" destId="{C7B1876A-B8EE-450F-95C6-079D14C98DBB}" srcOrd="0" destOrd="0" presId="urn:microsoft.com/office/officeart/2005/8/layout/pyramid1"/>
    <dgm:cxn modelId="{930A8793-6600-46DA-91BA-66EE9D8141D9}" type="presParOf" srcId="{ABE77B52-0978-4DC0-8D5A-DAB9ADC86BC5}" destId="{2011A2F6-2D6D-4FF2-951D-4474762D3238}" srcOrd="1" destOrd="0" presId="urn:microsoft.com/office/officeart/2005/8/layout/pyramid1"/>
    <dgm:cxn modelId="{C70054A8-F3A7-4780-A3EC-DABC3F3B7F0B}" type="presParOf" srcId="{47A6F8C7-37EF-4719-9508-20C49DDAF8B8}" destId="{E1A74A16-D75E-4A29-BBF3-310E68278637}" srcOrd="4" destOrd="0" presId="urn:microsoft.com/office/officeart/2005/8/layout/pyramid1"/>
    <dgm:cxn modelId="{EFA9AD48-8CD7-4600-B62E-280EE85CB143}" type="presParOf" srcId="{E1A74A16-D75E-4A29-BBF3-310E68278637}" destId="{4C0D345D-8E95-487C-9FF0-9047511F1586}" srcOrd="0" destOrd="0" presId="urn:microsoft.com/office/officeart/2005/8/layout/pyramid1"/>
    <dgm:cxn modelId="{1C2AFC77-D1EB-41CC-93AC-BA5A862D315F}" type="presParOf" srcId="{E1A74A16-D75E-4A29-BBF3-310E68278637}" destId="{2917F553-D387-4DBC-B204-9E91B5AB1C36}" srcOrd="1" destOrd="0" presId="urn:microsoft.com/office/officeart/2005/8/layout/pyramid1"/>
    <dgm:cxn modelId="{A27DFA13-EA92-4B7D-8FE5-2BC58C586C78}" type="presParOf" srcId="{47A6F8C7-37EF-4719-9508-20C49DDAF8B8}" destId="{14FE0CF8-5652-4BD6-A518-C8200F8A76C9}" srcOrd="5" destOrd="0" presId="urn:microsoft.com/office/officeart/2005/8/layout/pyramid1"/>
    <dgm:cxn modelId="{37A12D46-DB9C-4FE1-8270-4C498B5FD718}" type="presParOf" srcId="{14FE0CF8-5652-4BD6-A518-C8200F8A76C9}" destId="{330A05D7-7C07-44BC-B93C-91C56CC8C244}" srcOrd="0" destOrd="0" presId="urn:microsoft.com/office/officeart/2005/8/layout/pyramid1"/>
    <dgm:cxn modelId="{901821F1-C602-4054-A2CE-3A47334C88A6}" type="presParOf" srcId="{14FE0CF8-5652-4BD6-A518-C8200F8A76C9}" destId="{934CA9BF-F01D-4D20-A5B5-D2A6BF80AD0D}" srcOrd="1" destOrd="0" presId="urn:microsoft.com/office/officeart/2005/8/layout/pyramid1"/>
    <dgm:cxn modelId="{A404FA59-D771-4DB6-A75F-21A41D239954}" type="presParOf" srcId="{47A6F8C7-37EF-4719-9508-20C49DDAF8B8}" destId="{DEC3CAF3-654F-4DF7-927D-37F6B811FFEF}" srcOrd="6" destOrd="0" presId="urn:microsoft.com/office/officeart/2005/8/layout/pyramid1"/>
    <dgm:cxn modelId="{638E9A65-E472-4FFF-8CEC-2FA5668ACD71}" type="presParOf" srcId="{DEC3CAF3-654F-4DF7-927D-37F6B811FFEF}" destId="{A30722AF-FDA7-4E5F-BFD1-11A9D1CE39A0}" srcOrd="0" destOrd="0" presId="urn:microsoft.com/office/officeart/2005/8/layout/pyramid1"/>
    <dgm:cxn modelId="{1119744A-685F-4972-9EB1-CF1A9A2E3179}" type="presParOf" srcId="{DEC3CAF3-654F-4DF7-927D-37F6B811FFEF}" destId="{ABF45F43-FA13-4E07-8AA9-32ECB9786378}" srcOrd="1" destOrd="0" presId="urn:microsoft.com/office/officeart/2005/8/layout/pyramid1"/>
    <dgm:cxn modelId="{0C132E7C-EFE5-49B6-B42D-E9D3A87C2418}" type="presParOf" srcId="{47A6F8C7-37EF-4719-9508-20C49DDAF8B8}" destId="{7CA8136C-65DC-4DC7-AB7B-8746FB319A90}" srcOrd="7" destOrd="0" presId="urn:microsoft.com/office/officeart/2005/8/layout/pyramid1"/>
    <dgm:cxn modelId="{EDF78A81-34DF-4521-B6B4-FFDF553C2AAE}" type="presParOf" srcId="{7CA8136C-65DC-4DC7-AB7B-8746FB319A90}" destId="{1FCE663D-EB33-423D-9FAD-1FA0808C224F}" srcOrd="0" destOrd="0" presId="urn:microsoft.com/office/officeart/2005/8/layout/pyramid1"/>
    <dgm:cxn modelId="{C7CF2F37-0BCF-41CD-8E46-E6165F521786}" type="presParOf" srcId="{7CA8136C-65DC-4DC7-AB7B-8746FB319A90}" destId="{4E161478-E7F2-4009-B1D7-1ADB03D152D8}" srcOrd="1" destOrd="0" presId="urn:microsoft.com/office/officeart/2005/8/layout/pyramid1"/>
    <dgm:cxn modelId="{28123F56-9113-4BB9-BAFC-1F68C5E510CA}" type="presParOf" srcId="{47A6F8C7-37EF-4719-9508-20C49DDAF8B8}" destId="{0AEE9530-E624-4DAE-A3E6-7C6C21B0E87A}" srcOrd="8" destOrd="0" presId="urn:microsoft.com/office/officeart/2005/8/layout/pyramid1"/>
    <dgm:cxn modelId="{BE7D3D35-F87A-4BBD-B59F-6CA86A48A3FF}" type="presParOf" srcId="{0AEE9530-E624-4DAE-A3E6-7C6C21B0E87A}" destId="{F01C1E3F-28CE-4D2F-8189-160894D1376E}" srcOrd="0" destOrd="0" presId="urn:microsoft.com/office/officeart/2005/8/layout/pyramid1"/>
    <dgm:cxn modelId="{FFC6FD82-57B8-48CF-A581-1AB1A508A971}" type="presParOf" srcId="{0AEE9530-E624-4DAE-A3E6-7C6C21B0E87A}" destId="{3B5F0DC4-35E2-46ED-BC13-EBEFFFFC5236}"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8BA4A-729C-41E2-9C95-2D48496526D3}">
      <dsp:nvSpPr>
        <dsp:cNvPr id="0" name=""/>
        <dsp:cNvSpPr/>
      </dsp:nvSpPr>
      <dsp:spPr>
        <a:xfrm>
          <a:off x="3612444" y="0"/>
          <a:ext cx="903111" cy="553542"/>
        </a:xfrm>
        <a:prstGeom prst="trapezoid">
          <a:avLst>
            <a:gd name="adj" fmla="val 81576"/>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IR25</a:t>
          </a:r>
        </a:p>
      </dsp:txBody>
      <dsp:txXfrm>
        <a:off x="3612444" y="0"/>
        <a:ext cx="903111" cy="553542"/>
      </dsp:txXfrm>
    </dsp:sp>
    <dsp:sp modelId="{FCC43F8B-D37C-478A-BF36-FE19A8924C01}">
      <dsp:nvSpPr>
        <dsp:cNvPr id="0" name=""/>
        <dsp:cNvSpPr/>
      </dsp:nvSpPr>
      <dsp:spPr>
        <a:xfrm>
          <a:off x="3160888" y="553542"/>
          <a:ext cx="1806222" cy="553542"/>
        </a:xfrm>
        <a:prstGeom prst="trapezoid">
          <a:avLst>
            <a:gd name="adj" fmla="val 81576"/>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Evidence Based Decision Making</a:t>
          </a:r>
        </a:p>
      </dsp:txBody>
      <dsp:txXfrm>
        <a:off x="3476977" y="553542"/>
        <a:ext cx="1174044" cy="553542"/>
      </dsp:txXfrm>
    </dsp:sp>
    <dsp:sp modelId="{66FBA796-A003-4CF5-AEB0-B1FE60CC7E65}">
      <dsp:nvSpPr>
        <dsp:cNvPr id="0" name=""/>
        <dsp:cNvSpPr/>
      </dsp:nvSpPr>
      <dsp:spPr>
        <a:xfrm>
          <a:off x="2709333" y="1107085"/>
          <a:ext cx="2709333" cy="553542"/>
        </a:xfrm>
        <a:prstGeom prst="trapezoid">
          <a:avLst>
            <a:gd name="adj" fmla="val 81576"/>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Cost Modelling</a:t>
          </a:r>
        </a:p>
      </dsp:txBody>
      <dsp:txXfrm>
        <a:off x="3183466" y="1107085"/>
        <a:ext cx="1761066" cy="553542"/>
      </dsp:txXfrm>
    </dsp:sp>
    <dsp:sp modelId="{C7B1876A-B8EE-450F-95C6-079D14C98DBB}">
      <dsp:nvSpPr>
        <dsp:cNvPr id="0" name=""/>
        <dsp:cNvSpPr/>
      </dsp:nvSpPr>
      <dsp:spPr>
        <a:xfrm>
          <a:off x="2257777" y="1660628"/>
          <a:ext cx="3612444" cy="553542"/>
        </a:xfrm>
        <a:prstGeom prst="trapezoid">
          <a:avLst>
            <a:gd name="adj" fmla="val 81576"/>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Scenario Modelling</a:t>
          </a:r>
        </a:p>
      </dsp:txBody>
      <dsp:txXfrm>
        <a:off x="2889955" y="1660628"/>
        <a:ext cx="2348088" cy="553542"/>
      </dsp:txXfrm>
    </dsp:sp>
    <dsp:sp modelId="{4C0D345D-8E95-487C-9FF0-9047511F1586}">
      <dsp:nvSpPr>
        <dsp:cNvPr id="0" name=""/>
        <dsp:cNvSpPr/>
      </dsp:nvSpPr>
      <dsp:spPr>
        <a:xfrm>
          <a:off x="1806222" y="2214171"/>
          <a:ext cx="4515555" cy="553542"/>
        </a:xfrm>
        <a:prstGeom prst="trapezoid">
          <a:avLst>
            <a:gd name="adj" fmla="val 81576"/>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Measures of Merit</a:t>
          </a:r>
        </a:p>
      </dsp:txBody>
      <dsp:txXfrm>
        <a:off x="2596444" y="2214171"/>
        <a:ext cx="2935111" cy="553542"/>
      </dsp:txXfrm>
    </dsp:sp>
    <dsp:sp modelId="{330A05D7-7C07-44BC-B93C-91C56CC8C244}">
      <dsp:nvSpPr>
        <dsp:cNvPr id="0" name=""/>
        <dsp:cNvSpPr/>
      </dsp:nvSpPr>
      <dsp:spPr>
        <a:xfrm>
          <a:off x="1354666" y="2767714"/>
          <a:ext cx="5418666" cy="553542"/>
        </a:xfrm>
        <a:prstGeom prst="trapezoid">
          <a:avLst>
            <a:gd name="adj" fmla="val 81576"/>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Tabletop Exercises</a:t>
          </a:r>
        </a:p>
      </dsp:txBody>
      <dsp:txXfrm>
        <a:off x="2302933" y="2767714"/>
        <a:ext cx="3522133" cy="553542"/>
      </dsp:txXfrm>
    </dsp:sp>
    <dsp:sp modelId="{A30722AF-FDA7-4E5F-BFD1-11A9D1CE39A0}">
      <dsp:nvSpPr>
        <dsp:cNvPr id="0" name=""/>
        <dsp:cNvSpPr/>
      </dsp:nvSpPr>
      <dsp:spPr>
        <a:xfrm>
          <a:off x="903111" y="3321257"/>
          <a:ext cx="6321777" cy="553542"/>
        </a:xfrm>
        <a:prstGeom prst="trapezoid">
          <a:avLst>
            <a:gd name="adj" fmla="val 8157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Horizon Scanning</a:t>
          </a:r>
        </a:p>
      </dsp:txBody>
      <dsp:txXfrm>
        <a:off x="2009422" y="3321257"/>
        <a:ext cx="4109155" cy="553542"/>
      </dsp:txXfrm>
    </dsp:sp>
    <dsp:sp modelId="{1FCE663D-EB33-423D-9FAD-1FA0808C224F}">
      <dsp:nvSpPr>
        <dsp:cNvPr id="0" name=""/>
        <dsp:cNvSpPr/>
      </dsp:nvSpPr>
      <dsp:spPr>
        <a:xfrm>
          <a:off x="451555" y="3874800"/>
          <a:ext cx="7224888" cy="553542"/>
        </a:xfrm>
        <a:prstGeom prst="trapezoid">
          <a:avLst>
            <a:gd name="adj" fmla="val 8157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Threat Environment</a:t>
          </a:r>
        </a:p>
      </dsp:txBody>
      <dsp:txXfrm>
        <a:off x="1715911" y="3874800"/>
        <a:ext cx="4696177" cy="553542"/>
      </dsp:txXfrm>
    </dsp:sp>
    <dsp:sp modelId="{F01C1E3F-28CE-4D2F-8189-160894D1376E}">
      <dsp:nvSpPr>
        <dsp:cNvPr id="0" name=""/>
        <dsp:cNvSpPr/>
      </dsp:nvSpPr>
      <dsp:spPr>
        <a:xfrm>
          <a:off x="0" y="4428343"/>
          <a:ext cx="8128000" cy="553542"/>
        </a:xfrm>
        <a:prstGeom prst="trapezoid">
          <a:avLst>
            <a:gd name="adj" fmla="val 8157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Use Cases</a:t>
          </a:r>
        </a:p>
      </dsp:txBody>
      <dsp:txXfrm>
        <a:off x="1422399" y="4428343"/>
        <a:ext cx="5283200" cy="5535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F42C7-BF13-40C5-B405-4EB8ACBAC267}"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894F5-0E55-48A4-8FE3-EF8A616986B9}" type="slidenum">
              <a:rPr lang="en-GB" smtClean="0"/>
              <a:t>‹#›</a:t>
            </a:fld>
            <a:endParaRPr lang="en-GB"/>
          </a:p>
        </p:txBody>
      </p:sp>
    </p:spTree>
    <p:extLst>
      <p:ext uri="{BB962C8B-B14F-4D97-AF65-F5344CB8AC3E}">
        <p14:creationId xmlns:p14="http://schemas.microsoft.com/office/powerpoint/2010/main" val="409306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a:t>
            </a:r>
          </a:p>
          <a:p>
            <a:endParaRPr lang="en-GB" dirty="0"/>
          </a:p>
          <a:p>
            <a:r>
              <a:rPr lang="en-GB" dirty="0"/>
              <a:t>Today I am going to tell you about the Multi-Domain Integrated Swarms project (also known as MDIS).</a:t>
            </a:r>
          </a:p>
          <a:p>
            <a:endParaRPr lang="en-GB" dirty="0"/>
          </a:p>
          <a:p>
            <a:r>
              <a:rPr lang="en-GB" dirty="0"/>
              <a:t>My name is Matt and I work for a company called TP Group.</a:t>
            </a:r>
          </a:p>
        </p:txBody>
      </p:sp>
      <p:sp>
        <p:nvSpPr>
          <p:cNvPr id="4" name="Slide Number Placeholder 3"/>
          <p:cNvSpPr>
            <a:spLocks noGrp="1"/>
          </p:cNvSpPr>
          <p:nvPr>
            <p:ph type="sldNum" sz="quarter" idx="5"/>
          </p:nvPr>
        </p:nvSpPr>
        <p:spPr/>
        <p:txBody>
          <a:bodyPr/>
          <a:lstStyle/>
          <a:p>
            <a:fld id="{390894F5-0E55-48A4-8FE3-EF8A616986B9}" type="slidenum">
              <a:rPr lang="en-GB" smtClean="0"/>
              <a:t>1</a:t>
            </a:fld>
            <a:endParaRPr lang="en-GB"/>
          </a:p>
        </p:txBody>
      </p:sp>
    </p:spTree>
    <p:extLst>
      <p:ext uri="{BB962C8B-B14F-4D97-AF65-F5344CB8AC3E}">
        <p14:creationId xmlns:p14="http://schemas.microsoft.com/office/powerpoint/2010/main" val="360594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going to briefly touch on terminology.  </a:t>
            </a:r>
          </a:p>
        </p:txBody>
      </p:sp>
      <p:sp>
        <p:nvSpPr>
          <p:cNvPr id="4" name="Slide Number Placeholder 3"/>
          <p:cNvSpPr>
            <a:spLocks noGrp="1"/>
          </p:cNvSpPr>
          <p:nvPr>
            <p:ph type="sldNum" sz="quarter" idx="5"/>
          </p:nvPr>
        </p:nvSpPr>
        <p:spPr/>
        <p:txBody>
          <a:bodyPr/>
          <a:lstStyle/>
          <a:p>
            <a:fld id="{390894F5-0E55-48A4-8FE3-EF8A616986B9}" type="slidenum">
              <a:rPr lang="en-GB" smtClean="0"/>
              <a:t>10</a:t>
            </a:fld>
            <a:endParaRPr lang="en-GB"/>
          </a:p>
        </p:txBody>
      </p:sp>
    </p:spTree>
    <p:extLst>
      <p:ext uri="{BB962C8B-B14F-4D97-AF65-F5344CB8AC3E}">
        <p14:creationId xmlns:p14="http://schemas.microsoft.com/office/powerpoint/2010/main" val="363260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For the phrase MDIS, there are a couple aspects.</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“Multi Domain” – this means we want these systems to operate across domains – land, sea, sky. Perhaps even space. </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One example might be a Royal Navy commander of the RAS assets tasking them all in one go instead of separately, thus achieving the integration of assets across multiple domains. </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“Integrated” – this refers to data sharing and the communication. You need a shared Architecture to make this happen.</a:t>
            </a: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90894F5-0E55-48A4-8FE3-EF8A616986B9}" type="slidenum">
              <a:rPr lang="en-GB" smtClean="0"/>
              <a:t>11</a:t>
            </a:fld>
            <a:endParaRPr lang="en-GB"/>
          </a:p>
        </p:txBody>
      </p:sp>
    </p:spTree>
    <p:extLst>
      <p:ext uri="{BB962C8B-B14F-4D97-AF65-F5344CB8AC3E}">
        <p14:creationId xmlns:p14="http://schemas.microsoft.com/office/powerpoint/2010/main" val="397251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Swarms – this phrase refers to Robotic Autonomous Systems (RAS). </a:t>
            </a:r>
            <a:br>
              <a:rPr lang="en-GB" sz="1800" dirty="0">
                <a:effectLst/>
                <a:latin typeface="Segoe UI" panose="020B0502040204020203" pitchFamily="34" charset="0"/>
              </a:rPr>
            </a:b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Note on swarms – these days we tend to use the term “collaborative squad” Why? Because people assume a swarm has to include many vehicles. In fact, even a couple of vehicles can constitute a swarm, in MDIS terms.</a:t>
            </a:r>
            <a:br>
              <a:rPr lang="en-GB" sz="1800" dirty="0">
                <a:effectLst/>
                <a:latin typeface="Segoe UI" panose="020B0502040204020203" pitchFamily="34" charset="0"/>
              </a:rPr>
            </a:br>
            <a:br>
              <a:rPr lang="en-GB" sz="1800" dirty="0">
                <a:effectLst/>
                <a:latin typeface="Segoe UI" panose="020B0502040204020203" pitchFamily="34" charset="0"/>
              </a:rPr>
            </a:br>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12</a:t>
            </a:fld>
            <a:endParaRPr lang="en-GB"/>
          </a:p>
        </p:txBody>
      </p:sp>
    </p:spTree>
    <p:extLst>
      <p:ext uri="{BB962C8B-B14F-4D97-AF65-F5344CB8AC3E}">
        <p14:creationId xmlns:p14="http://schemas.microsoft.com/office/powerpoint/2010/main" val="76318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rPr>
              <a:t>Here are some examples of RAS.  A UAV is a type of RAS.  Future RAS may have a higher degree of autonomy. For example, while today, UAVs need an operator to fly them, in the future there is an aspiration for them to be able to fly themselves. The autonomous programming would also allow them to fly in complicated formations, such as a swarm.</a:t>
            </a:r>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13</a:t>
            </a:fld>
            <a:endParaRPr lang="en-GB"/>
          </a:p>
        </p:txBody>
      </p:sp>
    </p:spTree>
    <p:extLst>
      <p:ext uri="{BB962C8B-B14F-4D97-AF65-F5344CB8AC3E}">
        <p14:creationId xmlns:p14="http://schemas.microsoft.com/office/powerpoint/2010/main" val="257387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acknowledge there are different definitions of autonomy. This is one was used during a recent TTX, as recommended by the RAF Rapid Capabilities Office.</a:t>
            </a:r>
          </a:p>
          <a:p>
            <a:r>
              <a:rPr lang="en-GB" dirty="0"/>
              <a:t>The definition was specifically given to us by Air </a:t>
            </a:r>
            <a:r>
              <a:rPr lang="en-GB" dirty="0" err="1"/>
              <a:t>Capstrat</a:t>
            </a:r>
            <a:r>
              <a:rPr lang="en-GB" dirty="0"/>
              <a:t> and </a:t>
            </a:r>
            <a:r>
              <a:rPr lang="en-GB" dirty="0" err="1"/>
              <a:t>Capdev</a:t>
            </a:r>
            <a:r>
              <a:rPr lang="en-GB" dirty="0"/>
              <a:t>.  We always envision a human in the loop when it comes to certain activities such as engaging an enemy, so full level 5 is unlikely.</a:t>
            </a:r>
          </a:p>
        </p:txBody>
      </p:sp>
      <p:sp>
        <p:nvSpPr>
          <p:cNvPr id="4" name="Slide Number Placeholder 3"/>
          <p:cNvSpPr>
            <a:spLocks noGrp="1"/>
          </p:cNvSpPr>
          <p:nvPr>
            <p:ph type="sldNum" sz="quarter" idx="5"/>
          </p:nvPr>
        </p:nvSpPr>
        <p:spPr/>
        <p:txBody>
          <a:bodyPr/>
          <a:lstStyle/>
          <a:p>
            <a:fld id="{390894F5-0E55-48A4-8FE3-EF8A616986B9}" type="slidenum">
              <a:rPr lang="en-GB" smtClean="0"/>
              <a:t>14</a:t>
            </a:fld>
            <a:endParaRPr lang="en-GB"/>
          </a:p>
        </p:txBody>
      </p:sp>
    </p:spTree>
    <p:extLst>
      <p:ext uri="{BB962C8B-B14F-4D97-AF65-F5344CB8AC3E}">
        <p14:creationId xmlns:p14="http://schemas.microsoft.com/office/powerpoint/2010/main" val="122112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Segoe UI" panose="020B0502040204020203" pitchFamily="34" charset="0"/>
              </a:rPr>
              <a:t>I am now going to talk about Operational Analysis and cover the various approaches we have used to look at whether MDIS provides Operational Advantage.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solidFill>
                  <a:srgbClr val="0070C0"/>
                </a:solidFill>
                <a:effectLst/>
                <a:latin typeface="Segoe UI" panose="020B0502040204020203" pitchFamily="34" charset="0"/>
              </a:rPr>
              <a:t>So how could MDIS help give us operational advantage? You might imagine all sorts of situations. We already know how current uncrewed systems (mostly UAVs) are used to gather intelligence or even strike enemy targets. But imagine having more of such systems and giving them some autonomy. Instead of each having to be piloted individually, a single controller could tell a swarm to go over a hill and conduct surveillance. </a:t>
            </a:r>
            <a:endParaRPr lang="en-GB" sz="1800" dirty="0">
              <a:solidFill>
                <a:srgbClr val="0070C0"/>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solidFill>
                  <a:srgbClr val="0070C0"/>
                </a:solidFill>
                <a:effectLst/>
                <a:latin typeface="Segoe UI" panose="020B0502040204020203" pitchFamily="34" charset="0"/>
              </a:rPr>
              <a:t>You could have collaborative squads of underwater vehicles searching for enemy submarines.</a:t>
            </a:r>
            <a:endParaRPr lang="en-GB" sz="1800" dirty="0">
              <a:solidFill>
                <a:srgbClr val="0070C0"/>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solidFill>
                  <a:srgbClr val="0070C0"/>
                </a:solidFill>
                <a:effectLst/>
                <a:latin typeface="Segoe UI" panose="020B0502040204020203" pitchFamily="34" charset="0"/>
              </a:rPr>
              <a:t>Or maybe you could use uncrewed surface vehicles to sail up a river and conduct an engineering recce.</a:t>
            </a:r>
            <a:endParaRPr lang="en-GB" sz="1800" dirty="0">
              <a:solidFill>
                <a:srgbClr val="0070C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15</a:t>
            </a:fld>
            <a:endParaRPr lang="en-GB"/>
          </a:p>
        </p:txBody>
      </p:sp>
    </p:spTree>
    <p:extLst>
      <p:ext uri="{BB962C8B-B14F-4D97-AF65-F5344CB8AC3E}">
        <p14:creationId xmlns:p14="http://schemas.microsoft.com/office/powerpoint/2010/main" val="381253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questions which MDIS would like the Operational Analysts to answer.     Taken together, they form the steps of the analytical approach to determining the value of MDIS.</a:t>
            </a:r>
          </a:p>
          <a:p>
            <a:endParaRPr lang="en-GB" dirty="0"/>
          </a:p>
          <a:p>
            <a:r>
              <a:rPr lang="en-GB" dirty="0"/>
              <a:t>The first question is there because we need to take a variety of scenarios and see whether MDIS helps in each one.  These are our Use Cases.</a:t>
            </a:r>
          </a:p>
          <a:p>
            <a:endParaRPr lang="en-GB" dirty="0"/>
          </a:p>
          <a:p>
            <a:r>
              <a:rPr lang="en-GB" dirty="0"/>
              <a:t>The second question relates to mapping out the capabilities of MDIS and determining whether they give Operational Advantage.</a:t>
            </a:r>
          </a:p>
          <a:p>
            <a:endParaRPr lang="en-GB" dirty="0"/>
          </a:p>
          <a:p>
            <a:r>
              <a:rPr lang="en-GB" dirty="0"/>
              <a:t>The third question is down to the requirements needed to make MDIS actually work.</a:t>
            </a:r>
          </a:p>
          <a:p>
            <a:endParaRPr lang="en-GB" dirty="0"/>
          </a:p>
          <a:p>
            <a:r>
              <a:rPr lang="en-GB" dirty="0"/>
              <a:t>Question 4 - Cost implications is an important question because there would be no point in having MDIS if it's extremely expensive but delivers little extra capability. So, a cost benefit analysis is necessary.</a:t>
            </a:r>
          </a:p>
          <a:p>
            <a:endParaRPr lang="en-GB" dirty="0"/>
          </a:p>
          <a:p>
            <a:r>
              <a:rPr lang="en-GB" dirty="0"/>
              <a:t>The last question looks to the future. Based on the results of our analysis for the 2030 epoch, we should have a good idea of areas where technology could make it even more impactful going forwards.</a:t>
            </a:r>
          </a:p>
          <a:p>
            <a:endParaRPr lang="en-GB" dirty="0"/>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16</a:t>
            </a:fld>
            <a:endParaRPr lang="en-GB"/>
          </a:p>
        </p:txBody>
      </p:sp>
    </p:spTree>
    <p:extLst>
      <p:ext uri="{BB962C8B-B14F-4D97-AF65-F5344CB8AC3E}">
        <p14:creationId xmlns:p14="http://schemas.microsoft.com/office/powerpoint/2010/main" val="2908984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how have we tackled this task?   This is an overview of the techniques we have used, which fall into the traditional “soft” and “hard” OA.  I am going to go into these in more detail in each of these.    The qualitative side includes our scenario development – use cases and workshops with SMEs.   We developed ideas about how you would use RAS.  We then developed metrics to determine effectiveness of MDIS – our </a:t>
            </a:r>
            <a:r>
              <a:rPr lang="en-GB" dirty="0" err="1"/>
              <a:t>MoMs</a:t>
            </a:r>
            <a:r>
              <a:rPr lang="en-GB" dirty="0"/>
              <a:t>.  Finally, we conducted Tabletop exercises with the military.    This gave us a great number of insights into how MDIS could be effective.   On the quantitative side, we are starting a series of modelling tasks.</a:t>
            </a:r>
          </a:p>
          <a:p>
            <a:pPr marL="0" indent="0">
              <a:buFontTx/>
              <a:buNone/>
            </a:pPr>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17</a:t>
            </a:fld>
            <a:endParaRPr lang="en-GB"/>
          </a:p>
        </p:txBody>
      </p:sp>
    </p:spTree>
    <p:extLst>
      <p:ext uri="{BB962C8B-B14F-4D97-AF65-F5344CB8AC3E}">
        <p14:creationId xmlns:p14="http://schemas.microsoft.com/office/powerpoint/2010/main" val="262689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have we tackled this task?   This is an overview of the techniques we have used, which fall into the traditional “soft” and “hard” OA.  I am going to go into these in more detail in each of these.    The qualitative side includes our scenario development – use cases and workshops with SMEs.   We developed ideas about how you would use RAS.  We then developed metrics to determine effectiveness of MDIS – our </a:t>
            </a:r>
            <a:r>
              <a:rPr lang="en-GB" dirty="0" err="1"/>
              <a:t>MoMs</a:t>
            </a:r>
            <a:r>
              <a:rPr lang="en-GB" dirty="0"/>
              <a:t>.  Finally, we conducted Tabletop exercises with the military.    This gave us a great number of insights into how MDIS could be effective.   On the quantitative side, we are starting a series of modelling tasks.</a:t>
            </a:r>
          </a:p>
          <a:p>
            <a:endParaRPr lang="en-GB" dirty="0"/>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18</a:t>
            </a:fld>
            <a:endParaRPr lang="en-GB"/>
          </a:p>
        </p:txBody>
      </p:sp>
    </p:spTree>
    <p:extLst>
      <p:ext uri="{BB962C8B-B14F-4D97-AF65-F5344CB8AC3E}">
        <p14:creationId xmlns:p14="http://schemas.microsoft.com/office/powerpoint/2010/main" val="175957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rPr>
              <a:t>So how could MDIS help give us operational advantage? You might imagine all sorts of situations. We already know how current uncrewed systems (mostly UAVs) are used to gather intelligence or even strike enemy targets. But imagine having more of such systems and giving them some autonomy. Instead of each having to be piloted individually, a single controller could tell a swarm to go over a hill and conduct surveillance. </a:t>
            </a:r>
            <a:endParaRPr lang="en-GB" sz="120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effectLst/>
                <a:latin typeface="Segoe UI" panose="020B0502040204020203" pitchFamily="34" charset="0"/>
              </a:rPr>
              <a:t>You could have collaborative squads of underwater vehicles searching for enemy submarines.</a:t>
            </a:r>
            <a:endParaRPr lang="en-GB" sz="120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effectLst/>
                <a:latin typeface="Segoe UI" panose="020B0502040204020203" pitchFamily="34" charset="0"/>
              </a:rPr>
              <a:t>Or maybe you could use uncrewed surface vehicles to sail up a river and conduct an engineering recce.</a:t>
            </a:r>
            <a:endParaRPr lang="en-GB" sz="1200" dirty="0">
              <a:effectLst/>
              <a:latin typeface="Arial" panose="020B0604020202020204" pitchFamily="34" charset="0"/>
            </a:endParaRPr>
          </a:p>
          <a:p>
            <a:r>
              <a:rPr lang="en-GB" dirty="0"/>
              <a:t> to answer. </a:t>
            </a:r>
          </a:p>
          <a:p>
            <a:endParaRPr lang="en-GB" dirty="0"/>
          </a:p>
          <a:p>
            <a:r>
              <a:rPr lang="en-GB" dirty="0"/>
              <a:t>Most of the ideas can be broken down into the categories here.  </a:t>
            </a:r>
          </a:p>
          <a:p>
            <a:r>
              <a:rPr lang="en-GB" dirty="0"/>
              <a:t>Accuracy, Precision and timeliness – Compared to the 2030 baseline, MDIS is more effective at ISR and STRIKE missions due t connectivity of multiple sources through an architecture.</a:t>
            </a:r>
          </a:p>
          <a:p>
            <a:r>
              <a:rPr lang="en-GB" dirty="0"/>
              <a:t>Lower cost compared to traditional platforms. </a:t>
            </a:r>
          </a:p>
          <a:p>
            <a:r>
              <a:rPr lang="en-GB" dirty="0"/>
              <a:t>The redundancy and lower risk to live come from the fact the RAS are uncrewed.</a:t>
            </a:r>
          </a:p>
          <a:p>
            <a:r>
              <a:rPr lang="en-GB" dirty="0"/>
              <a:t>The greater endurance means you can use MDIS for your campaign and you won’t have to substitute traditional assets.</a:t>
            </a:r>
          </a:p>
          <a:p>
            <a:r>
              <a:rPr lang="en-GB" dirty="0"/>
              <a:t>Finally, we think that MDIS would allow enhanced speed of information sharing, leading to better decision making.</a:t>
            </a: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19</a:t>
            </a:fld>
            <a:endParaRPr lang="en-GB"/>
          </a:p>
        </p:txBody>
      </p:sp>
    </p:spTree>
    <p:extLst>
      <p:ext uri="{BB962C8B-B14F-4D97-AF65-F5344CB8AC3E}">
        <p14:creationId xmlns:p14="http://schemas.microsoft.com/office/powerpoint/2010/main" val="320766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 medium sized consultancy providing professional expertise in a number of areas such as systems engineering, project management, software engineering and operational analysis.   We work a lot with the military, with customers including Army HQ, Air Command, DE&amp;S and Dstl.</a:t>
            </a:r>
          </a:p>
        </p:txBody>
      </p:sp>
      <p:sp>
        <p:nvSpPr>
          <p:cNvPr id="4" name="Slide Number Placeholder 3"/>
          <p:cNvSpPr>
            <a:spLocks noGrp="1"/>
          </p:cNvSpPr>
          <p:nvPr>
            <p:ph type="sldNum" sz="quarter" idx="5"/>
          </p:nvPr>
        </p:nvSpPr>
        <p:spPr/>
        <p:txBody>
          <a:bodyPr/>
          <a:lstStyle/>
          <a:p>
            <a:fld id="{390894F5-0E55-48A4-8FE3-EF8A616986B9}" type="slidenum">
              <a:rPr lang="en-GB" smtClean="0"/>
              <a:t>2</a:t>
            </a:fld>
            <a:endParaRPr lang="en-GB"/>
          </a:p>
        </p:txBody>
      </p:sp>
    </p:spTree>
    <p:extLst>
      <p:ext uri="{BB962C8B-B14F-4D97-AF65-F5344CB8AC3E}">
        <p14:creationId xmlns:p14="http://schemas.microsoft.com/office/powerpoint/2010/main" val="3342169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The way we have broken the problem down from an OA perspective is by way of comparison.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We look at the situation in 2030 if we do not have MDIS, then we compare to the situation when we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We looked at 2 alternatives.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Segoe UI" panose="020B0502040204020203" pitchFamily="34" charset="0"/>
              </a:rPr>
              <a:t>In the first, we had the same RAS as in the current programme.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But we gave them a common architecture so that they could communicate with other assets.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Segoe UI" panose="020B0502040204020203" pitchFamily="34" charset="0"/>
              </a:rPr>
              <a:t>In the second, we also added additional RAS platforms and assumed they have a level of autonomy and can swarm.</a:t>
            </a:r>
          </a:p>
        </p:txBody>
      </p:sp>
      <p:sp>
        <p:nvSpPr>
          <p:cNvPr id="4" name="Slide Number Placeholder 3"/>
          <p:cNvSpPr>
            <a:spLocks noGrp="1"/>
          </p:cNvSpPr>
          <p:nvPr>
            <p:ph type="sldNum" sz="quarter" idx="5"/>
          </p:nvPr>
        </p:nvSpPr>
        <p:spPr/>
        <p:txBody>
          <a:bodyPr/>
          <a:lstStyle/>
          <a:p>
            <a:fld id="{390894F5-0E55-48A4-8FE3-EF8A616986B9}" type="slidenum">
              <a:rPr lang="en-GB" smtClean="0"/>
              <a:t>20</a:t>
            </a:fld>
            <a:endParaRPr lang="en-GB"/>
          </a:p>
        </p:txBody>
      </p:sp>
    </p:spTree>
    <p:extLst>
      <p:ext uri="{BB962C8B-B14F-4D97-AF65-F5344CB8AC3E}">
        <p14:creationId xmlns:p14="http://schemas.microsoft.com/office/powerpoint/2010/main" val="2452307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21</a:t>
            </a:fld>
            <a:endParaRPr lang="en-GB"/>
          </a:p>
        </p:txBody>
      </p:sp>
    </p:spTree>
    <p:extLst>
      <p:ext uri="{BB962C8B-B14F-4D97-AF65-F5344CB8AC3E}">
        <p14:creationId xmlns:p14="http://schemas.microsoft.com/office/powerpoint/2010/main" val="269659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effectLst/>
                <a:latin typeface="Segoe UI" panose="020B0502040204020203" pitchFamily="34" charset="0"/>
              </a:rPr>
              <a:t>Then we needed a test bed.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Segoe UI" panose="020B0502040204020203" pitchFamily="34" charset="0"/>
              </a:rPr>
              <a:t>The OA team ran a number of workshop with the Front-Line Commands, the OA community and industry to develop a number of scenarios – MDIS USE CASES.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Segoe UI" panose="020B0502040204020203" pitchFamily="34" charset="0"/>
              </a:rPr>
              <a:t>We prioritised 4, by direction from the SRO.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b="1"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1" dirty="0">
                <a:effectLst/>
                <a:latin typeface="Segoe UI" panose="020B0502040204020203" pitchFamily="34" charset="0"/>
              </a:rPr>
              <a:t>I am going to show you an example of one those 4 cases and talk about suggested ways in which RAS can help.</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b="1"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srgbClr val="C00000"/>
                </a:solidFill>
                <a:effectLst>
                  <a:glow rad="63500">
                    <a:srgbClr val="FF0000">
                      <a:alpha val="50000"/>
                    </a:srgbClr>
                  </a:glow>
                </a:effectLst>
              </a:rPr>
              <a:t>DON’T DISCUSS, JUST SHOW WHILST YOU EXPLAIN UC WORK</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b="1"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22</a:t>
            </a:fld>
            <a:endParaRPr lang="en-GB" dirty="0"/>
          </a:p>
        </p:txBody>
      </p:sp>
    </p:spTree>
    <p:extLst>
      <p:ext uri="{BB962C8B-B14F-4D97-AF65-F5344CB8AC3E}">
        <p14:creationId xmlns:p14="http://schemas.microsoft.com/office/powerpoint/2010/main" val="3549242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effectLst/>
                <a:latin typeface="Segoe UI" panose="020B0502040204020203" pitchFamily="34" charset="0"/>
              </a:rPr>
              <a:t>Then we needed a test bed.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Segoe UI" panose="020B0502040204020203" pitchFamily="34" charset="0"/>
              </a:rPr>
              <a:t>The OA team ran a number of workshop with the Front-Line Commands, the OA community and industry to develop a number of scenarios – MDIS USE CASES.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Segoe UI" panose="020B0502040204020203" pitchFamily="34" charset="0"/>
              </a:rPr>
              <a:t>We prioritised 4, by direction from the SRO.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b="1"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1" dirty="0">
                <a:effectLst/>
                <a:latin typeface="Segoe UI" panose="020B0502040204020203" pitchFamily="34" charset="0"/>
              </a:rPr>
              <a:t>I am going to show you an example of one those 4 cases and talk about suggested ways in which RAS can help.</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b="1"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srgbClr val="C00000"/>
                </a:solidFill>
                <a:effectLst>
                  <a:glow rad="63500">
                    <a:srgbClr val="FF0000">
                      <a:alpha val="50000"/>
                    </a:srgbClr>
                  </a:glow>
                </a:effectLst>
              </a:rPr>
              <a:t>DON’T DISCUSS, JUST SHOW WHILST YOU EXPLAIN UC WORK</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b="1"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23</a:t>
            </a:fld>
            <a:endParaRPr lang="en-GB" dirty="0"/>
          </a:p>
        </p:txBody>
      </p:sp>
    </p:spTree>
    <p:extLst>
      <p:ext uri="{BB962C8B-B14F-4D97-AF65-F5344CB8AC3E}">
        <p14:creationId xmlns:p14="http://schemas.microsoft.com/office/powerpoint/2010/main" val="32757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spcAft>
                <a:spcPts val="400"/>
              </a:spcAft>
              <a:buFontTx/>
              <a:buChar char="-"/>
            </a:pPr>
            <a:r>
              <a:rPr lang="en-GB" dirty="0"/>
              <a:t>First we have the title, this is the brave (second) iteration of Use Case 6</a:t>
            </a:r>
          </a:p>
          <a:p>
            <a:pPr marL="171450" lvl="0" indent="-171450" algn="just">
              <a:spcAft>
                <a:spcPts val="400"/>
              </a:spcAft>
              <a:buFontTx/>
              <a:buChar char="-"/>
            </a:pPr>
            <a:r>
              <a:rPr lang="en-GB" dirty="0"/>
              <a:t>That is: Theatre Entry, a divisional movement to open a new flank (here, from the north) on an ongoing operation</a:t>
            </a:r>
          </a:p>
          <a:p>
            <a:pPr marL="171450" lvl="0" indent="-171450" algn="just">
              <a:spcAft>
                <a:spcPts val="400"/>
              </a:spcAft>
              <a:buFontTx/>
              <a:buChar char="-"/>
            </a:pPr>
            <a:endParaRPr lang="en-GB" dirty="0"/>
          </a:p>
          <a:p>
            <a:pPr marL="171450" lvl="0" indent="-171450" algn="just">
              <a:spcAft>
                <a:spcPts val="400"/>
              </a:spcAft>
              <a:buFontTx/>
              <a:buChar char="-"/>
            </a:pPr>
            <a:r>
              <a:rPr lang="en-GB" dirty="0"/>
              <a:t>Then we have the situation: this is the scenario brief, providing minimal context for this phase.</a:t>
            </a:r>
          </a:p>
          <a:p>
            <a:pPr marL="171450" lvl="0" indent="-171450" algn="just">
              <a:spcAft>
                <a:spcPts val="400"/>
              </a:spcAft>
              <a:buFontTx/>
              <a:buChar char="-"/>
            </a:pPr>
            <a:r>
              <a:rPr lang="en-GB" dirty="0"/>
              <a:t>In this particular scenario, we have a deliberate movement across a northern border, where BLUE will enter GREEN country to DEFEAT RED forces.</a:t>
            </a:r>
          </a:p>
          <a:p>
            <a:pPr marL="171450" lvl="0" indent="-171450" algn="just">
              <a:spcAft>
                <a:spcPts val="400"/>
              </a:spcAft>
              <a:buFontTx/>
              <a:buChar char="-"/>
            </a:pPr>
            <a:endParaRPr lang="en-GB" dirty="0"/>
          </a:p>
          <a:p>
            <a:pPr marL="171450" lvl="0" indent="-171450" algn="just">
              <a:spcAft>
                <a:spcPts val="400"/>
              </a:spcAft>
              <a:buFontTx/>
              <a:buChar char="-"/>
            </a:pPr>
            <a:r>
              <a:rPr lang="en-GB" dirty="0"/>
              <a:t>We then move on to the Intent: Here we always note the end goals of the phase. In this scenario, the goals of each phase change from a secure crossing of the border, to force protection and ISR of RED assets and locations, to the BATTLE and DEFEAT of RED, to securing the area and confirming FOAM.</a:t>
            </a:r>
          </a:p>
          <a:p>
            <a:pPr marL="171450" lvl="0" indent="-171450" algn="just">
              <a:spcAft>
                <a:spcPts val="400"/>
              </a:spcAft>
              <a:buFontTx/>
              <a:buChar char="-"/>
            </a:pPr>
            <a:endParaRPr lang="en-GB" dirty="0"/>
          </a:p>
          <a:p>
            <a:pPr marL="171450" lvl="0" indent="-171450" algn="just">
              <a:spcAft>
                <a:spcPts val="400"/>
              </a:spcAft>
              <a:buFontTx/>
              <a:buChar char="-"/>
            </a:pPr>
            <a:r>
              <a:rPr lang="en-GB" dirty="0"/>
              <a:t>Lastly, at the bottom left, we have the Main Effort: put simply [read the last point]</a:t>
            </a:r>
          </a:p>
          <a:p>
            <a:pPr marL="171450" lvl="0" indent="-171450" algn="just">
              <a:spcAft>
                <a:spcPts val="400"/>
              </a:spcAft>
              <a:buFontTx/>
              <a:buChar char="-"/>
            </a:pPr>
            <a:r>
              <a:rPr lang="en-GB" dirty="0"/>
              <a:t>This is actually the subject of one of our team’s modelling exercises, which I will </a:t>
            </a:r>
            <a:r>
              <a:rPr lang="en-GB"/>
              <a:t>discuss shortly</a:t>
            </a:r>
            <a:endParaRPr kumimoji="0" lang="en-GB" sz="1200" b="0" i="0" u="none" strike="noStrike" kern="1200" cap="none" spc="0" normalizeH="0" baseline="0" noProof="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lvl="0" indent="0" algn="just">
              <a:spcAft>
                <a:spcPts val="400"/>
              </a:spcAft>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0894F5-0E55-48A4-8FE3-EF8A616986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81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Segoe UI" panose="020B0502040204020203" pitchFamily="34" charset="0"/>
              </a:rPr>
              <a:t>To look at all the possibilities, we worked with subject matter experts at Dstl and produced a series of concept cards.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Segoe UI" panose="020B0502040204020203" pitchFamily="34" charset="0"/>
              </a:rPr>
              <a:t>These showed the current thinking and the types of things RAS might be able to do in different scenarios. </a:t>
            </a:r>
          </a:p>
          <a:p>
            <a:pPr marL="285750" indent="-285750">
              <a:buFontTx/>
              <a:buChar char="-"/>
            </a:pPr>
            <a:r>
              <a:rPr lang="en-GB" sz="1800" dirty="0">
                <a:effectLst/>
                <a:latin typeface="Segoe UI" panose="020B0502040204020203" pitchFamily="34" charset="0"/>
              </a:rPr>
              <a:t>On the left we have an example of a collaborative squad of RAS attempting to overload an enemy air defence network.</a:t>
            </a:r>
          </a:p>
          <a:p>
            <a:pPr marL="285750" indent="-285750">
              <a:buFontTx/>
              <a:buChar char="-"/>
            </a:pPr>
            <a:r>
              <a:rPr lang="en-GB" sz="1800" dirty="0">
                <a:effectLst/>
                <a:latin typeface="Segoe UI" panose="020B0502040204020203" pitchFamily="34" charset="0"/>
              </a:rPr>
              <a:t>To the right, is an example of an engineering recce being undertaken using RAS platforms.</a:t>
            </a:r>
          </a:p>
          <a:p>
            <a:pPr marL="742950" lvl="1" indent="-285750">
              <a:buFontTx/>
              <a:buChar char="-"/>
            </a:pPr>
            <a:r>
              <a:rPr lang="en-GB" sz="1800" dirty="0">
                <a:effectLst/>
                <a:latin typeface="Segoe UI" panose="020B0502040204020203" pitchFamily="34" charset="0"/>
              </a:rPr>
              <a:t>Some are UAVs and some are USVs, illustrating the multi domain nature of MDIS.</a:t>
            </a:r>
          </a:p>
          <a:p>
            <a:pPr marL="285750" indent="-285750">
              <a:buFontTx/>
              <a:buChar char="-"/>
            </a:pPr>
            <a:r>
              <a:rPr lang="en-GB" sz="1800" dirty="0">
                <a:effectLst/>
                <a:latin typeface="Segoe UI" panose="020B0502040204020203" pitchFamily="34" charset="0"/>
              </a:rPr>
              <a:t>Below is an example of a deployment method for a UAV. </a:t>
            </a:r>
          </a:p>
          <a:p>
            <a:pPr marL="742950" lvl="1" indent="-285750">
              <a:buFontTx/>
              <a:buChar char="-"/>
            </a:pPr>
            <a:r>
              <a:rPr lang="en-GB" sz="1800" dirty="0">
                <a:effectLst/>
                <a:latin typeface="Segoe UI" panose="020B0502040204020203" pitchFamily="34" charset="0"/>
              </a:rPr>
              <a:t>One of the issues with certain UAV types is their battery life and endurance. </a:t>
            </a:r>
          </a:p>
          <a:p>
            <a:pPr marL="742950" lvl="1" indent="-285750">
              <a:buFontTx/>
              <a:buChar char="-"/>
            </a:pPr>
            <a:r>
              <a:rPr lang="en-GB" sz="1800" dirty="0">
                <a:effectLst/>
                <a:latin typeface="Segoe UI" panose="020B0502040204020203" pitchFamily="34" charset="0"/>
              </a:rPr>
              <a:t>A number of novel techniques have been proposed to enhance their range.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25</a:t>
            </a:fld>
            <a:endParaRPr lang="en-GB"/>
          </a:p>
        </p:txBody>
      </p:sp>
    </p:spTree>
    <p:extLst>
      <p:ext uri="{BB962C8B-B14F-4D97-AF65-F5344CB8AC3E}">
        <p14:creationId xmlns:p14="http://schemas.microsoft.com/office/powerpoint/2010/main" val="735429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1800" dirty="0">
                <a:effectLst/>
                <a:latin typeface="Segoe UI" panose="020B0502040204020203" pitchFamily="34" charset="0"/>
              </a:rPr>
              <a:t>Here is an up close example of one of the concepts.  This one was developed for our SEAD use case.</a:t>
            </a:r>
          </a:p>
        </p:txBody>
      </p:sp>
      <p:sp>
        <p:nvSpPr>
          <p:cNvPr id="4" name="Slide Number Placeholder 3"/>
          <p:cNvSpPr>
            <a:spLocks noGrp="1"/>
          </p:cNvSpPr>
          <p:nvPr>
            <p:ph type="sldNum" sz="quarter" idx="5"/>
          </p:nvPr>
        </p:nvSpPr>
        <p:spPr/>
        <p:txBody>
          <a:bodyPr/>
          <a:lstStyle/>
          <a:p>
            <a:fld id="{390894F5-0E55-48A4-8FE3-EF8A616986B9}" type="slidenum">
              <a:rPr lang="en-GB" smtClean="0"/>
              <a:t>26</a:t>
            </a:fld>
            <a:endParaRPr lang="en-GB"/>
          </a:p>
        </p:txBody>
      </p:sp>
    </p:spTree>
    <p:extLst>
      <p:ext uri="{BB962C8B-B14F-4D97-AF65-F5344CB8AC3E}">
        <p14:creationId xmlns:p14="http://schemas.microsoft.com/office/powerpoint/2010/main" val="2440186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metrics by which to determine whether MDIS has a positive effect over the baseline. </a:t>
            </a:r>
          </a:p>
          <a:p>
            <a:r>
              <a:rPr lang="en-GB" dirty="0"/>
              <a:t>TPG worked with Dstl to create a set of Measures of Merit.  These covered all sorts of areas. Some were based on Blue casualties lost during an operation and whether these were fewer with MDIS. Others looked at combat metrics such as how quickly Red forces were identified or neutralised.   Others were based on logistics, such as how many operators you need to control MDI RAS.</a:t>
            </a:r>
          </a:p>
          <a:p>
            <a:endParaRPr lang="en-GB" dirty="0"/>
          </a:p>
          <a:p>
            <a:r>
              <a:rPr lang="en-GB" dirty="0"/>
              <a:t>A set of examples is below.</a:t>
            </a: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27</a:t>
            </a:fld>
            <a:endParaRPr lang="en-GB"/>
          </a:p>
        </p:txBody>
      </p:sp>
    </p:spTree>
    <p:extLst>
      <p:ext uri="{BB962C8B-B14F-4D97-AF65-F5344CB8AC3E}">
        <p14:creationId xmlns:p14="http://schemas.microsoft.com/office/powerpoint/2010/main" val="1819095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28</a:t>
            </a:fld>
            <a:endParaRPr lang="en-GB"/>
          </a:p>
        </p:txBody>
      </p:sp>
    </p:spTree>
    <p:extLst>
      <p:ext uri="{BB962C8B-B14F-4D97-AF65-F5344CB8AC3E}">
        <p14:creationId xmlns:p14="http://schemas.microsoft.com/office/powerpoint/2010/main" val="2777052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3000"/>
              </a:lnSpc>
              <a:spcBef>
                <a:spcPts val="0"/>
              </a:spcBef>
              <a:spcAft>
                <a:spcPts val="0"/>
              </a:spcAft>
              <a:buClr>
                <a:schemeClr val="accent4"/>
              </a:buClr>
              <a:buSzTx/>
              <a:buFont typeface="Wingdings" panose="05000000000000000000" pitchFamily="2" charset="2"/>
              <a:buNone/>
              <a:tabLst/>
              <a:defRPr/>
            </a:pPr>
            <a:r>
              <a:rPr lang="en-GB" dirty="0"/>
              <a:t>Earlier this year, we ran a series of tabletop exercises with the military.  These are a bit like mini war games.  You have a scenario with a map and you ask the experts what they would do in the baseline.   Then you ask what they would do if they had MDIS. (this is just a map of Salisbury area but obviously the real maps are at higher classification).</a:t>
            </a:r>
          </a:p>
          <a:p>
            <a:pPr marL="342900" indent="-342900">
              <a:lnSpc>
                <a:spcPct val="123000"/>
              </a:lnSpc>
              <a:buClr>
                <a:schemeClr val="accent4"/>
              </a:buClr>
              <a:buFont typeface="Wingdings" panose="05000000000000000000" pitchFamily="2" charset="2"/>
              <a:buChar char="Ø"/>
            </a:pPr>
            <a:endParaRPr lang="en-GB" dirty="0">
              <a:solidFill>
                <a:schemeClr val="tx2"/>
              </a:solidFill>
            </a:endParaRPr>
          </a:p>
          <a:p>
            <a:pPr marL="0" indent="0">
              <a:lnSpc>
                <a:spcPct val="123000"/>
              </a:lnSpc>
              <a:buClr>
                <a:schemeClr val="accent4"/>
              </a:buClr>
              <a:buFont typeface="Wingdings" panose="05000000000000000000" pitchFamily="2" charset="2"/>
              <a:buNone/>
            </a:pPr>
            <a:r>
              <a:rPr lang="en-GB" dirty="0">
                <a:solidFill>
                  <a:schemeClr val="tx2"/>
                </a:solidFill>
              </a:rPr>
              <a:t>The aim is to learn what advantages you get from MDI RAS.</a:t>
            </a:r>
          </a:p>
          <a:p>
            <a:pPr marL="0" indent="0">
              <a:lnSpc>
                <a:spcPct val="123000"/>
              </a:lnSpc>
              <a:buClr>
                <a:schemeClr val="accent4"/>
              </a:buClr>
              <a:buFont typeface="Wingdings" panose="05000000000000000000" pitchFamily="2" charset="2"/>
              <a:buNone/>
            </a:pPr>
            <a:r>
              <a:rPr lang="en-GB" dirty="0">
                <a:solidFill>
                  <a:schemeClr val="tx2"/>
                </a:solidFill>
              </a:rPr>
              <a:t>From an OA perspective we gain an evidence base to answer the MQLs.</a:t>
            </a: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29</a:t>
            </a:fld>
            <a:endParaRPr lang="en-GB"/>
          </a:p>
        </p:txBody>
      </p:sp>
    </p:spTree>
    <p:extLst>
      <p:ext uri="{BB962C8B-B14F-4D97-AF65-F5344CB8AC3E}">
        <p14:creationId xmlns:p14="http://schemas.microsoft.com/office/powerpoint/2010/main" val="426377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work with some great people in the Operational Analysis sector. We cover the full spectrum of OA, including developing the requirement, running workshops, concept development.</a:t>
            </a:r>
          </a:p>
        </p:txBody>
      </p:sp>
    </p:spTree>
    <p:extLst>
      <p:ext uri="{BB962C8B-B14F-4D97-AF65-F5344CB8AC3E}">
        <p14:creationId xmlns:p14="http://schemas.microsoft.com/office/powerpoint/2010/main" val="1058143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current phase of work involves modelling. We have been making a SEAD model in Python and a Theatre Entry Model in SIMUL8.  </a:t>
            </a:r>
          </a:p>
        </p:txBody>
      </p:sp>
      <p:sp>
        <p:nvSpPr>
          <p:cNvPr id="4" name="Slide Number Placeholder 3"/>
          <p:cNvSpPr>
            <a:spLocks noGrp="1"/>
          </p:cNvSpPr>
          <p:nvPr>
            <p:ph type="sldNum" sz="quarter" idx="5"/>
          </p:nvPr>
        </p:nvSpPr>
        <p:spPr/>
        <p:txBody>
          <a:bodyPr/>
          <a:lstStyle/>
          <a:p>
            <a:fld id="{390894F5-0E55-48A4-8FE3-EF8A616986B9}" type="slidenum">
              <a:rPr lang="en-GB" smtClean="0"/>
              <a:t>30</a:t>
            </a:fld>
            <a:endParaRPr lang="en-GB"/>
          </a:p>
        </p:txBody>
      </p:sp>
    </p:spTree>
    <p:extLst>
      <p:ext uri="{BB962C8B-B14F-4D97-AF65-F5344CB8AC3E}">
        <p14:creationId xmlns:p14="http://schemas.microsoft.com/office/powerpoint/2010/main" val="268704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Gap Analysis</a:t>
            </a:r>
          </a:p>
          <a:p>
            <a:pPr marL="628650" lvl="1" indent="-171450">
              <a:buFont typeface="Courier New" panose="02070309020205020404" pitchFamily="49" charset="0"/>
              <a:buChar char="o"/>
            </a:pPr>
            <a:r>
              <a:rPr lang="en-GB" dirty="0"/>
              <a:t>This will enable us to identify both what we know, and what we don’t know, and will (we hope!) steer us in the right direction</a:t>
            </a:r>
          </a:p>
          <a:p>
            <a:pPr marL="628650" lvl="1" indent="-171450">
              <a:buFont typeface="Courier New" panose="02070309020205020404" pitchFamily="49" charset="0"/>
              <a:buChar char="o"/>
            </a:pPr>
            <a:r>
              <a:rPr lang="en-GB" dirty="0"/>
              <a:t>This work will highlight which MQL entries we haven’t figured out yet, and also which MQLs we may have got carried away with!</a:t>
            </a:r>
          </a:p>
          <a:p>
            <a:pPr marL="171450" lvl="0" indent="-171450">
              <a:buFont typeface="Courier New" panose="02070309020205020404" pitchFamily="49" charset="0"/>
              <a:buChar char="o"/>
            </a:pPr>
            <a:r>
              <a:rPr lang="en-GB" dirty="0"/>
              <a:t>Cost Analysis</a:t>
            </a:r>
          </a:p>
          <a:p>
            <a:pPr marL="171450" lvl="0" indent="-171450">
              <a:buFont typeface="Courier New" panose="02070309020205020404" pitchFamily="49" charset="0"/>
              <a:buChar char="o"/>
            </a:pPr>
            <a:r>
              <a:rPr lang="en-GB" dirty="0"/>
              <a:t>Further programme and platform investigations and deep dives</a:t>
            </a:r>
          </a:p>
          <a:p>
            <a:pPr marL="171450" lvl="0" indent="-171450">
              <a:buFont typeface="Courier New" panose="02070309020205020404" pitchFamily="49" charset="0"/>
              <a:buChar char="o"/>
            </a:pPr>
            <a:r>
              <a:rPr lang="en-GB" dirty="0"/>
              <a:t>etc</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31</a:t>
            </a:fld>
            <a:endParaRPr lang="en-GB"/>
          </a:p>
        </p:txBody>
      </p:sp>
    </p:spTree>
    <p:extLst>
      <p:ext uri="{BB962C8B-B14F-4D97-AF65-F5344CB8AC3E}">
        <p14:creationId xmlns:p14="http://schemas.microsoft.com/office/powerpoint/2010/main" val="121235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brief overview of what I am going to cover today.  I am going to  explain the terms “MDIS” and “RAS”.  I am then going to talk about the analysis we have done, which involves creation of Use cases, defining Measures of Merit, running Tabletop Exercises and modelling.</a:t>
            </a:r>
          </a:p>
        </p:txBody>
      </p:sp>
      <p:sp>
        <p:nvSpPr>
          <p:cNvPr id="4" name="Slide Number Placeholder 3"/>
          <p:cNvSpPr>
            <a:spLocks noGrp="1"/>
          </p:cNvSpPr>
          <p:nvPr>
            <p:ph type="sldNum" sz="quarter" idx="5"/>
          </p:nvPr>
        </p:nvSpPr>
        <p:spPr/>
        <p:txBody>
          <a:bodyPr/>
          <a:lstStyle/>
          <a:p>
            <a:fld id="{390894F5-0E55-48A4-8FE3-EF8A616986B9}" type="slidenum">
              <a:rPr lang="en-GB" smtClean="0"/>
              <a:t>4</a:t>
            </a:fld>
            <a:endParaRPr lang="en-GB"/>
          </a:p>
        </p:txBody>
      </p:sp>
    </p:spTree>
    <p:extLst>
      <p:ext uri="{BB962C8B-B14F-4D97-AF65-F5344CB8AC3E}">
        <p14:creationId xmlns:p14="http://schemas.microsoft.com/office/powerpoint/2010/main" val="16085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first of all, what exactly is MDIS?</a:t>
            </a:r>
          </a:p>
        </p:txBody>
      </p:sp>
      <p:sp>
        <p:nvSpPr>
          <p:cNvPr id="4" name="Slide Number Placeholder 3"/>
          <p:cNvSpPr>
            <a:spLocks noGrp="1"/>
          </p:cNvSpPr>
          <p:nvPr>
            <p:ph type="sldNum" sz="quarter" idx="5"/>
          </p:nvPr>
        </p:nvSpPr>
        <p:spPr/>
        <p:txBody>
          <a:bodyPr/>
          <a:lstStyle/>
          <a:p>
            <a:fld id="{390894F5-0E55-48A4-8FE3-EF8A616986B9}" type="slidenum">
              <a:rPr lang="en-GB" smtClean="0"/>
              <a:t>5</a:t>
            </a:fld>
            <a:endParaRPr lang="en-GB"/>
          </a:p>
        </p:txBody>
      </p:sp>
    </p:spTree>
    <p:extLst>
      <p:ext uri="{BB962C8B-B14F-4D97-AF65-F5344CB8AC3E}">
        <p14:creationId xmlns:p14="http://schemas.microsoft.com/office/powerpoint/2010/main" val="337416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It’s an MOD 4-year capability investigation, looking to demonstrate the potential value to Defence of MDI RAS. This will inform an investment decision at the Integrated Review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It is also known as a ‘Game Changer’ programme with a mandate to change how we fight (because we will be using new technology).</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It will also change procurement, giving us the ability to deliver capability faster.  (if anyone asks about this, say rapid development trials outside traditional routes).</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6</a:t>
            </a:fld>
            <a:endParaRPr lang="en-GB"/>
          </a:p>
        </p:txBody>
      </p:sp>
    </p:spTree>
    <p:extLst>
      <p:ext uri="{BB962C8B-B14F-4D97-AF65-F5344CB8AC3E}">
        <p14:creationId xmlns:p14="http://schemas.microsoft.com/office/powerpoint/2010/main" val="36152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MDIS is driven by a requirement for UK forces to obtain Operational Advantage, specifically in terms of FOAM.  This means Freedom of Access and </a:t>
            </a:r>
            <a:r>
              <a:rPr lang="en-GB" sz="4400" dirty="0"/>
              <a:t>Manoeuvre .  I am going to go into this more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effectLst/>
                <a:latin typeface="Segoe UI" panose="020B0502040204020203" pitchFamily="34" charset="0"/>
              </a:rPr>
              <a:t>We want to know whether Robotic Autonomous Systems will help us obtain that advantage. I am also going into more detail on RAS shortly.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effectLst/>
                <a:latin typeface="Segoe UI" panose="020B0502040204020203" pitchFamily="34" charset="0"/>
              </a:rPr>
              <a:t>There are a number of challenges involved in terms of security and regulatory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What are the MDIS aims? There are several and the project itself is broken down into various work streams which look at these.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First is the creation of an architecture by which all RAS can communicate with other systems. There is an Architecture work stream looking at this.</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Next is the acceleration of RAS capabilities in all domains. The Experimentation workstream works closely with the Armed Forces and is extensively involved in testing new RAS technology.</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Developing mechanisms for accreditation of RAS is the work of the Regulatory workstream.</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Identifying use cases for RAS and cost effectiveness analysis. That is us, the Operational Analysis workstream</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0894F5-0E55-48A4-8FE3-EF8A616986B9}" type="slidenum">
              <a:rPr lang="en-GB" smtClean="0"/>
              <a:t>7</a:t>
            </a:fld>
            <a:endParaRPr lang="en-GB"/>
          </a:p>
        </p:txBody>
      </p:sp>
    </p:spTree>
    <p:extLst>
      <p:ext uri="{BB962C8B-B14F-4D97-AF65-F5344CB8AC3E}">
        <p14:creationId xmlns:p14="http://schemas.microsoft.com/office/powerpoint/2010/main" val="98028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an overview of the programme as a whole.</a:t>
            </a:r>
          </a:p>
          <a:p>
            <a:endParaRPr lang="en-GB" dirty="0"/>
          </a:p>
          <a:p>
            <a:r>
              <a:rPr lang="en-GB" dirty="0"/>
              <a:t>On the left we have all the various activities. These relate to the project workstreams.  All of them are very important to make the project a success.  I have highlighted the OA workstream as that is the specific focus of this talk.</a:t>
            </a:r>
          </a:p>
          <a:p>
            <a:endParaRPr lang="en-GB" dirty="0"/>
          </a:p>
          <a:p>
            <a:r>
              <a:rPr lang="en-GB" dirty="0"/>
              <a:t>The output of the programme is to provide evidence to the MOD to support their choice of investment at IR25.  We also look for early capability exploitation.</a:t>
            </a:r>
          </a:p>
          <a:p>
            <a:r>
              <a:rPr lang="en-GB" dirty="0"/>
              <a:t>For Defence, the outcome is coherence across MDI RAS programmes and of course, the ability to achieve FOAM.</a:t>
            </a:r>
          </a:p>
        </p:txBody>
      </p:sp>
      <p:sp>
        <p:nvSpPr>
          <p:cNvPr id="4" name="Slide Number Placeholder 3"/>
          <p:cNvSpPr>
            <a:spLocks noGrp="1"/>
          </p:cNvSpPr>
          <p:nvPr>
            <p:ph type="sldNum" sz="quarter" idx="5"/>
          </p:nvPr>
        </p:nvSpPr>
        <p:spPr/>
        <p:txBody>
          <a:bodyPr/>
          <a:lstStyle/>
          <a:p>
            <a:fld id="{390894F5-0E55-48A4-8FE3-EF8A616986B9}" type="slidenum">
              <a:rPr lang="en-GB" smtClean="0"/>
              <a:t>8</a:t>
            </a:fld>
            <a:endParaRPr lang="en-GB"/>
          </a:p>
        </p:txBody>
      </p:sp>
    </p:spTree>
    <p:extLst>
      <p:ext uri="{BB962C8B-B14F-4D97-AF65-F5344CB8AC3E}">
        <p14:creationId xmlns:p14="http://schemas.microsoft.com/office/powerpoint/2010/main" val="270811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Freedom of Access and Manoeuvre is one of UK Defence’s current key Defence Tasks. </a:t>
            </a:r>
          </a:p>
          <a:p>
            <a:endParaRPr lang="en-GB" dirty="0"/>
          </a:p>
          <a:p>
            <a:r>
              <a:rPr lang="en-GB" dirty="0"/>
              <a:t>The MOD’s Science and Technology portfolio has laid out the requirement to “</a:t>
            </a:r>
            <a:r>
              <a:rPr lang="en-GB" b="0" i="0" dirty="0">
                <a:solidFill>
                  <a:srgbClr val="202124"/>
                </a:solidFill>
                <a:effectLst/>
                <a:latin typeface="Google Sans"/>
              </a:rPr>
              <a:t>Generate affordable, survivable capability responsive to rapidly evolving threats operated within a denied electromagnetic environment and be interoperable with our allies and partners”</a:t>
            </a:r>
          </a:p>
          <a:p>
            <a:endParaRPr lang="en-GB" sz="1800" dirty="0">
              <a:effectLst/>
              <a:latin typeface="Segoe UI" panose="020B0502040204020203" pitchFamily="34" charset="0"/>
            </a:endParaRPr>
          </a:p>
          <a:p>
            <a:r>
              <a:rPr lang="en-GB" sz="1800" dirty="0">
                <a:effectLst/>
                <a:latin typeface="Segoe UI" panose="020B0502040204020203" pitchFamily="34" charset="0"/>
              </a:rPr>
              <a:t>Basically, it means the ability to enter a theatre of operations and have the ability to do what we want to do without the enemy stopping us. </a:t>
            </a:r>
            <a:br>
              <a:rPr lang="en-GB" sz="1800" dirty="0">
                <a:effectLst/>
                <a:latin typeface="Segoe UI" panose="020B0502040204020203" pitchFamily="34" charset="0"/>
              </a:rPr>
            </a:br>
            <a:r>
              <a:rPr lang="en-GB" sz="1800" dirty="0">
                <a:effectLst/>
                <a:latin typeface="Segoe UI" panose="020B0502040204020203" pitchFamily="34" charset="0"/>
              </a:rPr>
              <a:t>This slide, which was created by my colleague, shows a conception of the future battlespace. As well as the current systems, there are UAVs, UGVs and USVs, all integrated into a coherent fighting force. FOAM means that RAS give us new opportunities or alternative options to get into the enemy’s “space”. </a:t>
            </a:r>
            <a:endParaRPr lang="en-GB"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390894F5-0E55-48A4-8FE3-EF8A616986B9}" type="slidenum">
              <a:rPr lang="en-GB" smtClean="0"/>
              <a:t>9</a:t>
            </a:fld>
            <a:endParaRPr lang="en-GB"/>
          </a:p>
        </p:txBody>
      </p:sp>
    </p:spTree>
    <p:extLst>
      <p:ext uri="{BB962C8B-B14F-4D97-AF65-F5344CB8AC3E}">
        <p14:creationId xmlns:p14="http://schemas.microsoft.com/office/powerpoint/2010/main" val="69879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info@tpgroup.uk.com?subject=Interested%20in%20more%20information%20about%20TP%20Group%20plc" TargetMode="External"/><Relationship Id="rId2" Type="http://schemas.openxmlformats.org/officeDocument/2006/relationships/hyperlink" Target="http://www.tpgroup.uk.com/"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range Title">
    <p:bg>
      <p:bgPr>
        <a:solidFill>
          <a:schemeClr val="accent1"/>
        </a:solidFill>
        <a:effectLst/>
      </p:bgPr>
    </p:bg>
    <p:spTree>
      <p:nvGrpSpPr>
        <p:cNvPr id="1" name=""/>
        <p:cNvGrpSpPr/>
        <p:nvPr/>
      </p:nvGrpSpPr>
      <p:grpSpPr>
        <a:xfrm>
          <a:off x="0" y="0"/>
          <a:ext cx="0" cy="0"/>
          <a:chOff x="0" y="0"/>
          <a:chExt cx="0" cy="0"/>
        </a:xfrm>
      </p:grpSpPr>
      <p:sp>
        <p:nvSpPr>
          <p:cNvPr id="26" name="Freeform 25"/>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4079653" y="1700214"/>
            <a:ext cx="7394799" cy="3026023"/>
          </a:xfrm>
        </p:spPr>
        <p:txBody>
          <a:bodyPr anchor="t">
            <a:normAutofit/>
          </a:bodyPr>
          <a:lstStyle>
            <a:lvl1pPr algn="l">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079652" y="4890476"/>
            <a:ext cx="7394795" cy="720000"/>
          </a:xfrm>
        </p:spPr>
        <p:txBody>
          <a:bodyPr>
            <a:norm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5" name="Group 14"/>
          <p:cNvGrpSpPr/>
          <p:nvPr userDrawn="1"/>
        </p:nvGrpSpPr>
        <p:grpSpPr>
          <a:xfrm>
            <a:off x="717551" y="1019175"/>
            <a:ext cx="2307143" cy="513738"/>
            <a:chOff x="2463800" y="2101007"/>
            <a:chExt cx="4216400" cy="1023938"/>
          </a:xfrm>
          <a:solidFill>
            <a:schemeClr val="tx2"/>
          </a:solidFill>
        </p:grpSpPr>
        <p:sp>
          <p:nvSpPr>
            <p:cNvPr id="16" name="Freeform 5"/>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815511507"/>
      </p:ext>
    </p:extLst>
  </p:cSld>
  <p:clrMapOvr>
    <a:masterClrMapping/>
  </p:clrMapOvr>
  <p:extLst>
    <p:ext uri="{DCECCB84-F9BA-43D5-87BE-67443E8EF086}">
      <p15:sldGuideLst xmlns:p15="http://schemas.microsoft.com/office/powerpoint/2012/main">
        <p15:guide id="0" orient="horz" pos="1071">
          <p15:clr>
            <a:srgbClr val="FBAE40"/>
          </p15:clr>
        </p15:guide>
        <p15:guide id="1" pos="25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_2">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34625" b="24255"/>
          <a:stretch/>
        </p:blipFill>
        <p:spPr>
          <a:xfrm>
            <a:off x="1700867" y="552282"/>
            <a:ext cx="10491133" cy="6306988"/>
          </a:xfrm>
          <a:prstGeom prst="rect">
            <a:avLst/>
          </a:prstGeom>
        </p:spPr>
      </p:pic>
      <p:sp>
        <p:nvSpPr>
          <p:cNvPr id="19" name="Freeform 18"/>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3977640" y="1886641"/>
            <a:ext cx="7369811" cy="1886591"/>
          </a:xfrm>
        </p:spPr>
        <p:txBody>
          <a:bodyPr anchor="t">
            <a:normAutofit/>
          </a:bodyPr>
          <a:lstStyle>
            <a:lvl1pPr>
              <a:defRPr sz="5400">
                <a:solidFill>
                  <a:schemeClr val="tx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3977640" y="1592264"/>
            <a:ext cx="7369811" cy="294377"/>
          </a:xfrm>
        </p:spPr>
        <p:txBody>
          <a:bodyPr>
            <a:normAutofit/>
          </a:bodyPr>
          <a:lstStyle>
            <a:lvl1pPr marL="0" indent="0">
              <a:buNone/>
              <a:defRPr sz="1800">
                <a:solidFill>
                  <a:schemeClr val="tx2"/>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grpSp>
        <p:nvGrpSpPr>
          <p:cNvPr id="17" name="Group 16">
            <a:extLst>
              <a:ext uri="{FF2B5EF4-FFF2-40B4-BE49-F238E27FC236}">
                <a16:creationId xmlns:a16="http://schemas.microsoft.com/office/drawing/2014/main" id="{83A580D2-B064-80D4-CBDE-1E6C5525A879}"/>
              </a:ext>
            </a:extLst>
          </p:cNvPr>
          <p:cNvGrpSpPr/>
          <p:nvPr userDrawn="1"/>
        </p:nvGrpSpPr>
        <p:grpSpPr>
          <a:xfrm>
            <a:off x="717551" y="1019175"/>
            <a:ext cx="2307143" cy="513738"/>
            <a:chOff x="2463800" y="2101007"/>
            <a:chExt cx="4216400" cy="1023938"/>
          </a:xfrm>
          <a:solidFill>
            <a:schemeClr val="tx2"/>
          </a:solidFill>
        </p:grpSpPr>
        <p:sp>
          <p:nvSpPr>
            <p:cNvPr id="18" name="Freeform 5">
              <a:extLst>
                <a:ext uri="{FF2B5EF4-FFF2-40B4-BE49-F238E27FC236}">
                  <a16:creationId xmlns:a16="http://schemas.microsoft.com/office/drawing/2014/main" id="{9948D3C3-D35E-9ED0-628B-6B9A05A0EEEA}"/>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6">
              <a:extLst>
                <a:ext uri="{FF2B5EF4-FFF2-40B4-BE49-F238E27FC236}">
                  <a16:creationId xmlns:a16="http://schemas.microsoft.com/office/drawing/2014/main" id="{58C65E60-4B8B-BE17-F80A-B4C3EDC37DA4}"/>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7">
              <a:extLst>
                <a:ext uri="{FF2B5EF4-FFF2-40B4-BE49-F238E27FC236}">
                  <a16:creationId xmlns:a16="http://schemas.microsoft.com/office/drawing/2014/main" id="{5AEF2B0C-F118-A47E-CB19-B7EB94310841}"/>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8">
              <a:extLst>
                <a:ext uri="{FF2B5EF4-FFF2-40B4-BE49-F238E27FC236}">
                  <a16:creationId xmlns:a16="http://schemas.microsoft.com/office/drawing/2014/main" id="{72664791-EF44-C920-0396-2A4A6F9AEED2}"/>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9">
              <a:extLst>
                <a:ext uri="{FF2B5EF4-FFF2-40B4-BE49-F238E27FC236}">
                  <a16:creationId xmlns:a16="http://schemas.microsoft.com/office/drawing/2014/main" id="{5AD4EABC-38CB-2907-8669-77A739AB4DA7}"/>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0">
              <a:extLst>
                <a:ext uri="{FF2B5EF4-FFF2-40B4-BE49-F238E27FC236}">
                  <a16:creationId xmlns:a16="http://schemas.microsoft.com/office/drawing/2014/main" id="{735D0864-DCC9-3EEF-26BA-CFB3E28F1049}"/>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1">
              <a:extLst>
                <a:ext uri="{FF2B5EF4-FFF2-40B4-BE49-F238E27FC236}">
                  <a16:creationId xmlns:a16="http://schemas.microsoft.com/office/drawing/2014/main" id="{35515BAF-DC16-FCD0-C1D8-A004CCFFC998}"/>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8" name="Freeform 23">
            <a:extLst>
              <a:ext uri="{FF2B5EF4-FFF2-40B4-BE49-F238E27FC236}">
                <a16:creationId xmlns:a16="http://schemas.microsoft.com/office/drawing/2014/main" id="{929F46F2-0CB2-5B24-E05F-168C5E301C95}"/>
              </a:ext>
            </a:extLst>
          </p:cNvPr>
          <p:cNvSpPr/>
          <p:nvPr userDrawn="1"/>
        </p:nvSpPr>
        <p:spPr>
          <a:xfrm rot="945129">
            <a:off x="2779713" y="982074"/>
            <a:ext cx="82760" cy="6002561"/>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56065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_3">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23603" b="25727"/>
          <a:stretch/>
        </p:blipFill>
        <p:spPr>
          <a:xfrm>
            <a:off x="850433" y="1062388"/>
            <a:ext cx="11356979" cy="5799603"/>
          </a:xfrm>
          <a:prstGeom prst="rect">
            <a:avLst/>
          </a:prstGeom>
        </p:spPr>
      </p:pic>
      <p:sp>
        <p:nvSpPr>
          <p:cNvPr id="19" name="Freeform 18"/>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3977640" y="1886641"/>
            <a:ext cx="7369811" cy="1886591"/>
          </a:xfrm>
        </p:spPr>
        <p:txBody>
          <a:bodyPr anchor="t">
            <a:normAutofit/>
          </a:bodyPr>
          <a:lstStyle>
            <a:lvl1pPr>
              <a:defRPr sz="5400">
                <a:solidFill>
                  <a:schemeClr val="tx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3977640" y="1592264"/>
            <a:ext cx="7369811" cy="294377"/>
          </a:xfrm>
        </p:spPr>
        <p:txBody>
          <a:bodyPr>
            <a:normAutofit/>
          </a:bodyPr>
          <a:lstStyle>
            <a:lvl1pPr marL="0" indent="0">
              <a:buNone/>
              <a:defRPr sz="1800">
                <a:solidFill>
                  <a:schemeClr val="tx2"/>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grpSp>
        <p:nvGrpSpPr>
          <p:cNvPr id="17" name="Group 16">
            <a:extLst>
              <a:ext uri="{FF2B5EF4-FFF2-40B4-BE49-F238E27FC236}">
                <a16:creationId xmlns:a16="http://schemas.microsoft.com/office/drawing/2014/main" id="{01075FBF-305E-24A5-826F-EE2225984342}"/>
              </a:ext>
            </a:extLst>
          </p:cNvPr>
          <p:cNvGrpSpPr/>
          <p:nvPr userDrawn="1"/>
        </p:nvGrpSpPr>
        <p:grpSpPr>
          <a:xfrm>
            <a:off x="717551" y="1019175"/>
            <a:ext cx="2307143" cy="513738"/>
            <a:chOff x="2463800" y="2101007"/>
            <a:chExt cx="4216400" cy="1023938"/>
          </a:xfrm>
          <a:solidFill>
            <a:schemeClr val="tx2"/>
          </a:solidFill>
        </p:grpSpPr>
        <p:sp>
          <p:nvSpPr>
            <p:cNvPr id="18" name="Freeform 5">
              <a:extLst>
                <a:ext uri="{FF2B5EF4-FFF2-40B4-BE49-F238E27FC236}">
                  <a16:creationId xmlns:a16="http://schemas.microsoft.com/office/drawing/2014/main" id="{77EB290D-4B6A-ED60-E854-2EE9BACA5DD5}"/>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6">
              <a:extLst>
                <a:ext uri="{FF2B5EF4-FFF2-40B4-BE49-F238E27FC236}">
                  <a16:creationId xmlns:a16="http://schemas.microsoft.com/office/drawing/2014/main" id="{E09C6E69-D974-72C0-1163-8053D0DB7C61}"/>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7">
              <a:extLst>
                <a:ext uri="{FF2B5EF4-FFF2-40B4-BE49-F238E27FC236}">
                  <a16:creationId xmlns:a16="http://schemas.microsoft.com/office/drawing/2014/main" id="{6C7C12F3-B107-3F1B-E645-9C3EA0D2D956}"/>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8">
              <a:extLst>
                <a:ext uri="{FF2B5EF4-FFF2-40B4-BE49-F238E27FC236}">
                  <a16:creationId xmlns:a16="http://schemas.microsoft.com/office/drawing/2014/main" id="{F6C9AD31-58C6-C650-05AB-F8AAE40576F6}"/>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9">
              <a:extLst>
                <a:ext uri="{FF2B5EF4-FFF2-40B4-BE49-F238E27FC236}">
                  <a16:creationId xmlns:a16="http://schemas.microsoft.com/office/drawing/2014/main" id="{92BDCF0A-1B19-BD43-4021-CDC434BF8979}"/>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0">
              <a:extLst>
                <a:ext uri="{FF2B5EF4-FFF2-40B4-BE49-F238E27FC236}">
                  <a16:creationId xmlns:a16="http://schemas.microsoft.com/office/drawing/2014/main" id="{8D9BA24D-F84E-D1CF-15E3-A1916AA79767}"/>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1">
              <a:extLst>
                <a:ext uri="{FF2B5EF4-FFF2-40B4-BE49-F238E27FC236}">
                  <a16:creationId xmlns:a16="http://schemas.microsoft.com/office/drawing/2014/main" id="{B13C2CFC-92D1-7F64-F438-3C224B59BCE4}"/>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8" name="Freeform 23">
            <a:extLst>
              <a:ext uri="{FF2B5EF4-FFF2-40B4-BE49-F238E27FC236}">
                <a16:creationId xmlns:a16="http://schemas.microsoft.com/office/drawing/2014/main" id="{6894070A-C914-1218-AA81-787E935CE023}"/>
              </a:ext>
            </a:extLst>
          </p:cNvPr>
          <p:cNvSpPr/>
          <p:nvPr userDrawn="1"/>
        </p:nvSpPr>
        <p:spPr>
          <a:xfrm rot="945129">
            <a:off x="2779713" y="982074"/>
            <a:ext cx="82760" cy="6002561"/>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48645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_4">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0666" r="2800" b="31073"/>
          <a:stretch/>
        </p:blipFill>
        <p:spPr>
          <a:xfrm>
            <a:off x="1518653" y="1083554"/>
            <a:ext cx="10673348" cy="5776586"/>
          </a:xfrm>
          <a:prstGeom prst="rect">
            <a:avLst/>
          </a:prstGeom>
        </p:spPr>
      </p:pic>
      <p:sp>
        <p:nvSpPr>
          <p:cNvPr id="19" name="Freeform 18"/>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3977640" y="1886641"/>
            <a:ext cx="7369811" cy="1886591"/>
          </a:xfrm>
        </p:spPr>
        <p:txBody>
          <a:bodyPr anchor="t">
            <a:normAutofit/>
          </a:bodyPr>
          <a:lstStyle>
            <a:lvl1pPr>
              <a:defRPr sz="5400">
                <a:solidFill>
                  <a:schemeClr val="tx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3977640" y="1592264"/>
            <a:ext cx="7369811" cy="294377"/>
          </a:xfrm>
        </p:spPr>
        <p:txBody>
          <a:bodyPr>
            <a:normAutofit/>
          </a:bodyPr>
          <a:lstStyle>
            <a:lvl1pPr marL="0" indent="0">
              <a:buNone/>
              <a:defRPr sz="1800">
                <a:solidFill>
                  <a:schemeClr val="tx2"/>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grpSp>
        <p:nvGrpSpPr>
          <p:cNvPr id="17" name="Group 16">
            <a:extLst>
              <a:ext uri="{FF2B5EF4-FFF2-40B4-BE49-F238E27FC236}">
                <a16:creationId xmlns:a16="http://schemas.microsoft.com/office/drawing/2014/main" id="{765960C4-0359-A36B-DC1F-7FCEA2083447}"/>
              </a:ext>
            </a:extLst>
          </p:cNvPr>
          <p:cNvGrpSpPr/>
          <p:nvPr userDrawn="1"/>
        </p:nvGrpSpPr>
        <p:grpSpPr>
          <a:xfrm>
            <a:off x="717551" y="1019175"/>
            <a:ext cx="2307143" cy="513738"/>
            <a:chOff x="2463800" y="2101007"/>
            <a:chExt cx="4216400" cy="1023938"/>
          </a:xfrm>
          <a:solidFill>
            <a:schemeClr val="tx2"/>
          </a:solidFill>
        </p:grpSpPr>
        <p:sp>
          <p:nvSpPr>
            <p:cNvPr id="18" name="Freeform 5">
              <a:extLst>
                <a:ext uri="{FF2B5EF4-FFF2-40B4-BE49-F238E27FC236}">
                  <a16:creationId xmlns:a16="http://schemas.microsoft.com/office/drawing/2014/main" id="{1C34B684-EF70-6F1A-9832-9606FF4CA9FF}"/>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6">
              <a:extLst>
                <a:ext uri="{FF2B5EF4-FFF2-40B4-BE49-F238E27FC236}">
                  <a16:creationId xmlns:a16="http://schemas.microsoft.com/office/drawing/2014/main" id="{7DF1EC24-C29A-C826-FA72-7D9418F6B677}"/>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7">
              <a:extLst>
                <a:ext uri="{FF2B5EF4-FFF2-40B4-BE49-F238E27FC236}">
                  <a16:creationId xmlns:a16="http://schemas.microsoft.com/office/drawing/2014/main" id="{78E2C22D-193A-1C1B-27EF-64737EECBF71}"/>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8">
              <a:extLst>
                <a:ext uri="{FF2B5EF4-FFF2-40B4-BE49-F238E27FC236}">
                  <a16:creationId xmlns:a16="http://schemas.microsoft.com/office/drawing/2014/main" id="{5FA49651-0C48-EFF7-D63F-0588892813F6}"/>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9">
              <a:extLst>
                <a:ext uri="{FF2B5EF4-FFF2-40B4-BE49-F238E27FC236}">
                  <a16:creationId xmlns:a16="http://schemas.microsoft.com/office/drawing/2014/main" id="{03DDCD78-3478-1A56-859F-FEF31831FBFB}"/>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0">
              <a:extLst>
                <a:ext uri="{FF2B5EF4-FFF2-40B4-BE49-F238E27FC236}">
                  <a16:creationId xmlns:a16="http://schemas.microsoft.com/office/drawing/2014/main" id="{F08E9AD3-D31B-F7D5-497E-94E7B0993ADB}"/>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1">
              <a:extLst>
                <a:ext uri="{FF2B5EF4-FFF2-40B4-BE49-F238E27FC236}">
                  <a16:creationId xmlns:a16="http://schemas.microsoft.com/office/drawing/2014/main" id="{7C42A16B-56AE-E086-E02D-5C0BCF59A6F5}"/>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8" name="Freeform 23">
            <a:extLst>
              <a:ext uri="{FF2B5EF4-FFF2-40B4-BE49-F238E27FC236}">
                <a16:creationId xmlns:a16="http://schemas.microsoft.com/office/drawing/2014/main" id="{B48E8856-257A-F621-3A03-D9BE415B4C43}"/>
              </a:ext>
            </a:extLst>
          </p:cNvPr>
          <p:cNvSpPr/>
          <p:nvPr userDrawn="1"/>
        </p:nvSpPr>
        <p:spPr>
          <a:xfrm rot="945129">
            <a:off x="2779713" y="982074"/>
            <a:ext cx="82760" cy="6002561"/>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0091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732507" y="1260000"/>
            <a:ext cx="5330450" cy="46343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4001" y="1260000"/>
            <a:ext cx="5330450" cy="46343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Footer Placeholder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spTree>
    <p:extLst>
      <p:ext uri="{BB962C8B-B14F-4D97-AF65-F5344CB8AC3E}">
        <p14:creationId xmlns:p14="http://schemas.microsoft.com/office/powerpoint/2010/main" val="319498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ull out">
    <p:spTree>
      <p:nvGrpSpPr>
        <p:cNvPr id="1" name=""/>
        <p:cNvGrpSpPr/>
        <p:nvPr/>
      </p:nvGrpSpPr>
      <p:grpSpPr>
        <a:xfrm>
          <a:off x="0" y="0"/>
          <a:ext cx="0" cy="0"/>
          <a:chOff x="0" y="0"/>
          <a:chExt cx="0" cy="0"/>
        </a:xfrm>
      </p:grpSpPr>
      <p:sp>
        <p:nvSpPr>
          <p:cNvPr id="2" name="Title 1"/>
          <p:cNvSpPr>
            <a:spLocks noGrp="1"/>
          </p:cNvSpPr>
          <p:nvPr>
            <p:ph type="title"/>
          </p:nvPr>
        </p:nvSpPr>
        <p:spPr>
          <a:xfrm>
            <a:off x="1056000" y="540000"/>
            <a:ext cx="10403493" cy="720000"/>
          </a:xfrm>
        </p:spPr>
        <p:txBody>
          <a:bodyPr/>
          <a:lstStyle>
            <a:lvl1pPr>
              <a:defRPr>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09625" y="1592264"/>
            <a:ext cx="5253332" cy="430212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Footer Placeholder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sp>
        <p:nvSpPr>
          <p:cNvPr id="8" name="Freeform 7"/>
          <p:cNvSpPr/>
          <p:nvPr userDrawn="1"/>
        </p:nvSpPr>
        <p:spPr>
          <a:xfrm rot="720000">
            <a:off x="6729391" y="1030521"/>
            <a:ext cx="82760" cy="5898379"/>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61169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1056217" y="2153266"/>
            <a:ext cx="4992001" cy="3741124"/>
          </a:xfrm>
          <a:prstGeom prst="rect">
            <a:avLst/>
          </a:prstGeom>
          <a:solidFill>
            <a:srgbClr val="ED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6505296" y="2153266"/>
            <a:ext cx="4992001" cy="3741124"/>
          </a:xfrm>
          <a:prstGeom prst="rect">
            <a:avLst/>
          </a:prstGeom>
          <a:solidFill>
            <a:srgbClr val="ED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1056217" y="540000"/>
            <a:ext cx="10418233" cy="720000"/>
          </a:xfrm>
        </p:spPr>
        <p:txBody>
          <a:bodyPr/>
          <a:lstStyle>
            <a:lvl1pPr>
              <a:defRPr>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1056216" y="1697768"/>
            <a:ext cx="4992000" cy="389131"/>
          </a:xfrm>
        </p:spPr>
        <p:txBody>
          <a:bodyPr anchor="t">
            <a:normAutofit/>
          </a:bodyPr>
          <a:lstStyle>
            <a:lvl1pPr marL="0" indent="0">
              <a:buNone/>
              <a:defRPr sz="1800" b="0">
                <a:solidFill>
                  <a:schemeClr val="tx2"/>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89703" y="2286002"/>
            <a:ext cx="4709652" cy="351011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2451" y="1697768"/>
            <a:ext cx="4992000" cy="389131"/>
          </a:xfrm>
        </p:spPr>
        <p:txBody>
          <a:bodyPr anchor="t">
            <a:normAutofit/>
          </a:bodyPr>
          <a:lstStyle>
            <a:lvl1pPr marL="0" indent="0">
              <a:buNone/>
              <a:defRPr sz="1800" b="0">
                <a:solidFill>
                  <a:schemeClr val="tx2"/>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15937" y="2286002"/>
            <a:ext cx="4709652" cy="351011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8" name="Footer Placeholder 7"/>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cxnSp>
        <p:nvCxnSpPr>
          <p:cNvPr id="13" name="Straight Connector 12"/>
          <p:cNvCxnSpPr/>
          <p:nvPr userDrawn="1"/>
        </p:nvCxnSpPr>
        <p:spPr>
          <a:xfrm>
            <a:off x="1056216" y="1592263"/>
            <a:ext cx="499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82451" y="1592263"/>
            <a:ext cx="49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57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4" name="Footer Placeholder 3"/>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spTree>
    <p:extLst>
      <p:ext uri="{BB962C8B-B14F-4D97-AF65-F5344CB8AC3E}">
        <p14:creationId xmlns:p14="http://schemas.microsoft.com/office/powerpoint/2010/main" val="350851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174E917-16ED-D867-2150-2C3494FE47D8}"/>
              </a:ext>
            </a:extLst>
          </p:cNvPr>
          <p:cNvGrpSpPr/>
          <p:nvPr userDrawn="1"/>
        </p:nvGrpSpPr>
        <p:grpSpPr>
          <a:xfrm>
            <a:off x="1070958" y="6336000"/>
            <a:ext cx="1388533" cy="344558"/>
            <a:chOff x="2463800" y="2101007"/>
            <a:chExt cx="4216400" cy="1023938"/>
          </a:xfrm>
          <a:solidFill>
            <a:schemeClr val="tx1"/>
          </a:solidFill>
        </p:grpSpPr>
        <p:sp>
          <p:nvSpPr>
            <p:cNvPr id="15" name="Freeform 5">
              <a:extLst>
                <a:ext uri="{FF2B5EF4-FFF2-40B4-BE49-F238E27FC236}">
                  <a16:creationId xmlns:a16="http://schemas.microsoft.com/office/drawing/2014/main" id="{28B1183E-36E0-535F-F288-640D6CFD5EA8}"/>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6">
              <a:extLst>
                <a:ext uri="{FF2B5EF4-FFF2-40B4-BE49-F238E27FC236}">
                  <a16:creationId xmlns:a16="http://schemas.microsoft.com/office/drawing/2014/main" id="{0361469D-EA9A-1EFE-CC29-5EB09A2A524C}"/>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7">
              <a:extLst>
                <a:ext uri="{FF2B5EF4-FFF2-40B4-BE49-F238E27FC236}">
                  <a16:creationId xmlns:a16="http://schemas.microsoft.com/office/drawing/2014/main" id="{B55A3C8A-DDEE-4655-0762-C61D7143A8B8}"/>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8">
              <a:extLst>
                <a:ext uri="{FF2B5EF4-FFF2-40B4-BE49-F238E27FC236}">
                  <a16:creationId xmlns:a16="http://schemas.microsoft.com/office/drawing/2014/main" id="{7E2C39D9-70B2-C371-29B4-DD1A946BC0B6}"/>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9">
              <a:extLst>
                <a:ext uri="{FF2B5EF4-FFF2-40B4-BE49-F238E27FC236}">
                  <a16:creationId xmlns:a16="http://schemas.microsoft.com/office/drawing/2014/main" id="{630ED412-6F33-646C-9D4E-99516B91EB3C}"/>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0">
              <a:extLst>
                <a:ext uri="{FF2B5EF4-FFF2-40B4-BE49-F238E27FC236}">
                  <a16:creationId xmlns:a16="http://schemas.microsoft.com/office/drawing/2014/main" id="{F5589A07-17B1-C7B0-FE07-9A1F3DAEA90B}"/>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1">
              <a:extLst>
                <a:ext uri="{FF2B5EF4-FFF2-40B4-BE49-F238E27FC236}">
                  <a16:creationId xmlns:a16="http://schemas.microsoft.com/office/drawing/2014/main" id="{BB688E91-5BFC-873D-B1DE-158CEFBD8D4C}"/>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 name="Date Placeholder 1"/>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3" name="Footer Placeholder 2"/>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cxnSp>
        <p:nvCxnSpPr>
          <p:cNvPr id="13" name="Straight Connector 12"/>
          <p:cNvCxnSpPr/>
          <p:nvPr userDrawn="1"/>
        </p:nvCxnSpPr>
        <p:spPr>
          <a:xfrm>
            <a:off x="1070958" y="6219825"/>
            <a:ext cx="1040349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08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accent1"/>
        </a:solidFill>
        <a:effectLst/>
      </p:bgPr>
    </p:bg>
    <p:spTree>
      <p:nvGrpSpPr>
        <p:cNvPr id="1" name=""/>
        <p:cNvGrpSpPr/>
        <p:nvPr/>
      </p:nvGrpSpPr>
      <p:grpSpPr>
        <a:xfrm>
          <a:off x="0" y="0"/>
          <a:ext cx="0" cy="0"/>
          <a:chOff x="0" y="0"/>
          <a:chExt cx="0" cy="0"/>
        </a:xfrm>
      </p:grpSpPr>
      <p:sp>
        <p:nvSpPr>
          <p:cNvPr id="26" name="Freeform 25"/>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TextBox 3"/>
          <p:cNvSpPr txBox="1"/>
          <p:nvPr userDrawn="1"/>
        </p:nvSpPr>
        <p:spPr>
          <a:xfrm>
            <a:off x="4844555" y="1656812"/>
            <a:ext cx="4219488" cy="430887"/>
          </a:xfrm>
          <a:prstGeom prst="rect">
            <a:avLst/>
          </a:prstGeom>
          <a:noFill/>
        </p:spPr>
        <p:txBody>
          <a:bodyPr wrap="square" lIns="0" tIns="0" rIns="0" bIns="0" rtlCol="0">
            <a:spAutoFit/>
          </a:bodyPr>
          <a:lstStyle/>
          <a:p>
            <a:r>
              <a:rPr lang="en-GB" sz="2800" dirty="0">
                <a:solidFill>
                  <a:schemeClr val="bg1"/>
                </a:solidFill>
                <a:latin typeface="Helvetica" panose="020B0604020202020204" pitchFamily="34" charset="0"/>
                <a:cs typeface="Helvetica" panose="020B0604020202020204" pitchFamily="34" charset="0"/>
              </a:rPr>
              <a:t>Contact details</a:t>
            </a:r>
          </a:p>
        </p:txBody>
      </p:sp>
      <p:sp>
        <p:nvSpPr>
          <p:cNvPr id="6" name="Text Placeholder 5"/>
          <p:cNvSpPr>
            <a:spLocks noGrp="1"/>
          </p:cNvSpPr>
          <p:nvPr>
            <p:ph type="body" sz="quarter" idx="10" hasCustomPrompt="1"/>
          </p:nvPr>
        </p:nvSpPr>
        <p:spPr>
          <a:xfrm>
            <a:off x="4844556" y="2484587"/>
            <a:ext cx="3007283" cy="2230288"/>
          </a:xfrm>
        </p:spPr>
        <p:txBody>
          <a:bodyPr>
            <a:noAutofit/>
          </a:bodyPr>
          <a:lstStyle>
            <a:lvl1pPr>
              <a:defRPr sz="1400" b="1">
                <a:solidFill>
                  <a:schemeClr val="bg1"/>
                </a:solidFill>
                <a:latin typeface="Helvetica" panose="020B0604020202020204" pitchFamily="34" charset="0"/>
                <a:cs typeface="Helvetica" panose="020B0604020202020204" pitchFamily="34" charset="0"/>
              </a:defRPr>
            </a:lvl1pPr>
            <a:lvl2pPr>
              <a:spcBef>
                <a:spcPts val="0"/>
              </a:spcBef>
              <a:defRPr sz="1400">
                <a:solidFill>
                  <a:schemeClr val="bg1"/>
                </a:solidFill>
                <a:latin typeface="Helvetica" panose="020B0604020202020204" pitchFamily="34" charset="0"/>
                <a:cs typeface="Helvetica" panose="020B0604020202020204" pitchFamily="34" charset="0"/>
              </a:defRPr>
            </a:lvl2pPr>
            <a:lvl3pPr marL="0" indent="0">
              <a:spcBef>
                <a:spcPts val="800"/>
              </a:spcBef>
              <a:buNone/>
              <a:defRPr sz="1000">
                <a:solidFill>
                  <a:schemeClr val="bg1"/>
                </a:solidFill>
                <a:latin typeface="Helvetica" panose="020B0604020202020204" pitchFamily="34" charset="0"/>
                <a:cs typeface="Helvetica" panose="020B0604020202020204" pitchFamily="34" charset="0"/>
              </a:defRPr>
            </a:lvl3pPr>
            <a:lvl4pPr marL="0" indent="0">
              <a:spcBef>
                <a:spcPts val="0"/>
              </a:spcBef>
              <a:buNone/>
              <a:defRPr sz="1000">
                <a:solidFill>
                  <a:schemeClr val="bg1"/>
                </a:solidFill>
                <a:latin typeface="Helvetica" panose="020B0604020202020204" pitchFamily="34" charset="0"/>
                <a:cs typeface="Helvetica" panose="020B0604020202020204" pitchFamily="34" charset="0"/>
              </a:defRPr>
            </a:lvl4pPr>
            <a:lvl5pPr marL="0" indent="0">
              <a:lnSpc>
                <a:spcPct val="100000"/>
              </a:lnSpc>
              <a:spcBef>
                <a:spcPts val="0"/>
              </a:spcBef>
              <a:buNone/>
              <a:defRPr sz="1000">
                <a:solidFill>
                  <a:schemeClr val="bg1"/>
                </a:solidFill>
                <a:latin typeface="Helvetica" panose="020B0604020202020204" pitchFamily="34" charset="0"/>
                <a:cs typeface="Helvetica" panose="020B0604020202020204" pitchFamily="34" charset="0"/>
              </a:defRPr>
            </a:lvl5pPr>
          </a:lstStyle>
          <a:p>
            <a:pPr lvl="0"/>
            <a:r>
              <a:rPr lang="en-US" dirty="0"/>
              <a:t>Luke </a:t>
            </a:r>
            <a:r>
              <a:rPr lang="en-US" dirty="0" err="1"/>
              <a:t>Tucje</a:t>
            </a:r>
            <a:r>
              <a:rPr lang="en-US" dirty="0"/>
              <a: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5"/>
          <p:cNvSpPr>
            <a:spLocks noGrp="1"/>
          </p:cNvSpPr>
          <p:nvPr>
            <p:ph type="body" sz="quarter" idx="11"/>
          </p:nvPr>
        </p:nvSpPr>
        <p:spPr>
          <a:xfrm>
            <a:off x="8252388" y="2484588"/>
            <a:ext cx="3007283" cy="2230288"/>
          </a:xfrm>
        </p:spPr>
        <p:txBody>
          <a:bodyPr>
            <a:noAutofit/>
          </a:bodyPr>
          <a:lstStyle>
            <a:lvl1pPr>
              <a:defRPr sz="1400" b="1">
                <a:solidFill>
                  <a:schemeClr val="bg1"/>
                </a:solidFill>
                <a:latin typeface="Helvetica" panose="020B0604020202020204" pitchFamily="34" charset="0"/>
                <a:cs typeface="Helvetica" panose="020B0604020202020204" pitchFamily="34" charset="0"/>
              </a:defRPr>
            </a:lvl1pPr>
            <a:lvl2pPr>
              <a:spcBef>
                <a:spcPts val="0"/>
              </a:spcBef>
              <a:defRPr sz="1400">
                <a:solidFill>
                  <a:schemeClr val="bg1"/>
                </a:solidFill>
                <a:latin typeface="Helvetica" panose="020B0604020202020204" pitchFamily="34" charset="0"/>
                <a:cs typeface="Helvetica" panose="020B0604020202020204" pitchFamily="34" charset="0"/>
              </a:defRPr>
            </a:lvl2pPr>
            <a:lvl3pPr marL="0" indent="0">
              <a:spcBef>
                <a:spcPts val="800"/>
              </a:spcBef>
              <a:buNone/>
              <a:defRPr sz="1000">
                <a:solidFill>
                  <a:schemeClr val="bg1"/>
                </a:solidFill>
                <a:latin typeface="Helvetica" panose="020B0604020202020204" pitchFamily="34" charset="0"/>
                <a:cs typeface="Helvetica" panose="020B0604020202020204" pitchFamily="34" charset="0"/>
              </a:defRPr>
            </a:lvl3pPr>
            <a:lvl4pPr marL="0" indent="0">
              <a:spcBef>
                <a:spcPts val="0"/>
              </a:spcBef>
              <a:buNone/>
              <a:defRPr sz="1000">
                <a:solidFill>
                  <a:schemeClr val="bg1"/>
                </a:solidFill>
                <a:latin typeface="Helvetica" panose="020B0604020202020204" pitchFamily="34" charset="0"/>
                <a:cs typeface="Helvetica" panose="020B0604020202020204" pitchFamily="34" charset="0"/>
              </a:defRPr>
            </a:lvl4pPr>
            <a:lvl5pPr marL="0" indent="0">
              <a:lnSpc>
                <a:spcPct val="100000"/>
              </a:lnSpc>
              <a:spcBef>
                <a:spcPts val="0"/>
              </a:spcBef>
              <a:buNone/>
              <a:defRPr sz="1000">
                <a:solidFill>
                  <a:schemeClr val="bg1"/>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userDrawn="1"/>
        </p:nvSpPr>
        <p:spPr>
          <a:xfrm>
            <a:off x="4800600" y="5525056"/>
            <a:ext cx="6673851" cy="369332"/>
          </a:xfrm>
          <a:prstGeom prst="rect">
            <a:avLst/>
          </a:prstGeom>
          <a:noFill/>
        </p:spPr>
        <p:txBody>
          <a:bodyPr wrap="square" lIns="0" tIns="0" rIns="0" bIns="0" rtlCol="0">
            <a:spAutoFit/>
          </a:bodyPr>
          <a:lstStyle/>
          <a:p>
            <a:r>
              <a:rPr lang="en-GB" sz="1200" dirty="0">
                <a:solidFill>
                  <a:schemeClr val="bg1"/>
                </a:solidFill>
                <a:latin typeface="Helvetica" panose="020B0604020202020204" pitchFamily="34" charset="0"/>
                <a:cs typeface="Helvetica" panose="020B0604020202020204" pitchFamily="34" charset="0"/>
              </a:rPr>
              <a:t>For further information about our products and services please visit our website - </a:t>
            </a:r>
            <a:r>
              <a:rPr lang="en-GB" sz="1200" b="1" dirty="0">
                <a:solidFill>
                  <a:schemeClr val="tx1">
                    <a:lumMod val="75000"/>
                    <a:lumOff val="25000"/>
                  </a:schemeClr>
                </a:solidFill>
                <a:latin typeface="Helvetica" panose="020B0604020202020204" pitchFamily="34" charset="0"/>
                <a:cs typeface="Helvetica" panose="020B0604020202020204" pitchFamily="34" charset="0"/>
                <a:hlinkClick r:id="rId2"/>
              </a:rPr>
              <a:t>www.tpgroup.uk.com</a:t>
            </a:r>
            <a:r>
              <a:rPr lang="en-GB" sz="1200" dirty="0">
                <a:solidFill>
                  <a:schemeClr val="bg1"/>
                </a:solidFill>
                <a:latin typeface="Helvetica" panose="020B0604020202020204" pitchFamily="34" charset="0"/>
                <a:cs typeface="Helvetica" panose="020B0604020202020204" pitchFamily="34" charset="0"/>
              </a:rPr>
              <a:t> or email us </a:t>
            </a:r>
            <a:r>
              <a:rPr lang="en-GB" sz="1200" b="1" dirty="0">
                <a:solidFill>
                  <a:schemeClr val="tx1">
                    <a:lumMod val="75000"/>
                    <a:lumOff val="25000"/>
                  </a:schemeClr>
                </a:solidFill>
                <a:latin typeface="Helvetica" panose="020B0604020202020204" pitchFamily="34" charset="0"/>
                <a:cs typeface="Helvetica" panose="020B0604020202020204" pitchFamily="34" charset="0"/>
                <a:hlinkClick r:id="rId3"/>
              </a:rPr>
              <a:t>info@tpgroup.uk.com</a:t>
            </a:r>
            <a:r>
              <a:rPr lang="en-GB" sz="1200" dirty="0">
                <a:solidFill>
                  <a:schemeClr val="bg1"/>
                </a:solidFill>
                <a:latin typeface="Helvetica" panose="020B0604020202020204" pitchFamily="34" charset="0"/>
                <a:cs typeface="Helvetica" panose="020B0604020202020204" pitchFamily="34" charset="0"/>
              </a:rPr>
              <a:t> </a:t>
            </a:r>
          </a:p>
        </p:txBody>
      </p:sp>
      <p:grpSp>
        <p:nvGrpSpPr>
          <p:cNvPr id="2" name="Group 1">
            <a:extLst>
              <a:ext uri="{FF2B5EF4-FFF2-40B4-BE49-F238E27FC236}">
                <a16:creationId xmlns:a16="http://schemas.microsoft.com/office/drawing/2014/main" id="{AD1B859D-15A5-FCC3-0F69-7EFCC8FE75CF}"/>
              </a:ext>
            </a:extLst>
          </p:cNvPr>
          <p:cNvGrpSpPr/>
          <p:nvPr userDrawn="1"/>
        </p:nvGrpSpPr>
        <p:grpSpPr>
          <a:xfrm>
            <a:off x="717551" y="1019175"/>
            <a:ext cx="2307143" cy="513738"/>
            <a:chOff x="2463800" y="2101007"/>
            <a:chExt cx="4216400" cy="1023938"/>
          </a:xfrm>
          <a:solidFill>
            <a:schemeClr val="tx2"/>
          </a:solidFill>
        </p:grpSpPr>
        <p:sp>
          <p:nvSpPr>
            <p:cNvPr id="3" name="Freeform 5">
              <a:extLst>
                <a:ext uri="{FF2B5EF4-FFF2-40B4-BE49-F238E27FC236}">
                  <a16:creationId xmlns:a16="http://schemas.microsoft.com/office/drawing/2014/main" id="{12F1BF76-3C19-3353-5D20-B1D244851FA5}"/>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 name="Freeform 6">
              <a:extLst>
                <a:ext uri="{FF2B5EF4-FFF2-40B4-BE49-F238E27FC236}">
                  <a16:creationId xmlns:a16="http://schemas.microsoft.com/office/drawing/2014/main" id="{69D05ADB-7D41-B1CD-602E-45DAC2DA2CF5}"/>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 name="Freeform 7">
              <a:extLst>
                <a:ext uri="{FF2B5EF4-FFF2-40B4-BE49-F238E27FC236}">
                  <a16:creationId xmlns:a16="http://schemas.microsoft.com/office/drawing/2014/main" id="{EF2BF9DF-CD64-DB9C-6E7B-73E1FBA7AACA}"/>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8">
              <a:extLst>
                <a:ext uri="{FF2B5EF4-FFF2-40B4-BE49-F238E27FC236}">
                  <a16:creationId xmlns:a16="http://schemas.microsoft.com/office/drawing/2014/main" id="{AF0AD0FD-85D6-8C0B-2356-CE05EB08E0DD}"/>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9">
              <a:extLst>
                <a:ext uri="{FF2B5EF4-FFF2-40B4-BE49-F238E27FC236}">
                  <a16:creationId xmlns:a16="http://schemas.microsoft.com/office/drawing/2014/main" id="{943A5A9E-8043-56F6-09C4-AD293A838238}"/>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10">
              <a:extLst>
                <a:ext uri="{FF2B5EF4-FFF2-40B4-BE49-F238E27FC236}">
                  <a16:creationId xmlns:a16="http://schemas.microsoft.com/office/drawing/2014/main" id="{F6D97FAA-9353-5A85-395F-39F981A3EFAC}"/>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11">
              <a:extLst>
                <a:ext uri="{FF2B5EF4-FFF2-40B4-BE49-F238E27FC236}">
                  <a16:creationId xmlns:a16="http://schemas.microsoft.com/office/drawing/2014/main" id="{F8E88CDA-6137-02B0-ABDC-184E6CCF30C4}"/>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08246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340">
          <p15:clr>
            <a:srgbClr val="FBAE40"/>
          </p15:clr>
        </p15:guide>
        <p15:guide id="1" pos="2268">
          <p15:clr>
            <a:srgbClr val="FBAE40"/>
          </p15:clr>
        </p15:guide>
        <p15:guide id="2" orient="horz" pos="10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5AA9-9001-DD11-0D46-32724E7CB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16DE54-2938-4255-AFCD-E20183358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9D1CF1-DCD3-057F-ADF9-D6BAF018DDF3}"/>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5" name="Footer Placeholder 4">
            <a:extLst>
              <a:ext uri="{FF2B5EF4-FFF2-40B4-BE49-F238E27FC236}">
                <a16:creationId xmlns:a16="http://schemas.microsoft.com/office/drawing/2014/main" id="{EEA19AC3-EE73-C45C-264A-9ACD8060EF4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AB4577-D821-F455-F722-1EA479A36E12}"/>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115798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range Image Titl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17370"/>
          <a:stretch/>
        </p:blipFill>
        <p:spPr>
          <a:xfrm>
            <a:off x="2117819" y="531963"/>
            <a:ext cx="10074181" cy="6326037"/>
          </a:xfrm>
          <a:prstGeom prst="rect">
            <a:avLst/>
          </a:prstGeom>
        </p:spPr>
      </p:pic>
      <p:sp>
        <p:nvSpPr>
          <p:cNvPr id="26" name="Freeform 25"/>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4079653" y="1700214"/>
            <a:ext cx="7394799" cy="3026023"/>
          </a:xfrm>
        </p:spPr>
        <p:txBody>
          <a:bodyPr anchor="t">
            <a:normAutofit/>
          </a:bodyPr>
          <a:lstStyle>
            <a:lvl1pPr algn="l">
              <a:defRPr sz="54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079652" y="4890476"/>
            <a:ext cx="7394795" cy="720000"/>
          </a:xfrm>
        </p:spPr>
        <p:txBody>
          <a:bodyPr>
            <a:normAutofit/>
          </a:bodyPr>
          <a:lstStyle>
            <a:lvl1pPr marL="0" indent="0" algn="l">
              <a:spcBef>
                <a:spcPts val="0"/>
              </a:spcBef>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 name="Group 4">
            <a:extLst>
              <a:ext uri="{FF2B5EF4-FFF2-40B4-BE49-F238E27FC236}">
                <a16:creationId xmlns:a16="http://schemas.microsoft.com/office/drawing/2014/main" id="{AB81AD71-C237-8FB6-7F68-1D56764DCB32}"/>
              </a:ext>
            </a:extLst>
          </p:cNvPr>
          <p:cNvGrpSpPr/>
          <p:nvPr userDrawn="1"/>
        </p:nvGrpSpPr>
        <p:grpSpPr>
          <a:xfrm>
            <a:off x="717551" y="1019175"/>
            <a:ext cx="2307143" cy="513738"/>
            <a:chOff x="2463800" y="2101007"/>
            <a:chExt cx="4216400" cy="1023938"/>
          </a:xfrm>
          <a:solidFill>
            <a:schemeClr val="tx2"/>
          </a:solidFill>
        </p:grpSpPr>
        <p:sp>
          <p:nvSpPr>
            <p:cNvPr id="7" name="Freeform 5">
              <a:extLst>
                <a:ext uri="{FF2B5EF4-FFF2-40B4-BE49-F238E27FC236}">
                  <a16:creationId xmlns:a16="http://schemas.microsoft.com/office/drawing/2014/main" id="{C036BF89-9988-947D-5986-651B8AAC586F}"/>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 name="Freeform 6">
              <a:extLst>
                <a:ext uri="{FF2B5EF4-FFF2-40B4-BE49-F238E27FC236}">
                  <a16:creationId xmlns:a16="http://schemas.microsoft.com/office/drawing/2014/main" id="{2FFE16F4-D7D8-8607-B481-F0FC590332CA}"/>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7">
              <a:extLst>
                <a:ext uri="{FF2B5EF4-FFF2-40B4-BE49-F238E27FC236}">
                  <a16:creationId xmlns:a16="http://schemas.microsoft.com/office/drawing/2014/main" id="{DD748899-5242-DD9B-E160-9BFFCA231B0C}"/>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8">
              <a:extLst>
                <a:ext uri="{FF2B5EF4-FFF2-40B4-BE49-F238E27FC236}">
                  <a16:creationId xmlns:a16="http://schemas.microsoft.com/office/drawing/2014/main" id="{ACF3619B-D3AC-A6DB-5410-9AE966E385BD}"/>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9">
              <a:extLst>
                <a:ext uri="{FF2B5EF4-FFF2-40B4-BE49-F238E27FC236}">
                  <a16:creationId xmlns:a16="http://schemas.microsoft.com/office/drawing/2014/main" id="{595CFAFF-8664-861B-9610-D6C710DD6CE5}"/>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10">
              <a:extLst>
                <a:ext uri="{FF2B5EF4-FFF2-40B4-BE49-F238E27FC236}">
                  <a16:creationId xmlns:a16="http://schemas.microsoft.com/office/drawing/2014/main" id="{B2BA9D8F-1C29-DDAA-B3A6-E87986198435}"/>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11">
              <a:extLst>
                <a:ext uri="{FF2B5EF4-FFF2-40B4-BE49-F238E27FC236}">
                  <a16:creationId xmlns:a16="http://schemas.microsoft.com/office/drawing/2014/main" id="{3124F125-7114-FA5F-BB2B-FE6D2C762977}"/>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4" name="Freeform 23"/>
          <p:cNvSpPr/>
          <p:nvPr userDrawn="1"/>
        </p:nvSpPr>
        <p:spPr>
          <a:xfrm rot="945129">
            <a:off x="2779713" y="982074"/>
            <a:ext cx="82760" cy="6002561"/>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708738832"/>
      </p:ext>
    </p:extLst>
  </p:cSld>
  <p:clrMapOvr>
    <a:masterClrMapping/>
  </p:clrMapOvr>
  <p:extLst>
    <p:ext uri="{DCECCB84-F9BA-43D5-87BE-67443E8EF086}">
      <p15:sldGuideLst xmlns:p15="http://schemas.microsoft.com/office/powerpoint/2012/main">
        <p15:guide id="1" pos="254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794C-2C84-B479-8386-0DE1FD693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3984D3-3017-8D76-831D-05C2A80D0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E4CB3-C0A0-F4D1-E40C-E0BABC7EEBEB}"/>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5" name="Footer Placeholder 4">
            <a:extLst>
              <a:ext uri="{FF2B5EF4-FFF2-40B4-BE49-F238E27FC236}">
                <a16:creationId xmlns:a16="http://schemas.microsoft.com/office/drawing/2014/main" id="{E07EA1F7-53B1-7608-B08A-85A43130A5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BA6866-A79D-69DD-0934-258972F37F41}"/>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3182722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DD0-CDA6-9845-43FA-AD281C5D2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921693-314D-87BB-6C1E-84ED0F4E0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C7CBF-1D00-95E8-29CB-C73C53A1E444}"/>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5" name="Footer Placeholder 4">
            <a:extLst>
              <a:ext uri="{FF2B5EF4-FFF2-40B4-BE49-F238E27FC236}">
                <a16:creationId xmlns:a16="http://schemas.microsoft.com/office/drawing/2014/main" id="{1934C8F9-B581-A446-595E-744E34DC59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A63AB2A-BF16-8337-682A-F2B7EA0A6423}"/>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159502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5BCA-1D98-51AF-AF2D-D0FED1BFD2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E74292-C6CE-5F7B-5F8D-1BDE1A707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A3598F-D15E-4D27-8128-C91667C20D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CAE2E-EA21-90D9-632D-53138BEADFD8}"/>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6" name="Footer Placeholder 5">
            <a:extLst>
              <a:ext uri="{FF2B5EF4-FFF2-40B4-BE49-F238E27FC236}">
                <a16:creationId xmlns:a16="http://schemas.microsoft.com/office/drawing/2014/main" id="{7FB9CDD7-BD36-C608-FF75-B80351E24A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E3F4BA8-D414-1C01-EBB7-FA6FDBDBEDCA}"/>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3268025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3535-703A-4CB7-5743-9E109CCD20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3A425D-A897-2CD2-96FB-4C2263C2C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A7C3A-5D5B-D8BF-0D1A-572F4B867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BA42B2-0FDC-47CD-6AC8-16CDE49CD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C9125-795F-D45A-64A0-286635C75A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569E86-0E0C-19C6-C2A9-90E2767A3FAB}"/>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8" name="Footer Placeholder 7">
            <a:extLst>
              <a:ext uri="{FF2B5EF4-FFF2-40B4-BE49-F238E27FC236}">
                <a16:creationId xmlns:a16="http://schemas.microsoft.com/office/drawing/2014/main" id="{E94CA617-15F9-FEED-0423-E4393F22183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28F5A04-7033-773C-5EEE-1AC3553A39C2}"/>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1760183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DBE3-2D2C-385A-6038-8807E57CD3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3D0EC2-7B1C-1070-6935-C5929291F156}"/>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4" name="Footer Placeholder 3">
            <a:extLst>
              <a:ext uri="{FF2B5EF4-FFF2-40B4-BE49-F238E27FC236}">
                <a16:creationId xmlns:a16="http://schemas.microsoft.com/office/drawing/2014/main" id="{3C31A6E9-0BC7-C987-2A85-261151AF917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107D27D-0E28-AD78-5FFC-27145B0074BC}"/>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3241421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F526E-B4AB-5CFE-D9E1-FDEE41DE9EB2}"/>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3" name="Footer Placeholder 2">
            <a:extLst>
              <a:ext uri="{FF2B5EF4-FFF2-40B4-BE49-F238E27FC236}">
                <a16:creationId xmlns:a16="http://schemas.microsoft.com/office/drawing/2014/main" id="{EF218116-1696-B872-BECC-F6F567649BF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6BE7BA5-1A92-5300-AEEA-C7BBC47A2C67}"/>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2438499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105-8E74-7FB4-79BA-059D63053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F2099F-CA12-E8C6-BB79-2B2B7AA5A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1BFD27-C023-9C28-9EA2-97658DB66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78170-B0D9-773C-946E-B97838455C72}"/>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6" name="Footer Placeholder 5">
            <a:extLst>
              <a:ext uri="{FF2B5EF4-FFF2-40B4-BE49-F238E27FC236}">
                <a16:creationId xmlns:a16="http://schemas.microsoft.com/office/drawing/2014/main" id="{11BA8241-34BE-D6BD-FF30-3A4F5CA4416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D907D8-C8AD-11F9-6357-41FBBBD1747C}"/>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206212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E08A-90CA-5173-C35A-325402E4A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FE794D-5030-553B-86FD-0F6FB42FC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F36B91E-17DF-F926-6C77-31B10D891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9BCD0-6ABD-40DF-5442-9691EC78F6F9}"/>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6" name="Footer Placeholder 5">
            <a:extLst>
              <a:ext uri="{FF2B5EF4-FFF2-40B4-BE49-F238E27FC236}">
                <a16:creationId xmlns:a16="http://schemas.microsoft.com/office/drawing/2014/main" id="{8BA8F706-13C3-4967-B6EF-12F3B7E51A4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816DBE8-C8BE-1E07-F3FB-3FF47FB56A23}"/>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2519740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AA5D-3841-94AE-9B94-76F3F7DDA1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01A54D-0E87-D7B5-0187-CCFD9EB195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9DCF2-6579-656F-2481-87C19416BC54}"/>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5" name="Footer Placeholder 4">
            <a:extLst>
              <a:ext uri="{FF2B5EF4-FFF2-40B4-BE49-F238E27FC236}">
                <a16:creationId xmlns:a16="http://schemas.microsoft.com/office/drawing/2014/main" id="{B6A6CA70-E349-86CA-3D32-5B75AB175A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028450-2F7D-6B67-EE31-4A5F3CA6A554}"/>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1593190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5F368-34DF-846B-9056-FCFE0C0143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3D8C10-BDE1-FEBA-1AF3-BFDF10FCFA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9E7863-D040-F1AC-F12D-CAA077CFD9CC}"/>
              </a:ext>
            </a:extLst>
          </p:cNvPr>
          <p:cNvSpPr>
            <a:spLocks noGrp="1"/>
          </p:cNvSpPr>
          <p:nvPr>
            <p:ph type="dt" sz="half" idx="10"/>
          </p:nvPr>
        </p:nvSpPr>
        <p:spPr/>
        <p:txBody>
          <a:bodyPr/>
          <a:lstStyle/>
          <a:p>
            <a:fld id="{1C8B8F40-0E51-4469-BA36-DCF20A4C252D}" type="datetimeFigureOut">
              <a:rPr lang="en-GB" smtClean="0"/>
              <a:t>10/07/2023</a:t>
            </a:fld>
            <a:endParaRPr lang="en-GB" dirty="0"/>
          </a:p>
        </p:txBody>
      </p:sp>
      <p:sp>
        <p:nvSpPr>
          <p:cNvPr id="5" name="Footer Placeholder 4">
            <a:extLst>
              <a:ext uri="{FF2B5EF4-FFF2-40B4-BE49-F238E27FC236}">
                <a16:creationId xmlns:a16="http://schemas.microsoft.com/office/drawing/2014/main" id="{9ED0DE58-45B4-9A9D-7E21-8D9DD56AA1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29095C-1AA3-473D-4169-96A0B6FD399A}"/>
              </a:ext>
            </a:extLst>
          </p:cNvPr>
          <p:cNvSpPr>
            <a:spLocks noGrp="1"/>
          </p:cNvSpPr>
          <p:nvPr>
            <p:ph type="sldNum" sz="quarter" idx="12"/>
          </p:nvPr>
        </p:nvSpPr>
        <p:spPr/>
        <p:txBody>
          <a:bodyPr/>
          <a:lstStyle/>
          <a:p>
            <a:fld id="{F7A70175-2E30-40B0-96F0-23A6B3BDA60C}" type="slidenum">
              <a:rPr lang="en-GB" smtClean="0"/>
              <a:t>‹#›</a:t>
            </a:fld>
            <a:endParaRPr lang="en-GB" dirty="0"/>
          </a:p>
        </p:txBody>
      </p:sp>
    </p:spTree>
    <p:extLst>
      <p:ext uri="{BB962C8B-B14F-4D97-AF65-F5344CB8AC3E}">
        <p14:creationId xmlns:p14="http://schemas.microsoft.com/office/powerpoint/2010/main" val="242344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range Line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653" y="1700214"/>
            <a:ext cx="7394799" cy="3026023"/>
          </a:xfrm>
        </p:spPr>
        <p:txBody>
          <a:bodyPr anchor="t">
            <a:normAutofit/>
          </a:bodyPr>
          <a:lstStyle>
            <a:lvl1pPr algn="l">
              <a:defRPr sz="5400">
                <a:solidFill>
                  <a:schemeClr val="accent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079652" y="4890476"/>
            <a:ext cx="7394795" cy="720000"/>
          </a:xfrm>
        </p:spPr>
        <p:txBody>
          <a:bodyPr>
            <a:normAutofit/>
          </a:bodyPr>
          <a:lstStyle>
            <a:lvl1pPr marL="0" indent="0" algn="l">
              <a:spcBef>
                <a:spcPts val="0"/>
              </a:spcBef>
              <a:buNone/>
              <a:defRPr sz="2000">
                <a:solidFill>
                  <a:schemeClr val="accent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a:extLst>
              <a:ext uri="{FF2B5EF4-FFF2-40B4-BE49-F238E27FC236}">
                <a16:creationId xmlns:a16="http://schemas.microsoft.com/office/drawing/2014/main" id="{CDCD6D32-37D5-A155-D07E-99276B221A8A}"/>
              </a:ext>
            </a:extLst>
          </p:cNvPr>
          <p:cNvGrpSpPr/>
          <p:nvPr userDrawn="1"/>
        </p:nvGrpSpPr>
        <p:grpSpPr>
          <a:xfrm>
            <a:off x="717551" y="1019175"/>
            <a:ext cx="2307143" cy="513738"/>
            <a:chOff x="2463800" y="2101007"/>
            <a:chExt cx="4216400" cy="1023938"/>
          </a:xfrm>
          <a:solidFill>
            <a:schemeClr val="tx2"/>
          </a:solidFill>
        </p:grpSpPr>
        <p:sp>
          <p:nvSpPr>
            <p:cNvPr id="5" name="Freeform 5">
              <a:extLst>
                <a:ext uri="{FF2B5EF4-FFF2-40B4-BE49-F238E27FC236}">
                  <a16:creationId xmlns:a16="http://schemas.microsoft.com/office/drawing/2014/main" id="{531507C2-ADFD-1847-BE59-A235641D4CF1}"/>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 name="Freeform 6">
              <a:extLst>
                <a:ext uri="{FF2B5EF4-FFF2-40B4-BE49-F238E27FC236}">
                  <a16:creationId xmlns:a16="http://schemas.microsoft.com/office/drawing/2014/main" id="{2A4C8C3B-6A77-C381-3F9B-FC7188482058}"/>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 name="Freeform 7">
              <a:extLst>
                <a:ext uri="{FF2B5EF4-FFF2-40B4-BE49-F238E27FC236}">
                  <a16:creationId xmlns:a16="http://schemas.microsoft.com/office/drawing/2014/main" id="{A5BBDFBD-0AEC-5B60-45DB-ED7752A599F0}"/>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 name="Freeform 8">
              <a:extLst>
                <a:ext uri="{FF2B5EF4-FFF2-40B4-BE49-F238E27FC236}">
                  <a16:creationId xmlns:a16="http://schemas.microsoft.com/office/drawing/2014/main" id="{694CA225-6EDD-FF55-481C-2063FEA10975}"/>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9">
              <a:extLst>
                <a:ext uri="{FF2B5EF4-FFF2-40B4-BE49-F238E27FC236}">
                  <a16:creationId xmlns:a16="http://schemas.microsoft.com/office/drawing/2014/main" id="{D9178AE9-33FF-8578-0647-8C518968B8B9}"/>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10">
              <a:extLst>
                <a:ext uri="{FF2B5EF4-FFF2-40B4-BE49-F238E27FC236}">
                  <a16:creationId xmlns:a16="http://schemas.microsoft.com/office/drawing/2014/main" id="{9826A2D1-193E-584C-E316-D4A608678F33}"/>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11">
              <a:extLst>
                <a:ext uri="{FF2B5EF4-FFF2-40B4-BE49-F238E27FC236}">
                  <a16:creationId xmlns:a16="http://schemas.microsoft.com/office/drawing/2014/main" id="{03A4CF30-D088-AC3C-1B21-22D13BF776FB}"/>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2" name="Freeform 23">
            <a:extLst>
              <a:ext uri="{FF2B5EF4-FFF2-40B4-BE49-F238E27FC236}">
                <a16:creationId xmlns:a16="http://schemas.microsoft.com/office/drawing/2014/main" id="{6B3B9D81-D934-B980-8E0A-7F04762805EC}"/>
              </a:ext>
            </a:extLst>
          </p:cNvPr>
          <p:cNvSpPr/>
          <p:nvPr userDrawn="1"/>
        </p:nvSpPr>
        <p:spPr>
          <a:xfrm rot="945129">
            <a:off x="2779713" y="982074"/>
            <a:ext cx="82760" cy="6002561"/>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272834105"/>
      </p:ext>
    </p:extLst>
  </p:cSld>
  <p:clrMapOvr>
    <a:masterClrMapping/>
  </p:clrMapOvr>
  <p:extLst>
    <p:ext uri="{DCECCB84-F9BA-43D5-87BE-67443E8EF086}">
      <p15:sldGuideLst xmlns:p15="http://schemas.microsoft.com/office/powerpoint/2012/main">
        <p15:guide id="1" pos="254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eatreEntry">
    <p:bg>
      <p:bgPr>
        <a:gradFill flip="none" rotWithShape="1">
          <a:gsLst>
            <a:gs pos="0">
              <a:srgbClr val="92D050"/>
            </a:gs>
            <a:gs pos="59000">
              <a:srgbClr val="00B050"/>
            </a:gs>
            <a:gs pos="85000">
              <a:schemeClr val="accent4">
                <a:lumMod val="75000"/>
              </a:schemeClr>
            </a:gs>
            <a:gs pos="100000">
              <a:schemeClr val="accent4">
                <a:lumMod val="60000"/>
                <a:lumOff val="4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07E71-110B-BF50-4DAB-79CEAE567E52}"/>
              </a:ext>
            </a:extLst>
          </p:cNvPr>
          <p:cNvSpPr txBox="1"/>
          <p:nvPr userDrawn="1"/>
        </p:nvSpPr>
        <p:spPr>
          <a:xfrm>
            <a:off x="0" y="-2"/>
            <a:ext cx="2628900" cy="6858002"/>
          </a:xfrm>
          <a:prstGeom prst="rect">
            <a:avLst/>
          </a:prstGeom>
          <a:solidFill>
            <a:schemeClr val="bg1"/>
          </a:solidFill>
        </p:spPr>
        <p:txBody>
          <a:bodyPr wrap="square" rtlCol="0">
            <a:noAutofit/>
          </a:bodyPr>
          <a:lstStyle/>
          <a:p>
            <a:endParaRPr lang="en-GB" sz="1100"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206E68F1-9B44-37D5-EFB1-365521E2F721}"/>
              </a:ext>
            </a:extLst>
          </p:cNvPr>
          <p:cNvSpPr>
            <a:spLocks noGrp="1"/>
          </p:cNvSpPr>
          <p:nvPr>
            <p:ph type="body" sz="quarter" idx="11"/>
          </p:nvPr>
        </p:nvSpPr>
        <p:spPr>
          <a:xfrm>
            <a:off x="0" y="0"/>
            <a:ext cx="2582863"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Shape 9">
            <a:extLst>
              <a:ext uri="{FF2B5EF4-FFF2-40B4-BE49-F238E27FC236}">
                <a16:creationId xmlns:a16="http://schemas.microsoft.com/office/drawing/2014/main" id="{CFAB7A00-528D-EBD6-DE3A-DEAF5EBC9B88}"/>
              </a:ext>
            </a:extLst>
          </p:cNvPr>
          <p:cNvSpPr/>
          <p:nvPr userDrawn="1"/>
        </p:nvSpPr>
        <p:spPr>
          <a:xfrm>
            <a:off x="6925736" y="3133725"/>
            <a:ext cx="1108213" cy="1328058"/>
          </a:xfrm>
          <a:custGeom>
            <a:avLst/>
            <a:gdLst>
              <a:gd name="connsiteX0" fmla="*/ 0 w 1066800"/>
              <a:gd name="connsiteY0" fmla="*/ 0 h 2656115"/>
              <a:gd name="connsiteX1" fmla="*/ 0 w 1066800"/>
              <a:gd name="connsiteY1" fmla="*/ 0 h 2656115"/>
              <a:gd name="connsiteX2" fmla="*/ 76200 w 1066800"/>
              <a:gd name="connsiteY2" fmla="*/ 185058 h 2656115"/>
              <a:gd name="connsiteX3" fmla="*/ 108857 w 1066800"/>
              <a:gd name="connsiteY3" fmla="*/ 228600 h 2656115"/>
              <a:gd name="connsiteX4" fmla="*/ 141515 w 1066800"/>
              <a:gd name="connsiteY4" fmla="*/ 283029 h 2656115"/>
              <a:gd name="connsiteX5" fmla="*/ 185057 w 1066800"/>
              <a:gd name="connsiteY5" fmla="*/ 326572 h 2656115"/>
              <a:gd name="connsiteX6" fmla="*/ 239486 w 1066800"/>
              <a:gd name="connsiteY6" fmla="*/ 402772 h 2656115"/>
              <a:gd name="connsiteX7" fmla="*/ 293915 w 1066800"/>
              <a:gd name="connsiteY7" fmla="*/ 435429 h 2656115"/>
              <a:gd name="connsiteX8" fmla="*/ 348343 w 1066800"/>
              <a:gd name="connsiteY8" fmla="*/ 478972 h 2656115"/>
              <a:gd name="connsiteX9" fmla="*/ 446315 w 1066800"/>
              <a:gd name="connsiteY9" fmla="*/ 522515 h 2656115"/>
              <a:gd name="connsiteX10" fmla="*/ 500743 w 1066800"/>
              <a:gd name="connsiteY10" fmla="*/ 555172 h 2656115"/>
              <a:gd name="connsiteX11" fmla="*/ 642257 w 1066800"/>
              <a:gd name="connsiteY11" fmla="*/ 664029 h 2656115"/>
              <a:gd name="connsiteX12" fmla="*/ 729343 w 1066800"/>
              <a:gd name="connsiteY12" fmla="*/ 718458 h 2656115"/>
              <a:gd name="connsiteX13" fmla="*/ 805543 w 1066800"/>
              <a:gd name="connsiteY13" fmla="*/ 794658 h 2656115"/>
              <a:gd name="connsiteX14" fmla="*/ 936172 w 1066800"/>
              <a:gd name="connsiteY14" fmla="*/ 914400 h 2656115"/>
              <a:gd name="connsiteX15" fmla="*/ 968829 w 1066800"/>
              <a:gd name="connsiteY15" fmla="*/ 979715 h 2656115"/>
              <a:gd name="connsiteX16" fmla="*/ 1012372 w 1066800"/>
              <a:gd name="connsiteY16" fmla="*/ 1045029 h 2656115"/>
              <a:gd name="connsiteX17" fmla="*/ 1066800 w 1066800"/>
              <a:gd name="connsiteY17" fmla="*/ 1208315 h 2656115"/>
              <a:gd name="connsiteX18" fmla="*/ 1055915 w 1066800"/>
              <a:gd name="connsiteY18" fmla="*/ 1426029 h 2656115"/>
              <a:gd name="connsiteX19" fmla="*/ 1045029 w 1066800"/>
              <a:gd name="connsiteY19" fmla="*/ 1480458 h 2656115"/>
              <a:gd name="connsiteX20" fmla="*/ 947057 w 1066800"/>
              <a:gd name="connsiteY20" fmla="*/ 1676400 h 2656115"/>
              <a:gd name="connsiteX21" fmla="*/ 870857 w 1066800"/>
              <a:gd name="connsiteY21" fmla="*/ 1785258 h 2656115"/>
              <a:gd name="connsiteX22" fmla="*/ 849086 w 1066800"/>
              <a:gd name="connsiteY22" fmla="*/ 1817915 h 2656115"/>
              <a:gd name="connsiteX23" fmla="*/ 816429 w 1066800"/>
              <a:gd name="connsiteY23" fmla="*/ 1828800 h 2656115"/>
              <a:gd name="connsiteX24" fmla="*/ 772886 w 1066800"/>
              <a:gd name="connsiteY24" fmla="*/ 1850572 h 2656115"/>
              <a:gd name="connsiteX25" fmla="*/ 685800 w 1066800"/>
              <a:gd name="connsiteY25" fmla="*/ 1926772 h 2656115"/>
              <a:gd name="connsiteX26" fmla="*/ 642257 w 1066800"/>
              <a:gd name="connsiteY26" fmla="*/ 1959429 h 2656115"/>
              <a:gd name="connsiteX27" fmla="*/ 631372 w 1066800"/>
              <a:gd name="connsiteY27" fmla="*/ 1992086 h 2656115"/>
              <a:gd name="connsiteX28" fmla="*/ 631372 w 1066800"/>
              <a:gd name="connsiteY28" fmla="*/ 2286000 h 2656115"/>
              <a:gd name="connsiteX29" fmla="*/ 653143 w 1066800"/>
              <a:gd name="connsiteY29" fmla="*/ 2329543 h 2656115"/>
              <a:gd name="connsiteX30" fmla="*/ 718457 w 1066800"/>
              <a:gd name="connsiteY30" fmla="*/ 2362200 h 2656115"/>
              <a:gd name="connsiteX31" fmla="*/ 783772 w 1066800"/>
              <a:gd name="connsiteY31" fmla="*/ 2405743 h 2656115"/>
              <a:gd name="connsiteX32" fmla="*/ 859972 w 1066800"/>
              <a:gd name="connsiteY32" fmla="*/ 2427515 h 2656115"/>
              <a:gd name="connsiteX33" fmla="*/ 903515 w 1066800"/>
              <a:gd name="connsiteY33" fmla="*/ 2438400 h 2656115"/>
              <a:gd name="connsiteX34" fmla="*/ 957943 w 1066800"/>
              <a:gd name="connsiteY34" fmla="*/ 2536372 h 2656115"/>
              <a:gd name="connsiteX35" fmla="*/ 1012372 w 1066800"/>
              <a:gd name="connsiteY35" fmla="*/ 2612572 h 2656115"/>
              <a:gd name="connsiteX36" fmla="*/ 1012372 w 1066800"/>
              <a:gd name="connsiteY36" fmla="*/ 2656115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800" h="2656115">
                <a:moveTo>
                  <a:pt x="0" y="0"/>
                </a:moveTo>
                <a:lnTo>
                  <a:pt x="0" y="0"/>
                </a:lnTo>
                <a:cubicBezTo>
                  <a:pt x="24130" y="66356"/>
                  <a:pt x="40443" y="125463"/>
                  <a:pt x="76200" y="185058"/>
                </a:cubicBezTo>
                <a:cubicBezTo>
                  <a:pt x="85534" y="200615"/>
                  <a:pt x="98793" y="213505"/>
                  <a:pt x="108857" y="228600"/>
                </a:cubicBezTo>
                <a:cubicBezTo>
                  <a:pt x="120594" y="246205"/>
                  <a:pt x="128525" y="266328"/>
                  <a:pt x="141515" y="283029"/>
                </a:cubicBezTo>
                <a:cubicBezTo>
                  <a:pt x="154117" y="299231"/>
                  <a:pt x="172059" y="310686"/>
                  <a:pt x="185057" y="326572"/>
                </a:cubicBezTo>
                <a:cubicBezTo>
                  <a:pt x="204823" y="350731"/>
                  <a:pt x="217414" y="380700"/>
                  <a:pt x="239486" y="402772"/>
                </a:cubicBezTo>
                <a:cubicBezTo>
                  <a:pt x="254447" y="417733"/>
                  <a:pt x="276582" y="423296"/>
                  <a:pt x="293915" y="435429"/>
                </a:cubicBezTo>
                <a:cubicBezTo>
                  <a:pt x="312949" y="448753"/>
                  <a:pt x="329011" y="466084"/>
                  <a:pt x="348343" y="478972"/>
                </a:cubicBezTo>
                <a:cubicBezTo>
                  <a:pt x="382965" y="502053"/>
                  <a:pt x="408608" y="503662"/>
                  <a:pt x="446315" y="522515"/>
                </a:cubicBezTo>
                <a:cubicBezTo>
                  <a:pt x="465239" y="531977"/>
                  <a:pt x="483591" y="542784"/>
                  <a:pt x="500743" y="555172"/>
                </a:cubicBezTo>
                <a:cubicBezTo>
                  <a:pt x="548989" y="590016"/>
                  <a:pt x="591790" y="632487"/>
                  <a:pt x="642257" y="664029"/>
                </a:cubicBezTo>
                <a:cubicBezTo>
                  <a:pt x="671286" y="682172"/>
                  <a:pt x="702612" y="697073"/>
                  <a:pt x="729343" y="718458"/>
                </a:cubicBezTo>
                <a:cubicBezTo>
                  <a:pt x="757393" y="740898"/>
                  <a:pt x="779148" y="770294"/>
                  <a:pt x="805543" y="794658"/>
                </a:cubicBezTo>
                <a:cubicBezTo>
                  <a:pt x="998326" y="972612"/>
                  <a:pt x="738027" y="716258"/>
                  <a:pt x="936172" y="914400"/>
                </a:cubicBezTo>
                <a:cubicBezTo>
                  <a:pt x="947058" y="936172"/>
                  <a:pt x="956564" y="958689"/>
                  <a:pt x="968829" y="979715"/>
                </a:cubicBezTo>
                <a:cubicBezTo>
                  <a:pt x="982013" y="1002317"/>
                  <a:pt x="1000670" y="1021625"/>
                  <a:pt x="1012372" y="1045029"/>
                </a:cubicBezTo>
                <a:cubicBezTo>
                  <a:pt x="1035668" y="1091621"/>
                  <a:pt x="1052392" y="1157884"/>
                  <a:pt x="1066800" y="1208315"/>
                </a:cubicBezTo>
                <a:cubicBezTo>
                  <a:pt x="1063172" y="1280886"/>
                  <a:pt x="1061709" y="1353598"/>
                  <a:pt x="1055915" y="1426029"/>
                </a:cubicBezTo>
                <a:cubicBezTo>
                  <a:pt x="1054440" y="1444472"/>
                  <a:pt x="1051187" y="1463011"/>
                  <a:pt x="1045029" y="1480458"/>
                </a:cubicBezTo>
                <a:cubicBezTo>
                  <a:pt x="1001496" y="1603799"/>
                  <a:pt x="1005139" y="1589277"/>
                  <a:pt x="947057" y="1676400"/>
                </a:cubicBezTo>
                <a:cubicBezTo>
                  <a:pt x="921330" y="1779316"/>
                  <a:pt x="961929" y="1648648"/>
                  <a:pt x="870857" y="1785258"/>
                </a:cubicBezTo>
                <a:cubicBezTo>
                  <a:pt x="863600" y="1796144"/>
                  <a:pt x="859302" y="1809742"/>
                  <a:pt x="849086" y="1817915"/>
                </a:cubicBezTo>
                <a:cubicBezTo>
                  <a:pt x="840126" y="1825083"/>
                  <a:pt x="826976" y="1824280"/>
                  <a:pt x="816429" y="1828800"/>
                </a:cubicBezTo>
                <a:cubicBezTo>
                  <a:pt x="801513" y="1835192"/>
                  <a:pt x="786647" y="1841971"/>
                  <a:pt x="772886" y="1850572"/>
                </a:cubicBezTo>
                <a:cubicBezTo>
                  <a:pt x="717988" y="1884883"/>
                  <a:pt x="736440" y="1882462"/>
                  <a:pt x="685800" y="1926772"/>
                </a:cubicBezTo>
                <a:cubicBezTo>
                  <a:pt x="672146" y="1938719"/>
                  <a:pt x="656771" y="1948543"/>
                  <a:pt x="642257" y="1959429"/>
                </a:cubicBezTo>
                <a:cubicBezTo>
                  <a:pt x="638629" y="1970315"/>
                  <a:pt x="634155" y="1980954"/>
                  <a:pt x="631372" y="1992086"/>
                </a:cubicBezTo>
                <a:cubicBezTo>
                  <a:pt x="605575" y="2095275"/>
                  <a:pt x="616357" y="2155870"/>
                  <a:pt x="631372" y="2286000"/>
                </a:cubicBezTo>
                <a:cubicBezTo>
                  <a:pt x="633232" y="2302120"/>
                  <a:pt x="642755" y="2317077"/>
                  <a:pt x="653143" y="2329543"/>
                </a:cubicBezTo>
                <a:cubicBezTo>
                  <a:pt x="669377" y="2349024"/>
                  <a:pt x="696166" y="2354770"/>
                  <a:pt x="718457" y="2362200"/>
                </a:cubicBezTo>
                <a:cubicBezTo>
                  <a:pt x="740229" y="2376714"/>
                  <a:pt x="758387" y="2399397"/>
                  <a:pt x="783772" y="2405743"/>
                </a:cubicBezTo>
                <a:cubicBezTo>
                  <a:pt x="919947" y="2439788"/>
                  <a:pt x="750614" y="2396270"/>
                  <a:pt x="859972" y="2427515"/>
                </a:cubicBezTo>
                <a:cubicBezTo>
                  <a:pt x="874357" y="2431625"/>
                  <a:pt x="889001" y="2434772"/>
                  <a:pt x="903515" y="2438400"/>
                </a:cubicBezTo>
                <a:cubicBezTo>
                  <a:pt x="920770" y="2472911"/>
                  <a:pt x="935162" y="2504479"/>
                  <a:pt x="957943" y="2536372"/>
                </a:cubicBezTo>
                <a:cubicBezTo>
                  <a:pt x="988525" y="2579187"/>
                  <a:pt x="987115" y="2536801"/>
                  <a:pt x="1012372" y="2612572"/>
                </a:cubicBezTo>
                <a:cubicBezTo>
                  <a:pt x="1016962" y="2626342"/>
                  <a:pt x="1012372" y="2641601"/>
                  <a:pt x="1012372" y="265611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252EC4B5-C8AA-6D75-12AD-6B27E5850640}"/>
              </a:ext>
            </a:extLst>
          </p:cNvPr>
          <p:cNvSpPr/>
          <p:nvPr userDrawn="1"/>
        </p:nvSpPr>
        <p:spPr>
          <a:xfrm>
            <a:off x="2628900" y="686562"/>
            <a:ext cx="2373086" cy="870857"/>
          </a:xfrm>
          <a:custGeom>
            <a:avLst/>
            <a:gdLst>
              <a:gd name="connsiteX0" fmla="*/ 0 w 2373086"/>
              <a:gd name="connsiteY0" fmla="*/ 0 h 870857"/>
              <a:gd name="connsiteX1" fmla="*/ 0 w 2373086"/>
              <a:gd name="connsiteY1" fmla="*/ 0 h 870857"/>
              <a:gd name="connsiteX2" fmla="*/ 130629 w 2373086"/>
              <a:gd name="connsiteY2" fmla="*/ 54428 h 870857"/>
              <a:gd name="connsiteX3" fmla="*/ 206829 w 2373086"/>
              <a:gd name="connsiteY3" fmla="*/ 108857 h 870857"/>
              <a:gd name="connsiteX4" fmla="*/ 348343 w 2373086"/>
              <a:gd name="connsiteY4" fmla="*/ 174171 h 870857"/>
              <a:gd name="connsiteX5" fmla="*/ 468086 w 2373086"/>
              <a:gd name="connsiteY5" fmla="*/ 217714 h 870857"/>
              <a:gd name="connsiteX6" fmla="*/ 522514 w 2373086"/>
              <a:gd name="connsiteY6" fmla="*/ 239486 h 870857"/>
              <a:gd name="connsiteX7" fmla="*/ 620486 w 2373086"/>
              <a:gd name="connsiteY7" fmla="*/ 261257 h 870857"/>
              <a:gd name="connsiteX8" fmla="*/ 674914 w 2373086"/>
              <a:gd name="connsiteY8" fmla="*/ 283028 h 870857"/>
              <a:gd name="connsiteX9" fmla="*/ 1077686 w 2373086"/>
              <a:gd name="connsiteY9" fmla="*/ 261257 h 870857"/>
              <a:gd name="connsiteX10" fmla="*/ 1153886 w 2373086"/>
              <a:gd name="connsiteY10" fmla="*/ 250371 h 870857"/>
              <a:gd name="connsiteX11" fmla="*/ 1436914 w 2373086"/>
              <a:gd name="connsiteY11" fmla="*/ 239486 h 870857"/>
              <a:gd name="connsiteX12" fmla="*/ 1632857 w 2373086"/>
              <a:gd name="connsiteY12" fmla="*/ 228600 h 870857"/>
              <a:gd name="connsiteX13" fmla="*/ 1839686 w 2373086"/>
              <a:gd name="connsiteY13" fmla="*/ 239486 h 870857"/>
              <a:gd name="connsiteX14" fmla="*/ 1970314 w 2373086"/>
              <a:gd name="connsiteY14" fmla="*/ 337457 h 870857"/>
              <a:gd name="connsiteX15" fmla="*/ 2013857 w 2373086"/>
              <a:gd name="connsiteY15" fmla="*/ 359228 h 870857"/>
              <a:gd name="connsiteX16" fmla="*/ 2079172 w 2373086"/>
              <a:gd name="connsiteY16" fmla="*/ 446314 h 870857"/>
              <a:gd name="connsiteX17" fmla="*/ 2100943 w 2373086"/>
              <a:gd name="connsiteY17" fmla="*/ 489857 h 870857"/>
              <a:gd name="connsiteX18" fmla="*/ 2133600 w 2373086"/>
              <a:gd name="connsiteY18" fmla="*/ 544286 h 870857"/>
              <a:gd name="connsiteX19" fmla="*/ 2188029 w 2373086"/>
              <a:gd name="connsiteY19" fmla="*/ 664028 h 870857"/>
              <a:gd name="connsiteX20" fmla="*/ 2220686 w 2373086"/>
              <a:gd name="connsiteY20" fmla="*/ 707571 h 870857"/>
              <a:gd name="connsiteX21" fmla="*/ 2307772 w 2373086"/>
              <a:gd name="connsiteY21" fmla="*/ 816428 h 870857"/>
              <a:gd name="connsiteX22" fmla="*/ 2340429 w 2373086"/>
              <a:gd name="connsiteY22" fmla="*/ 827314 h 870857"/>
              <a:gd name="connsiteX23" fmla="*/ 2373086 w 2373086"/>
              <a:gd name="connsiteY23" fmla="*/ 870857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73086" h="870857">
                <a:moveTo>
                  <a:pt x="0" y="0"/>
                </a:moveTo>
                <a:lnTo>
                  <a:pt x="0" y="0"/>
                </a:lnTo>
                <a:cubicBezTo>
                  <a:pt x="43543" y="18143"/>
                  <a:pt x="88886" y="32458"/>
                  <a:pt x="130629" y="54428"/>
                </a:cubicBezTo>
                <a:cubicBezTo>
                  <a:pt x="158251" y="68966"/>
                  <a:pt x="180572" y="91978"/>
                  <a:pt x="206829" y="108857"/>
                </a:cubicBezTo>
                <a:cubicBezTo>
                  <a:pt x="316308" y="179237"/>
                  <a:pt x="244800" y="131028"/>
                  <a:pt x="348343" y="174171"/>
                </a:cubicBezTo>
                <a:cubicBezTo>
                  <a:pt x="461694" y="221400"/>
                  <a:pt x="365854" y="197267"/>
                  <a:pt x="468086" y="217714"/>
                </a:cubicBezTo>
                <a:cubicBezTo>
                  <a:pt x="486229" y="224971"/>
                  <a:pt x="503798" y="233871"/>
                  <a:pt x="522514" y="239486"/>
                </a:cubicBezTo>
                <a:cubicBezTo>
                  <a:pt x="608834" y="265382"/>
                  <a:pt x="545069" y="236118"/>
                  <a:pt x="620486" y="261257"/>
                </a:cubicBezTo>
                <a:cubicBezTo>
                  <a:pt x="639023" y="267436"/>
                  <a:pt x="656771" y="275771"/>
                  <a:pt x="674914" y="283028"/>
                </a:cubicBezTo>
                <a:lnTo>
                  <a:pt x="1077686" y="261257"/>
                </a:lnTo>
                <a:cubicBezTo>
                  <a:pt x="1103284" y="259512"/>
                  <a:pt x="1128275" y="251923"/>
                  <a:pt x="1153886" y="250371"/>
                </a:cubicBezTo>
                <a:cubicBezTo>
                  <a:pt x="1248126" y="244660"/>
                  <a:pt x="1342599" y="243773"/>
                  <a:pt x="1436914" y="239486"/>
                </a:cubicBezTo>
                <a:cubicBezTo>
                  <a:pt x="1502262" y="236516"/>
                  <a:pt x="1567543" y="232229"/>
                  <a:pt x="1632857" y="228600"/>
                </a:cubicBezTo>
                <a:cubicBezTo>
                  <a:pt x="1701800" y="232229"/>
                  <a:pt x="1771890" y="226448"/>
                  <a:pt x="1839686" y="239486"/>
                </a:cubicBezTo>
                <a:cubicBezTo>
                  <a:pt x="1906905" y="252413"/>
                  <a:pt x="1922616" y="300358"/>
                  <a:pt x="1970314" y="337457"/>
                </a:cubicBezTo>
                <a:cubicBezTo>
                  <a:pt x="1983123" y="347420"/>
                  <a:pt x="1999343" y="351971"/>
                  <a:pt x="2013857" y="359228"/>
                </a:cubicBezTo>
                <a:cubicBezTo>
                  <a:pt x="2035629" y="388257"/>
                  <a:pt x="2062945" y="413859"/>
                  <a:pt x="2079172" y="446314"/>
                </a:cubicBezTo>
                <a:cubicBezTo>
                  <a:pt x="2086429" y="460828"/>
                  <a:pt x="2093062" y="475672"/>
                  <a:pt x="2100943" y="489857"/>
                </a:cubicBezTo>
                <a:cubicBezTo>
                  <a:pt x="2111218" y="508353"/>
                  <a:pt x="2124138" y="525362"/>
                  <a:pt x="2133600" y="544286"/>
                </a:cubicBezTo>
                <a:cubicBezTo>
                  <a:pt x="2177394" y="631874"/>
                  <a:pt x="2130462" y="568083"/>
                  <a:pt x="2188029" y="664028"/>
                </a:cubicBezTo>
                <a:cubicBezTo>
                  <a:pt x="2197363" y="679585"/>
                  <a:pt x="2210622" y="692475"/>
                  <a:pt x="2220686" y="707571"/>
                </a:cubicBezTo>
                <a:cubicBezTo>
                  <a:pt x="2240399" y="737141"/>
                  <a:pt x="2270087" y="803866"/>
                  <a:pt x="2307772" y="816428"/>
                </a:cubicBezTo>
                <a:lnTo>
                  <a:pt x="2340429" y="827314"/>
                </a:lnTo>
                <a:cubicBezTo>
                  <a:pt x="2367937" y="854823"/>
                  <a:pt x="2357610" y="839906"/>
                  <a:pt x="2373086" y="870857"/>
                </a:cubicBezTo>
              </a:path>
            </a:pathLst>
          </a:custGeom>
          <a:noFill/>
          <a:ln w="25400">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Shape 25">
            <a:extLst>
              <a:ext uri="{FF2B5EF4-FFF2-40B4-BE49-F238E27FC236}">
                <a16:creationId xmlns:a16="http://schemas.microsoft.com/office/drawing/2014/main" id="{A0D12FD2-291B-0A73-9ADF-F9956350E1CB}"/>
              </a:ext>
            </a:extLst>
          </p:cNvPr>
          <p:cNvSpPr/>
          <p:nvPr userDrawn="1"/>
        </p:nvSpPr>
        <p:spPr>
          <a:xfrm rot="10800000">
            <a:off x="5006039" y="16491"/>
            <a:ext cx="3633410" cy="1540928"/>
          </a:xfrm>
          <a:custGeom>
            <a:avLst/>
            <a:gdLst>
              <a:gd name="connsiteX0" fmla="*/ 1540934 w 1540934"/>
              <a:gd name="connsiteY0" fmla="*/ 0 h 1007533"/>
              <a:gd name="connsiteX1" fmla="*/ 1498600 w 1540934"/>
              <a:gd name="connsiteY1" fmla="*/ 42333 h 1007533"/>
              <a:gd name="connsiteX2" fmla="*/ 1473200 w 1540934"/>
              <a:gd name="connsiteY2" fmla="*/ 245533 h 1007533"/>
              <a:gd name="connsiteX3" fmla="*/ 1456267 w 1540934"/>
              <a:gd name="connsiteY3" fmla="*/ 321733 h 1007533"/>
              <a:gd name="connsiteX4" fmla="*/ 1439334 w 1540934"/>
              <a:gd name="connsiteY4" fmla="*/ 482600 h 1007533"/>
              <a:gd name="connsiteX5" fmla="*/ 1430867 w 1540934"/>
              <a:gd name="connsiteY5" fmla="*/ 508000 h 1007533"/>
              <a:gd name="connsiteX6" fmla="*/ 1371600 w 1540934"/>
              <a:gd name="connsiteY6" fmla="*/ 584200 h 1007533"/>
              <a:gd name="connsiteX7" fmla="*/ 1270000 w 1540934"/>
              <a:gd name="connsiteY7" fmla="*/ 668866 h 1007533"/>
              <a:gd name="connsiteX8" fmla="*/ 1202267 w 1540934"/>
              <a:gd name="connsiteY8" fmla="*/ 685800 h 1007533"/>
              <a:gd name="connsiteX9" fmla="*/ 1151467 w 1540934"/>
              <a:gd name="connsiteY9" fmla="*/ 719666 h 1007533"/>
              <a:gd name="connsiteX10" fmla="*/ 990600 w 1540934"/>
              <a:gd name="connsiteY10" fmla="*/ 762000 h 1007533"/>
              <a:gd name="connsiteX11" fmla="*/ 508000 w 1540934"/>
              <a:gd name="connsiteY11" fmla="*/ 787400 h 1007533"/>
              <a:gd name="connsiteX12" fmla="*/ 338667 w 1540934"/>
              <a:gd name="connsiteY12" fmla="*/ 846666 h 1007533"/>
              <a:gd name="connsiteX13" fmla="*/ 279400 w 1540934"/>
              <a:gd name="connsiteY13" fmla="*/ 863600 h 1007533"/>
              <a:gd name="connsiteX14" fmla="*/ 220134 w 1540934"/>
              <a:gd name="connsiteY14" fmla="*/ 897466 h 1007533"/>
              <a:gd name="connsiteX15" fmla="*/ 127000 w 1540934"/>
              <a:gd name="connsiteY15" fmla="*/ 939800 h 1007533"/>
              <a:gd name="connsiteX16" fmla="*/ 84667 w 1540934"/>
              <a:gd name="connsiteY16" fmla="*/ 965200 h 1007533"/>
              <a:gd name="connsiteX17" fmla="*/ 42334 w 1540934"/>
              <a:gd name="connsiteY17" fmla="*/ 982133 h 1007533"/>
              <a:gd name="connsiteX18" fmla="*/ 16934 w 1540934"/>
              <a:gd name="connsiteY18" fmla="*/ 999066 h 1007533"/>
              <a:gd name="connsiteX19" fmla="*/ 0 w 1540934"/>
              <a:gd name="connsiteY19" fmla="*/ 1007533 h 10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0934" h="1007533">
                <a:moveTo>
                  <a:pt x="1540934" y="0"/>
                </a:moveTo>
                <a:cubicBezTo>
                  <a:pt x="1526823" y="14111"/>
                  <a:pt x="1509314" y="25497"/>
                  <a:pt x="1498600" y="42333"/>
                </a:cubicBezTo>
                <a:cubicBezTo>
                  <a:pt x="1468158" y="90170"/>
                  <a:pt x="1475304" y="221341"/>
                  <a:pt x="1473200" y="245533"/>
                </a:cubicBezTo>
                <a:cubicBezTo>
                  <a:pt x="1471766" y="262021"/>
                  <a:pt x="1460693" y="304031"/>
                  <a:pt x="1456267" y="321733"/>
                </a:cubicBezTo>
                <a:cubicBezTo>
                  <a:pt x="1451245" y="392037"/>
                  <a:pt x="1453944" y="424159"/>
                  <a:pt x="1439334" y="482600"/>
                </a:cubicBezTo>
                <a:cubicBezTo>
                  <a:pt x="1437170" y="491258"/>
                  <a:pt x="1434858" y="500018"/>
                  <a:pt x="1430867" y="508000"/>
                </a:cubicBezTo>
                <a:cubicBezTo>
                  <a:pt x="1420988" y="527758"/>
                  <a:pt x="1378682" y="577535"/>
                  <a:pt x="1371600" y="584200"/>
                </a:cubicBezTo>
                <a:cubicBezTo>
                  <a:pt x="1339498" y="614414"/>
                  <a:pt x="1312768" y="658174"/>
                  <a:pt x="1270000" y="668866"/>
                </a:cubicBezTo>
                <a:lnTo>
                  <a:pt x="1202267" y="685800"/>
                </a:lnTo>
                <a:cubicBezTo>
                  <a:pt x="1185334" y="697089"/>
                  <a:pt x="1169670" y="710565"/>
                  <a:pt x="1151467" y="719666"/>
                </a:cubicBezTo>
                <a:cubicBezTo>
                  <a:pt x="1087339" y="751730"/>
                  <a:pt x="1064079" y="746531"/>
                  <a:pt x="990600" y="762000"/>
                </a:cubicBezTo>
                <a:cubicBezTo>
                  <a:pt x="746760" y="813335"/>
                  <a:pt x="1195273" y="773373"/>
                  <a:pt x="508000" y="787400"/>
                </a:cubicBezTo>
                <a:cubicBezTo>
                  <a:pt x="334246" y="818991"/>
                  <a:pt x="490366" y="780298"/>
                  <a:pt x="338667" y="846666"/>
                </a:cubicBezTo>
                <a:cubicBezTo>
                  <a:pt x="319843" y="854901"/>
                  <a:pt x="298285" y="855506"/>
                  <a:pt x="279400" y="863600"/>
                </a:cubicBezTo>
                <a:cubicBezTo>
                  <a:pt x="258487" y="872563"/>
                  <a:pt x="240168" y="886679"/>
                  <a:pt x="220134" y="897466"/>
                </a:cubicBezTo>
                <a:cubicBezTo>
                  <a:pt x="26069" y="1001962"/>
                  <a:pt x="291010" y="857794"/>
                  <a:pt x="127000" y="939800"/>
                </a:cubicBezTo>
                <a:cubicBezTo>
                  <a:pt x="112281" y="947159"/>
                  <a:pt x="99386" y="957841"/>
                  <a:pt x="84667" y="965200"/>
                </a:cubicBezTo>
                <a:cubicBezTo>
                  <a:pt x="71074" y="971997"/>
                  <a:pt x="55928" y="975336"/>
                  <a:pt x="42334" y="982133"/>
                </a:cubicBezTo>
                <a:cubicBezTo>
                  <a:pt x="33233" y="986684"/>
                  <a:pt x="25660" y="993831"/>
                  <a:pt x="16934" y="999066"/>
                </a:cubicBezTo>
                <a:cubicBezTo>
                  <a:pt x="11522" y="1002313"/>
                  <a:pt x="5645" y="1004711"/>
                  <a:pt x="0" y="1007533"/>
                </a:cubicBezTo>
              </a:path>
            </a:pathLst>
          </a:custGeom>
          <a:ln w="25400">
            <a:solidFill>
              <a:srgbClr val="9DC3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DB34EE42-5362-86C1-E5F1-1384B8A7FF83}"/>
              </a:ext>
            </a:extLst>
          </p:cNvPr>
          <p:cNvSpPr/>
          <p:nvPr userDrawn="1"/>
        </p:nvSpPr>
        <p:spPr>
          <a:xfrm rot="10800000">
            <a:off x="5001986" y="1557419"/>
            <a:ext cx="1923750" cy="1576306"/>
          </a:xfrm>
          <a:custGeom>
            <a:avLst/>
            <a:gdLst>
              <a:gd name="connsiteX0" fmla="*/ 0 w 1176867"/>
              <a:gd name="connsiteY0" fmla="*/ 0 h 694571"/>
              <a:gd name="connsiteX1" fmla="*/ 33867 w 1176867"/>
              <a:gd name="connsiteY1" fmla="*/ 118534 h 694571"/>
              <a:gd name="connsiteX2" fmla="*/ 59267 w 1176867"/>
              <a:gd name="connsiteY2" fmla="*/ 143934 h 694571"/>
              <a:gd name="connsiteX3" fmla="*/ 110067 w 1176867"/>
              <a:gd name="connsiteY3" fmla="*/ 203200 h 694571"/>
              <a:gd name="connsiteX4" fmla="*/ 177800 w 1176867"/>
              <a:gd name="connsiteY4" fmla="*/ 245534 h 694571"/>
              <a:gd name="connsiteX5" fmla="*/ 541867 w 1176867"/>
              <a:gd name="connsiteY5" fmla="*/ 279400 h 694571"/>
              <a:gd name="connsiteX6" fmla="*/ 584200 w 1176867"/>
              <a:gd name="connsiteY6" fmla="*/ 296334 h 694571"/>
              <a:gd name="connsiteX7" fmla="*/ 626534 w 1176867"/>
              <a:gd name="connsiteY7" fmla="*/ 304800 h 694571"/>
              <a:gd name="connsiteX8" fmla="*/ 711200 w 1176867"/>
              <a:gd name="connsiteY8" fmla="*/ 338667 h 694571"/>
              <a:gd name="connsiteX9" fmla="*/ 762000 w 1176867"/>
              <a:gd name="connsiteY9" fmla="*/ 372534 h 694571"/>
              <a:gd name="connsiteX10" fmla="*/ 829734 w 1176867"/>
              <a:gd name="connsiteY10" fmla="*/ 423334 h 694571"/>
              <a:gd name="connsiteX11" fmla="*/ 855134 w 1176867"/>
              <a:gd name="connsiteY11" fmla="*/ 440267 h 694571"/>
              <a:gd name="connsiteX12" fmla="*/ 880534 w 1176867"/>
              <a:gd name="connsiteY12" fmla="*/ 465667 h 694571"/>
              <a:gd name="connsiteX13" fmla="*/ 914400 w 1176867"/>
              <a:gd name="connsiteY13" fmla="*/ 482600 h 694571"/>
              <a:gd name="connsiteX14" fmla="*/ 965200 w 1176867"/>
              <a:gd name="connsiteY14" fmla="*/ 516467 h 694571"/>
              <a:gd name="connsiteX15" fmla="*/ 1032934 w 1176867"/>
              <a:gd name="connsiteY15" fmla="*/ 592667 h 694571"/>
              <a:gd name="connsiteX16" fmla="*/ 1083734 w 1176867"/>
              <a:gd name="connsiteY16" fmla="*/ 618067 h 694571"/>
              <a:gd name="connsiteX17" fmla="*/ 1117600 w 1176867"/>
              <a:gd name="connsiteY17" fmla="*/ 660400 h 694571"/>
              <a:gd name="connsiteX18" fmla="*/ 1168400 w 1176867"/>
              <a:gd name="connsiteY18" fmla="*/ 694267 h 694571"/>
              <a:gd name="connsiteX19" fmla="*/ 1176867 w 1176867"/>
              <a:gd name="connsiteY19" fmla="*/ 694267 h 6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6867" h="694571">
                <a:moveTo>
                  <a:pt x="0" y="0"/>
                </a:moveTo>
                <a:cubicBezTo>
                  <a:pt x="5669" y="28342"/>
                  <a:pt x="18892" y="103559"/>
                  <a:pt x="33867" y="118534"/>
                </a:cubicBezTo>
                <a:cubicBezTo>
                  <a:pt x="42334" y="127001"/>
                  <a:pt x="52307" y="134191"/>
                  <a:pt x="59267" y="143934"/>
                </a:cubicBezTo>
                <a:cubicBezTo>
                  <a:pt x="103967" y="206513"/>
                  <a:pt x="42114" y="152236"/>
                  <a:pt x="110067" y="203200"/>
                </a:cubicBezTo>
                <a:cubicBezTo>
                  <a:pt x="124788" y="247363"/>
                  <a:pt x="110512" y="227826"/>
                  <a:pt x="177800" y="245534"/>
                </a:cubicBezTo>
                <a:cubicBezTo>
                  <a:pt x="353688" y="291821"/>
                  <a:pt x="271171" y="270669"/>
                  <a:pt x="541867" y="279400"/>
                </a:cubicBezTo>
                <a:cubicBezTo>
                  <a:pt x="555978" y="285045"/>
                  <a:pt x="569643" y="291967"/>
                  <a:pt x="584200" y="296334"/>
                </a:cubicBezTo>
                <a:cubicBezTo>
                  <a:pt x="597984" y="300469"/>
                  <a:pt x="613010" y="299882"/>
                  <a:pt x="626534" y="304800"/>
                </a:cubicBezTo>
                <a:cubicBezTo>
                  <a:pt x="761212" y="353773"/>
                  <a:pt x="613810" y="314318"/>
                  <a:pt x="711200" y="338667"/>
                </a:cubicBezTo>
                <a:cubicBezTo>
                  <a:pt x="728133" y="349956"/>
                  <a:pt x="745719" y="360323"/>
                  <a:pt x="762000" y="372534"/>
                </a:cubicBezTo>
                <a:cubicBezTo>
                  <a:pt x="784578" y="389467"/>
                  <a:pt x="806251" y="407679"/>
                  <a:pt x="829734" y="423334"/>
                </a:cubicBezTo>
                <a:cubicBezTo>
                  <a:pt x="838201" y="428978"/>
                  <a:pt x="847317" y="433753"/>
                  <a:pt x="855134" y="440267"/>
                </a:cubicBezTo>
                <a:cubicBezTo>
                  <a:pt x="864332" y="447932"/>
                  <a:pt x="870791" y="458707"/>
                  <a:pt x="880534" y="465667"/>
                </a:cubicBezTo>
                <a:cubicBezTo>
                  <a:pt x="890804" y="473003"/>
                  <a:pt x="903578" y="476106"/>
                  <a:pt x="914400" y="482600"/>
                </a:cubicBezTo>
                <a:cubicBezTo>
                  <a:pt x="931851" y="493071"/>
                  <a:pt x="965200" y="516467"/>
                  <a:pt x="965200" y="516467"/>
                </a:cubicBezTo>
                <a:cubicBezTo>
                  <a:pt x="981335" y="540669"/>
                  <a:pt x="1008080" y="584382"/>
                  <a:pt x="1032934" y="592667"/>
                </a:cubicBezTo>
                <a:cubicBezTo>
                  <a:pt x="1067987" y="604352"/>
                  <a:pt x="1050908" y="596184"/>
                  <a:pt x="1083734" y="618067"/>
                </a:cubicBezTo>
                <a:cubicBezTo>
                  <a:pt x="1097632" y="659764"/>
                  <a:pt x="1082249" y="630941"/>
                  <a:pt x="1117600" y="660400"/>
                </a:cubicBezTo>
                <a:cubicBezTo>
                  <a:pt x="1151325" y="688504"/>
                  <a:pt x="1130139" y="684701"/>
                  <a:pt x="1168400" y="694267"/>
                </a:cubicBezTo>
                <a:cubicBezTo>
                  <a:pt x="1171138" y="694952"/>
                  <a:pt x="1174045" y="694267"/>
                  <a:pt x="1176867" y="694267"/>
                </a:cubicBezTo>
              </a:path>
            </a:pathLst>
          </a:custGeom>
          <a:noFill/>
          <a:ln w="25400">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Shape 1">
            <a:extLst>
              <a:ext uri="{FF2B5EF4-FFF2-40B4-BE49-F238E27FC236}">
                <a16:creationId xmlns:a16="http://schemas.microsoft.com/office/drawing/2014/main" id="{A8B776DF-22A3-A9A4-09D6-A55938FEB8AA}"/>
              </a:ext>
            </a:extLst>
          </p:cNvPr>
          <p:cNvSpPr/>
          <p:nvPr userDrawn="1"/>
        </p:nvSpPr>
        <p:spPr>
          <a:xfrm>
            <a:off x="4168876" y="29497"/>
            <a:ext cx="7993626" cy="4552335"/>
          </a:xfrm>
          <a:custGeom>
            <a:avLst/>
            <a:gdLst>
              <a:gd name="connsiteX0" fmla="*/ 0 w 7993626"/>
              <a:gd name="connsiteY0" fmla="*/ 0 h 4552335"/>
              <a:gd name="connsiteX1" fmla="*/ 147484 w 7993626"/>
              <a:gd name="connsiteY1" fmla="*/ 137651 h 4552335"/>
              <a:gd name="connsiteX2" fmla="*/ 422788 w 7993626"/>
              <a:gd name="connsiteY2" fmla="*/ 363793 h 4552335"/>
              <a:gd name="connsiteX3" fmla="*/ 629265 w 7993626"/>
              <a:gd name="connsiteY3" fmla="*/ 491613 h 4552335"/>
              <a:gd name="connsiteX4" fmla="*/ 747252 w 7993626"/>
              <a:gd name="connsiteY4" fmla="*/ 560438 h 4552335"/>
              <a:gd name="connsiteX5" fmla="*/ 875071 w 7993626"/>
              <a:gd name="connsiteY5" fmla="*/ 648929 h 4552335"/>
              <a:gd name="connsiteX6" fmla="*/ 1179871 w 7993626"/>
              <a:gd name="connsiteY6" fmla="*/ 825909 h 4552335"/>
              <a:gd name="connsiteX7" fmla="*/ 1337188 w 7993626"/>
              <a:gd name="connsiteY7" fmla="*/ 934064 h 4552335"/>
              <a:gd name="connsiteX8" fmla="*/ 1465007 w 7993626"/>
              <a:gd name="connsiteY8" fmla="*/ 1012722 h 4552335"/>
              <a:gd name="connsiteX9" fmla="*/ 1671484 w 7993626"/>
              <a:gd name="connsiteY9" fmla="*/ 1179871 h 4552335"/>
              <a:gd name="connsiteX10" fmla="*/ 1789471 w 7993626"/>
              <a:gd name="connsiteY10" fmla="*/ 1248697 h 4552335"/>
              <a:gd name="connsiteX11" fmla="*/ 1907458 w 7993626"/>
              <a:gd name="connsiteY11" fmla="*/ 1297858 h 4552335"/>
              <a:gd name="connsiteX12" fmla="*/ 2281084 w 7993626"/>
              <a:gd name="connsiteY12" fmla="*/ 1514168 h 4552335"/>
              <a:gd name="connsiteX13" fmla="*/ 2782529 w 7993626"/>
              <a:gd name="connsiteY13" fmla="*/ 1809135 h 4552335"/>
              <a:gd name="connsiteX14" fmla="*/ 3077497 w 7993626"/>
              <a:gd name="connsiteY14" fmla="*/ 1946787 h 4552335"/>
              <a:gd name="connsiteX15" fmla="*/ 3126658 w 7993626"/>
              <a:gd name="connsiteY15" fmla="*/ 1966451 h 4552335"/>
              <a:gd name="connsiteX16" fmla="*/ 3470788 w 7993626"/>
              <a:gd name="connsiteY16" fmla="*/ 2172929 h 4552335"/>
              <a:gd name="connsiteX17" fmla="*/ 3765755 w 7993626"/>
              <a:gd name="connsiteY17" fmla="*/ 2349909 h 4552335"/>
              <a:gd name="connsiteX18" fmla="*/ 4080388 w 7993626"/>
              <a:gd name="connsiteY18" fmla="*/ 2536722 h 4552335"/>
              <a:gd name="connsiteX19" fmla="*/ 4522839 w 7993626"/>
              <a:gd name="connsiteY19" fmla="*/ 2753032 h 4552335"/>
              <a:gd name="connsiteX20" fmla="*/ 5043949 w 7993626"/>
              <a:gd name="connsiteY20" fmla="*/ 3038168 h 4552335"/>
              <a:gd name="connsiteX21" fmla="*/ 5240594 w 7993626"/>
              <a:gd name="connsiteY21" fmla="*/ 3136490 h 4552335"/>
              <a:gd name="connsiteX22" fmla="*/ 5348749 w 7993626"/>
              <a:gd name="connsiteY22" fmla="*/ 3195484 h 4552335"/>
              <a:gd name="connsiteX23" fmla="*/ 5486400 w 7993626"/>
              <a:gd name="connsiteY23" fmla="*/ 3254477 h 4552335"/>
              <a:gd name="connsiteX24" fmla="*/ 5860026 w 7993626"/>
              <a:gd name="connsiteY24" fmla="*/ 3470787 h 4552335"/>
              <a:gd name="connsiteX25" fmla="*/ 6154994 w 7993626"/>
              <a:gd name="connsiteY25" fmla="*/ 3628103 h 4552335"/>
              <a:gd name="connsiteX26" fmla="*/ 6449962 w 7993626"/>
              <a:gd name="connsiteY26" fmla="*/ 3805084 h 4552335"/>
              <a:gd name="connsiteX27" fmla="*/ 6725265 w 7993626"/>
              <a:gd name="connsiteY27" fmla="*/ 3962400 h 4552335"/>
              <a:gd name="connsiteX28" fmla="*/ 6823588 w 7993626"/>
              <a:gd name="connsiteY28" fmla="*/ 4001729 h 4552335"/>
              <a:gd name="connsiteX29" fmla="*/ 7069394 w 7993626"/>
              <a:gd name="connsiteY29" fmla="*/ 4129548 h 4552335"/>
              <a:gd name="connsiteX30" fmla="*/ 7344697 w 7993626"/>
              <a:gd name="connsiteY30" fmla="*/ 4227871 h 4552335"/>
              <a:gd name="connsiteX31" fmla="*/ 7492181 w 7993626"/>
              <a:gd name="connsiteY31" fmla="*/ 4306529 h 4552335"/>
              <a:gd name="connsiteX32" fmla="*/ 7561007 w 7993626"/>
              <a:gd name="connsiteY32" fmla="*/ 4345858 h 4552335"/>
              <a:gd name="connsiteX33" fmla="*/ 7600336 w 7993626"/>
              <a:gd name="connsiteY33" fmla="*/ 4365522 h 4552335"/>
              <a:gd name="connsiteX34" fmla="*/ 7649497 w 7993626"/>
              <a:gd name="connsiteY34" fmla="*/ 4395019 h 4552335"/>
              <a:gd name="connsiteX35" fmla="*/ 7767484 w 7993626"/>
              <a:gd name="connsiteY35" fmla="*/ 4444180 h 4552335"/>
              <a:gd name="connsiteX36" fmla="*/ 7816646 w 7993626"/>
              <a:gd name="connsiteY36" fmla="*/ 4473677 h 4552335"/>
              <a:gd name="connsiteX37" fmla="*/ 7855975 w 7993626"/>
              <a:gd name="connsiteY37" fmla="*/ 4483509 h 4552335"/>
              <a:gd name="connsiteX38" fmla="*/ 7934633 w 7993626"/>
              <a:gd name="connsiteY38" fmla="*/ 4503174 h 4552335"/>
              <a:gd name="connsiteX39" fmla="*/ 7993626 w 7993626"/>
              <a:gd name="connsiteY39" fmla="*/ 4552335 h 45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93626" h="4552335">
                <a:moveTo>
                  <a:pt x="0" y="0"/>
                </a:moveTo>
                <a:cubicBezTo>
                  <a:pt x="98453" y="114861"/>
                  <a:pt x="16419" y="28431"/>
                  <a:pt x="147484" y="137651"/>
                </a:cubicBezTo>
                <a:cubicBezTo>
                  <a:pt x="247426" y="220935"/>
                  <a:pt x="301187" y="288516"/>
                  <a:pt x="422788" y="363793"/>
                </a:cubicBezTo>
                <a:lnTo>
                  <a:pt x="629265" y="491613"/>
                </a:lnTo>
                <a:cubicBezTo>
                  <a:pt x="668203" y="515212"/>
                  <a:pt x="709817" y="534521"/>
                  <a:pt x="747252" y="560438"/>
                </a:cubicBezTo>
                <a:cubicBezTo>
                  <a:pt x="789858" y="589935"/>
                  <a:pt x="830903" y="621826"/>
                  <a:pt x="875071" y="648929"/>
                </a:cubicBezTo>
                <a:cubicBezTo>
                  <a:pt x="975206" y="710376"/>
                  <a:pt x="1083058" y="759350"/>
                  <a:pt x="1179871" y="825909"/>
                </a:cubicBezTo>
                <a:cubicBezTo>
                  <a:pt x="1232310" y="861961"/>
                  <a:pt x="1283959" y="899190"/>
                  <a:pt x="1337188" y="934064"/>
                </a:cubicBezTo>
                <a:cubicBezTo>
                  <a:pt x="1379034" y="961480"/>
                  <a:pt x="1424702" y="983086"/>
                  <a:pt x="1465007" y="1012722"/>
                </a:cubicBezTo>
                <a:cubicBezTo>
                  <a:pt x="1536348" y="1065179"/>
                  <a:pt x="1594996" y="1135253"/>
                  <a:pt x="1671484" y="1179871"/>
                </a:cubicBezTo>
                <a:cubicBezTo>
                  <a:pt x="1710813" y="1202813"/>
                  <a:pt x="1748747" y="1228335"/>
                  <a:pt x="1789471" y="1248697"/>
                </a:cubicBezTo>
                <a:cubicBezTo>
                  <a:pt x="1827579" y="1267751"/>
                  <a:pt x="1869968" y="1277614"/>
                  <a:pt x="1907458" y="1297858"/>
                </a:cubicBezTo>
                <a:cubicBezTo>
                  <a:pt x="2034084" y="1366236"/>
                  <a:pt x="2157044" y="1441204"/>
                  <a:pt x="2281084" y="1514168"/>
                </a:cubicBezTo>
                <a:cubicBezTo>
                  <a:pt x="2297667" y="1523923"/>
                  <a:pt x="2715945" y="1778063"/>
                  <a:pt x="2782529" y="1809135"/>
                </a:cubicBezTo>
                <a:cubicBezTo>
                  <a:pt x="2880852" y="1855019"/>
                  <a:pt x="2976755" y="1906491"/>
                  <a:pt x="3077497" y="1946787"/>
                </a:cubicBezTo>
                <a:cubicBezTo>
                  <a:pt x="3093884" y="1953342"/>
                  <a:pt x="3111358" y="1957653"/>
                  <a:pt x="3126658" y="1966451"/>
                </a:cubicBezTo>
                <a:cubicBezTo>
                  <a:pt x="3242627" y="2033133"/>
                  <a:pt x="3355863" y="2104463"/>
                  <a:pt x="3470788" y="2172929"/>
                </a:cubicBezTo>
                <a:cubicBezTo>
                  <a:pt x="3706749" y="2313501"/>
                  <a:pt x="3461467" y="2161967"/>
                  <a:pt x="3765755" y="2349909"/>
                </a:cubicBezTo>
                <a:cubicBezTo>
                  <a:pt x="3880397" y="2420717"/>
                  <a:pt x="3960334" y="2475711"/>
                  <a:pt x="4080388" y="2536722"/>
                </a:cubicBezTo>
                <a:cubicBezTo>
                  <a:pt x="4226739" y="2611097"/>
                  <a:pt x="4381505" y="2669516"/>
                  <a:pt x="4522839" y="2753032"/>
                </a:cubicBezTo>
                <a:cubicBezTo>
                  <a:pt x="4982226" y="3024489"/>
                  <a:pt x="4796552" y="2955702"/>
                  <a:pt x="5043949" y="3038168"/>
                </a:cubicBezTo>
                <a:cubicBezTo>
                  <a:pt x="5165267" y="3119047"/>
                  <a:pt x="5037308" y="3038913"/>
                  <a:pt x="5240594" y="3136490"/>
                </a:cubicBezTo>
                <a:cubicBezTo>
                  <a:pt x="5277616" y="3154261"/>
                  <a:pt x="5311727" y="3177713"/>
                  <a:pt x="5348749" y="3195484"/>
                </a:cubicBezTo>
                <a:cubicBezTo>
                  <a:pt x="5393753" y="3217086"/>
                  <a:pt x="5442447" y="3230810"/>
                  <a:pt x="5486400" y="3254477"/>
                </a:cubicBezTo>
                <a:cubicBezTo>
                  <a:pt x="5613107" y="3322704"/>
                  <a:pt x="5731310" y="3406430"/>
                  <a:pt x="5860026" y="3470787"/>
                </a:cubicBezTo>
                <a:cubicBezTo>
                  <a:pt x="5991593" y="3536570"/>
                  <a:pt x="6011376" y="3544326"/>
                  <a:pt x="6154994" y="3628103"/>
                </a:cubicBezTo>
                <a:cubicBezTo>
                  <a:pt x="6254037" y="3685878"/>
                  <a:pt x="6351639" y="3746090"/>
                  <a:pt x="6449962" y="3805084"/>
                </a:cubicBezTo>
                <a:cubicBezTo>
                  <a:pt x="6534472" y="3855790"/>
                  <a:pt x="6635144" y="3919299"/>
                  <a:pt x="6725265" y="3962400"/>
                </a:cubicBezTo>
                <a:cubicBezTo>
                  <a:pt x="6757109" y="3977630"/>
                  <a:pt x="6791836" y="3986307"/>
                  <a:pt x="6823588" y="4001729"/>
                </a:cubicBezTo>
                <a:cubicBezTo>
                  <a:pt x="6906658" y="4042077"/>
                  <a:pt x="6982423" y="4098487"/>
                  <a:pt x="7069394" y="4129548"/>
                </a:cubicBezTo>
                <a:cubicBezTo>
                  <a:pt x="7161162" y="4162322"/>
                  <a:pt x="7260091" y="4179525"/>
                  <a:pt x="7344697" y="4227871"/>
                </a:cubicBezTo>
                <a:cubicBezTo>
                  <a:pt x="7519654" y="4327846"/>
                  <a:pt x="7300383" y="4204237"/>
                  <a:pt x="7492181" y="4306529"/>
                </a:cubicBezTo>
                <a:cubicBezTo>
                  <a:pt x="7515496" y="4318964"/>
                  <a:pt x="7537810" y="4333205"/>
                  <a:pt x="7561007" y="4345858"/>
                </a:cubicBezTo>
                <a:cubicBezTo>
                  <a:pt x="7573874" y="4352876"/>
                  <a:pt x="7587523" y="4358404"/>
                  <a:pt x="7600336" y="4365522"/>
                </a:cubicBezTo>
                <a:cubicBezTo>
                  <a:pt x="7617042" y="4374803"/>
                  <a:pt x="7632206" y="4386882"/>
                  <a:pt x="7649497" y="4395019"/>
                </a:cubicBezTo>
                <a:cubicBezTo>
                  <a:pt x="7688048" y="4413161"/>
                  <a:pt x="7730949" y="4422259"/>
                  <a:pt x="7767484" y="4444180"/>
                </a:cubicBezTo>
                <a:cubicBezTo>
                  <a:pt x="7783871" y="4454012"/>
                  <a:pt x="7799182" y="4465915"/>
                  <a:pt x="7816646" y="4473677"/>
                </a:cubicBezTo>
                <a:cubicBezTo>
                  <a:pt x="7828994" y="4479165"/>
                  <a:pt x="7842982" y="4479797"/>
                  <a:pt x="7855975" y="4483509"/>
                </a:cubicBezTo>
                <a:cubicBezTo>
                  <a:pt x="7926527" y="4503667"/>
                  <a:pt x="7834671" y="4483182"/>
                  <a:pt x="7934633" y="4503174"/>
                </a:cubicBezTo>
                <a:cubicBezTo>
                  <a:pt x="7981378" y="4538233"/>
                  <a:pt x="7962375" y="4521084"/>
                  <a:pt x="7993626" y="4552335"/>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A4B364BD-F027-5939-3DB1-4BBF07DF0EAD}"/>
              </a:ext>
            </a:extLst>
          </p:cNvPr>
          <p:cNvSpPr/>
          <p:nvPr userDrawn="1"/>
        </p:nvSpPr>
        <p:spPr>
          <a:xfrm>
            <a:off x="2605548" y="2477729"/>
            <a:ext cx="5456904" cy="2458415"/>
          </a:xfrm>
          <a:custGeom>
            <a:avLst/>
            <a:gdLst>
              <a:gd name="connsiteX0" fmla="*/ 5456904 w 5456904"/>
              <a:gd name="connsiteY0" fmla="*/ 0 h 2458415"/>
              <a:gd name="connsiteX1" fmla="*/ 5102942 w 5456904"/>
              <a:gd name="connsiteY1" fmla="*/ 117987 h 2458415"/>
              <a:gd name="connsiteX2" fmla="*/ 4886633 w 5456904"/>
              <a:gd name="connsiteY2" fmla="*/ 216310 h 2458415"/>
              <a:gd name="connsiteX3" fmla="*/ 4758813 w 5456904"/>
              <a:gd name="connsiteY3" fmla="*/ 255639 h 2458415"/>
              <a:gd name="connsiteX4" fmla="*/ 4621162 w 5456904"/>
              <a:gd name="connsiteY4" fmla="*/ 294968 h 2458415"/>
              <a:gd name="connsiteX5" fmla="*/ 4503175 w 5456904"/>
              <a:gd name="connsiteY5" fmla="*/ 373626 h 2458415"/>
              <a:gd name="connsiteX6" fmla="*/ 4385187 w 5456904"/>
              <a:gd name="connsiteY6" fmla="*/ 442452 h 2458415"/>
              <a:gd name="connsiteX7" fmla="*/ 4326194 w 5456904"/>
              <a:gd name="connsiteY7" fmla="*/ 491613 h 2458415"/>
              <a:gd name="connsiteX8" fmla="*/ 4227871 w 5456904"/>
              <a:gd name="connsiteY8" fmla="*/ 550606 h 2458415"/>
              <a:gd name="connsiteX9" fmla="*/ 4080387 w 5456904"/>
              <a:gd name="connsiteY9" fmla="*/ 707923 h 2458415"/>
              <a:gd name="connsiteX10" fmla="*/ 4021394 w 5456904"/>
              <a:gd name="connsiteY10" fmla="*/ 825910 h 2458415"/>
              <a:gd name="connsiteX11" fmla="*/ 3952568 w 5456904"/>
              <a:gd name="connsiteY11" fmla="*/ 924232 h 2458415"/>
              <a:gd name="connsiteX12" fmla="*/ 3913239 w 5456904"/>
              <a:gd name="connsiteY12" fmla="*/ 993058 h 2458415"/>
              <a:gd name="connsiteX13" fmla="*/ 3864078 w 5456904"/>
              <a:gd name="connsiteY13" fmla="*/ 1032387 h 2458415"/>
              <a:gd name="connsiteX14" fmla="*/ 3834581 w 5456904"/>
              <a:gd name="connsiteY14" fmla="*/ 1061884 h 2458415"/>
              <a:gd name="connsiteX15" fmla="*/ 3775587 w 5456904"/>
              <a:gd name="connsiteY15" fmla="*/ 1120877 h 2458415"/>
              <a:gd name="connsiteX16" fmla="*/ 3687097 w 5456904"/>
              <a:gd name="connsiteY16" fmla="*/ 1140542 h 2458415"/>
              <a:gd name="connsiteX17" fmla="*/ 3451123 w 5456904"/>
              <a:gd name="connsiteY17" fmla="*/ 1130710 h 2458415"/>
              <a:gd name="connsiteX18" fmla="*/ 3205317 w 5456904"/>
              <a:gd name="connsiteY18" fmla="*/ 1140542 h 2458415"/>
              <a:gd name="connsiteX19" fmla="*/ 3136491 w 5456904"/>
              <a:gd name="connsiteY19" fmla="*/ 1150374 h 2458415"/>
              <a:gd name="connsiteX20" fmla="*/ 2841523 w 5456904"/>
              <a:gd name="connsiteY20" fmla="*/ 1160206 h 2458415"/>
              <a:gd name="connsiteX21" fmla="*/ 2713704 w 5456904"/>
              <a:gd name="connsiteY21" fmla="*/ 1209368 h 2458415"/>
              <a:gd name="connsiteX22" fmla="*/ 2507226 w 5456904"/>
              <a:gd name="connsiteY22" fmla="*/ 1347019 h 2458415"/>
              <a:gd name="connsiteX23" fmla="*/ 2418736 w 5456904"/>
              <a:gd name="connsiteY23" fmla="*/ 1425677 h 2458415"/>
              <a:gd name="connsiteX24" fmla="*/ 2330246 w 5456904"/>
              <a:gd name="connsiteY24" fmla="*/ 1494503 h 2458415"/>
              <a:gd name="connsiteX25" fmla="*/ 2094271 w 5456904"/>
              <a:gd name="connsiteY25" fmla="*/ 1720645 h 2458415"/>
              <a:gd name="connsiteX26" fmla="*/ 1976284 w 5456904"/>
              <a:gd name="connsiteY26" fmla="*/ 1828800 h 2458415"/>
              <a:gd name="connsiteX27" fmla="*/ 1779639 w 5456904"/>
              <a:gd name="connsiteY27" fmla="*/ 1986116 h 2458415"/>
              <a:gd name="connsiteX28" fmla="*/ 1681317 w 5456904"/>
              <a:gd name="connsiteY28" fmla="*/ 2064774 h 2458415"/>
              <a:gd name="connsiteX29" fmla="*/ 1592826 w 5456904"/>
              <a:gd name="connsiteY29" fmla="*/ 2143432 h 2458415"/>
              <a:gd name="connsiteX30" fmla="*/ 1524000 w 5456904"/>
              <a:gd name="connsiteY30" fmla="*/ 2172929 h 2458415"/>
              <a:gd name="connsiteX31" fmla="*/ 1248697 w 5456904"/>
              <a:gd name="connsiteY31" fmla="*/ 2241755 h 2458415"/>
              <a:gd name="connsiteX32" fmla="*/ 1150375 w 5456904"/>
              <a:gd name="connsiteY32" fmla="*/ 2251587 h 2458415"/>
              <a:gd name="connsiteX33" fmla="*/ 983226 w 5456904"/>
              <a:gd name="connsiteY33" fmla="*/ 2290916 h 2458415"/>
              <a:gd name="connsiteX34" fmla="*/ 904568 w 5456904"/>
              <a:gd name="connsiteY34" fmla="*/ 2300748 h 2458415"/>
              <a:gd name="connsiteX35" fmla="*/ 776749 w 5456904"/>
              <a:gd name="connsiteY35" fmla="*/ 2320413 h 2458415"/>
              <a:gd name="connsiteX36" fmla="*/ 707923 w 5456904"/>
              <a:gd name="connsiteY36" fmla="*/ 2330245 h 2458415"/>
              <a:gd name="connsiteX37" fmla="*/ 658762 w 5456904"/>
              <a:gd name="connsiteY37" fmla="*/ 2349910 h 2458415"/>
              <a:gd name="connsiteX38" fmla="*/ 344129 w 5456904"/>
              <a:gd name="connsiteY38" fmla="*/ 2379406 h 2458415"/>
              <a:gd name="connsiteX39" fmla="*/ 285136 w 5456904"/>
              <a:gd name="connsiteY39" fmla="*/ 2389239 h 2458415"/>
              <a:gd name="connsiteX40" fmla="*/ 176981 w 5456904"/>
              <a:gd name="connsiteY40" fmla="*/ 2418736 h 2458415"/>
              <a:gd name="connsiteX41" fmla="*/ 127820 w 5456904"/>
              <a:gd name="connsiteY41" fmla="*/ 2438400 h 2458415"/>
              <a:gd name="connsiteX42" fmla="*/ 98323 w 5456904"/>
              <a:gd name="connsiteY42" fmla="*/ 2448232 h 2458415"/>
              <a:gd name="connsiteX43" fmla="*/ 0 w 5456904"/>
              <a:gd name="connsiteY43" fmla="*/ 2458065 h 24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56904" h="2458415">
                <a:moveTo>
                  <a:pt x="5456904" y="0"/>
                </a:moveTo>
                <a:cubicBezTo>
                  <a:pt x="5304330" y="21796"/>
                  <a:pt x="5335689" y="12192"/>
                  <a:pt x="5102942" y="117987"/>
                </a:cubicBezTo>
                <a:cubicBezTo>
                  <a:pt x="5030839" y="150761"/>
                  <a:pt x="4961771" y="191265"/>
                  <a:pt x="4886633" y="216310"/>
                </a:cubicBezTo>
                <a:cubicBezTo>
                  <a:pt x="4827045" y="236172"/>
                  <a:pt x="4822198" y="238736"/>
                  <a:pt x="4758813" y="255639"/>
                </a:cubicBezTo>
                <a:cubicBezTo>
                  <a:pt x="4739224" y="260863"/>
                  <a:pt x="4645067" y="281687"/>
                  <a:pt x="4621162" y="294968"/>
                </a:cubicBezTo>
                <a:cubicBezTo>
                  <a:pt x="4579843" y="317923"/>
                  <a:pt x="4544004" y="349809"/>
                  <a:pt x="4503175" y="373626"/>
                </a:cubicBezTo>
                <a:cubicBezTo>
                  <a:pt x="4463846" y="396568"/>
                  <a:pt x="4420165" y="413303"/>
                  <a:pt x="4385187" y="442452"/>
                </a:cubicBezTo>
                <a:cubicBezTo>
                  <a:pt x="4365523" y="458839"/>
                  <a:pt x="4347287" y="477111"/>
                  <a:pt x="4326194" y="491613"/>
                </a:cubicBezTo>
                <a:cubicBezTo>
                  <a:pt x="4294698" y="513266"/>
                  <a:pt x="4254897" y="523580"/>
                  <a:pt x="4227871" y="550606"/>
                </a:cubicBezTo>
                <a:cubicBezTo>
                  <a:pt x="4209335" y="569143"/>
                  <a:pt x="4105162" y="667383"/>
                  <a:pt x="4080387" y="707923"/>
                </a:cubicBezTo>
                <a:cubicBezTo>
                  <a:pt x="4057458" y="745443"/>
                  <a:pt x="4043763" y="788054"/>
                  <a:pt x="4021394" y="825910"/>
                </a:cubicBezTo>
                <a:cubicBezTo>
                  <a:pt x="4001042" y="860352"/>
                  <a:pt x="3974301" y="890644"/>
                  <a:pt x="3952568" y="924232"/>
                </a:cubicBezTo>
                <a:cubicBezTo>
                  <a:pt x="3938213" y="946416"/>
                  <a:pt x="3929971" y="972607"/>
                  <a:pt x="3913239" y="993058"/>
                </a:cubicBezTo>
                <a:cubicBezTo>
                  <a:pt x="3899950" y="1009300"/>
                  <a:pt x="3879871" y="1018568"/>
                  <a:pt x="3864078" y="1032387"/>
                </a:cubicBezTo>
                <a:cubicBezTo>
                  <a:pt x="3853613" y="1041544"/>
                  <a:pt x="3843483" y="1051202"/>
                  <a:pt x="3834581" y="1061884"/>
                </a:cubicBezTo>
                <a:cubicBezTo>
                  <a:pt x="3806065" y="1096104"/>
                  <a:pt x="3824041" y="1096650"/>
                  <a:pt x="3775587" y="1120877"/>
                </a:cubicBezTo>
                <a:cubicBezTo>
                  <a:pt x="3766326" y="1125508"/>
                  <a:pt x="3692275" y="1139506"/>
                  <a:pt x="3687097" y="1140542"/>
                </a:cubicBezTo>
                <a:cubicBezTo>
                  <a:pt x="3608439" y="1137265"/>
                  <a:pt x="3529849" y="1130710"/>
                  <a:pt x="3451123" y="1130710"/>
                </a:cubicBezTo>
                <a:cubicBezTo>
                  <a:pt x="3369122" y="1130710"/>
                  <a:pt x="3287158" y="1135427"/>
                  <a:pt x="3205317" y="1140542"/>
                </a:cubicBezTo>
                <a:cubicBezTo>
                  <a:pt x="3182187" y="1141988"/>
                  <a:pt x="3159632" y="1149123"/>
                  <a:pt x="3136491" y="1150374"/>
                </a:cubicBezTo>
                <a:cubicBezTo>
                  <a:pt x="3038257" y="1155684"/>
                  <a:pt x="2939846" y="1156929"/>
                  <a:pt x="2841523" y="1160206"/>
                </a:cubicBezTo>
                <a:cubicBezTo>
                  <a:pt x="2798917" y="1176593"/>
                  <a:pt x="2753339" y="1186720"/>
                  <a:pt x="2713704" y="1209368"/>
                </a:cubicBezTo>
                <a:cubicBezTo>
                  <a:pt x="2636941" y="1253232"/>
                  <a:pt x="2578842" y="1283360"/>
                  <a:pt x="2507226" y="1347019"/>
                </a:cubicBezTo>
                <a:cubicBezTo>
                  <a:pt x="2477729" y="1373238"/>
                  <a:pt x="2449054" y="1400412"/>
                  <a:pt x="2418736" y="1425677"/>
                </a:cubicBezTo>
                <a:cubicBezTo>
                  <a:pt x="2390029" y="1449600"/>
                  <a:pt x="2357896" y="1469366"/>
                  <a:pt x="2330246" y="1494503"/>
                </a:cubicBezTo>
                <a:cubicBezTo>
                  <a:pt x="2249632" y="1567788"/>
                  <a:pt x="2173477" y="1645840"/>
                  <a:pt x="2094271" y="1720645"/>
                </a:cubicBezTo>
                <a:cubicBezTo>
                  <a:pt x="2055483" y="1757278"/>
                  <a:pt x="2017945" y="1795471"/>
                  <a:pt x="1976284" y="1828800"/>
                </a:cubicBezTo>
                <a:lnTo>
                  <a:pt x="1779639" y="1986116"/>
                </a:lnTo>
                <a:cubicBezTo>
                  <a:pt x="1746865" y="2012335"/>
                  <a:pt x="1712687" y="2036890"/>
                  <a:pt x="1681317" y="2064774"/>
                </a:cubicBezTo>
                <a:cubicBezTo>
                  <a:pt x="1651820" y="2090993"/>
                  <a:pt x="1625347" y="2121074"/>
                  <a:pt x="1592826" y="2143432"/>
                </a:cubicBezTo>
                <a:cubicBezTo>
                  <a:pt x="1572258" y="2157573"/>
                  <a:pt x="1547856" y="2165589"/>
                  <a:pt x="1524000" y="2172929"/>
                </a:cubicBezTo>
                <a:cubicBezTo>
                  <a:pt x="1510707" y="2177019"/>
                  <a:pt x="1304906" y="2232880"/>
                  <a:pt x="1248697" y="2241755"/>
                </a:cubicBezTo>
                <a:cubicBezTo>
                  <a:pt x="1216163" y="2246892"/>
                  <a:pt x="1182981" y="2246929"/>
                  <a:pt x="1150375" y="2251587"/>
                </a:cubicBezTo>
                <a:cubicBezTo>
                  <a:pt x="815706" y="2299397"/>
                  <a:pt x="1193582" y="2245841"/>
                  <a:pt x="983226" y="2290916"/>
                </a:cubicBezTo>
                <a:cubicBezTo>
                  <a:pt x="957389" y="2296452"/>
                  <a:pt x="930760" y="2297256"/>
                  <a:pt x="904568" y="2300748"/>
                </a:cubicBezTo>
                <a:cubicBezTo>
                  <a:pt x="797675" y="2315001"/>
                  <a:pt x="874371" y="2305395"/>
                  <a:pt x="776749" y="2320413"/>
                </a:cubicBezTo>
                <a:cubicBezTo>
                  <a:pt x="753844" y="2323937"/>
                  <a:pt x="730865" y="2326968"/>
                  <a:pt x="707923" y="2330245"/>
                </a:cubicBezTo>
                <a:cubicBezTo>
                  <a:pt x="691536" y="2336800"/>
                  <a:pt x="676252" y="2347546"/>
                  <a:pt x="658762" y="2349910"/>
                </a:cubicBezTo>
                <a:cubicBezTo>
                  <a:pt x="554373" y="2364016"/>
                  <a:pt x="448033" y="2362087"/>
                  <a:pt x="344129" y="2379406"/>
                </a:cubicBezTo>
                <a:lnTo>
                  <a:pt x="285136" y="2389239"/>
                </a:lnTo>
                <a:cubicBezTo>
                  <a:pt x="202491" y="2430561"/>
                  <a:pt x="296031" y="2388973"/>
                  <a:pt x="176981" y="2418736"/>
                </a:cubicBezTo>
                <a:cubicBezTo>
                  <a:pt x="159859" y="2423017"/>
                  <a:pt x="144346" y="2432203"/>
                  <a:pt x="127820" y="2438400"/>
                </a:cubicBezTo>
                <a:cubicBezTo>
                  <a:pt x="118116" y="2442039"/>
                  <a:pt x="108378" y="2445718"/>
                  <a:pt x="98323" y="2448232"/>
                </a:cubicBezTo>
                <a:cubicBezTo>
                  <a:pt x="46136" y="2461279"/>
                  <a:pt x="53084" y="2458065"/>
                  <a:pt x="0" y="2458065"/>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3937786B-E51A-1639-EC22-8ACC07DB8D06}"/>
              </a:ext>
            </a:extLst>
          </p:cNvPr>
          <p:cNvSpPr/>
          <p:nvPr userDrawn="1"/>
        </p:nvSpPr>
        <p:spPr>
          <a:xfrm>
            <a:off x="2605547" y="629265"/>
            <a:ext cx="2320413" cy="2458064"/>
          </a:xfrm>
          <a:custGeom>
            <a:avLst/>
            <a:gdLst>
              <a:gd name="connsiteX0" fmla="*/ 2320413 w 2320413"/>
              <a:gd name="connsiteY0" fmla="*/ 0 h 2458064"/>
              <a:gd name="connsiteX1" fmla="*/ 2310581 w 2320413"/>
              <a:gd name="connsiteY1" fmla="*/ 49161 h 2458064"/>
              <a:gd name="connsiteX2" fmla="*/ 2300749 w 2320413"/>
              <a:gd name="connsiteY2" fmla="*/ 157316 h 2458064"/>
              <a:gd name="connsiteX3" fmla="*/ 2281084 w 2320413"/>
              <a:gd name="connsiteY3" fmla="*/ 226141 h 2458064"/>
              <a:gd name="connsiteX4" fmla="*/ 2271252 w 2320413"/>
              <a:gd name="connsiteY4" fmla="*/ 275303 h 2458064"/>
              <a:gd name="connsiteX5" fmla="*/ 2261420 w 2320413"/>
              <a:gd name="connsiteY5" fmla="*/ 855406 h 2458064"/>
              <a:gd name="connsiteX6" fmla="*/ 2241755 w 2320413"/>
              <a:gd name="connsiteY6" fmla="*/ 953729 h 2458064"/>
              <a:gd name="connsiteX7" fmla="*/ 2222091 w 2320413"/>
              <a:gd name="connsiteY7" fmla="*/ 993058 h 2458064"/>
              <a:gd name="connsiteX8" fmla="*/ 2212258 w 2320413"/>
              <a:gd name="connsiteY8" fmla="*/ 1042219 h 2458064"/>
              <a:gd name="connsiteX9" fmla="*/ 2192594 w 2320413"/>
              <a:gd name="connsiteY9" fmla="*/ 1081548 h 2458064"/>
              <a:gd name="connsiteX10" fmla="*/ 2133600 w 2320413"/>
              <a:gd name="connsiteY10" fmla="*/ 1179870 h 2458064"/>
              <a:gd name="connsiteX11" fmla="*/ 2064775 w 2320413"/>
              <a:gd name="connsiteY11" fmla="*/ 1268361 h 2458064"/>
              <a:gd name="connsiteX12" fmla="*/ 2015613 w 2320413"/>
              <a:gd name="connsiteY12" fmla="*/ 1307690 h 2458064"/>
              <a:gd name="connsiteX13" fmla="*/ 1976284 w 2320413"/>
              <a:gd name="connsiteY13" fmla="*/ 1347019 h 2458064"/>
              <a:gd name="connsiteX14" fmla="*/ 1917291 w 2320413"/>
              <a:gd name="connsiteY14" fmla="*/ 1386348 h 2458064"/>
              <a:gd name="connsiteX15" fmla="*/ 1868129 w 2320413"/>
              <a:gd name="connsiteY15" fmla="*/ 1425677 h 2458064"/>
              <a:gd name="connsiteX16" fmla="*/ 1759975 w 2320413"/>
              <a:gd name="connsiteY16" fmla="*/ 1484670 h 2458064"/>
              <a:gd name="connsiteX17" fmla="*/ 1661652 w 2320413"/>
              <a:gd name="connsiteY17" fmla="*/ 1543664 h 2458064"/>
              <a:gd name="connsiteX18" fmla="*/ 1553497 w 2320413"/>
              <a:gd name="connsiteY18" fmla="*/ 1612490 h 2458064"/>
              <a:gd name="connsiteX19" fmla="*/ 1435510 w 2320413"/>
              <a:gd name="connsiteY19" fmla="*/ 1681316 h 2458064"/>
              <a:gd name="connsiteX20" fmla="*/ 1386349 w 2320413"/>
              <a:gd name="connsiteY20" fmla="*/ 1730477 h 2458064"/>
              <a:gd name="connsiteX21" fmla="*/ 1229033 w 2320413"/>
              <a:gd name="connsiteY21" fmla="*/ 1809135 h 2458064"/>
              <a:gd name="connsiteX22" fmla="*/ 1130710 w 2320413"/>
              <a:gd name="connsiteY22" fmla="*/ 1877961 h 2458064"/>
              <a:gd name="connsiteX23" fmla="*/ 943897 w 2320413"/>
              <a:gd name="connsiteY23" fmla="*/ 1966451 h 2458064"/>
              <a:gd name="connsiteX24" fmla="*/ 855407 w 2320413"/>
              <a:gd name="connsiteY24" fmla="*/ 2025445 h 2458064"/>
              <a:gd name="connsiteX25" fmla="*/ 491613 w 2320413"/>
              <a:gd name="connsiteY25" fmla="*/ 2202425 h 2458064"/>
              <a:gd name="connsiteX26" fmla="*/ 363794 w 2320413"/>
              <a:gd name="connsiteY26" fmla="*/ 2261419 h 2458064"/>
              <a:gd name="connsiteX27" fmla="*/ 314633 w 2320413"/>
              <a:gd name="connsiteY27" fmla="*/ 2271251 h 2458064"/>
              <a:gd name="connsiteX28" fmla="*/ 265471 w 2320413"/>
              <a:gd name="connsiteY28" fmla="*/ 2300748 h 2458064"/>
              <a:gd name="connsiteX29" fmla="*/ 196646 w 2320413"/>
              <a:gd name="connsiteY29" fmla="*/ 2349909 h 2458064"/>
              <a:gd name="connsiteX30" fmla="*/ 157317 w 2320413"/>
              <a:gd name="connsiteY30" fmla="*/ 2369574 h 2458064"/>
              <a:gd name="connsiteX31" fmla="*/ 98323 w 2320413"/>
              <a:gd name="connsiteY31" fmla="*/ 2408903 h 2458064"/>
              <a:gd name="connsiteX32" fmla="*/ 0 w 2320413"/>
              <a:gd name="connsiteY32" fmla="*/ 2458064 h 245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413" h="2458064">
                <a:moveTo>
                  <a:pt x="2320413" y="0"/>
                </a:moveTo>
                <a:cubicBezTo>
                  <a:pt x="2317136" y="16387"/>
                  <a:pt x="2312654" y="32579"/>
                  <a:pt x="2310581" y="49161"/>
                </a:cubicBezTo>
                <a:cubicBezTo>
                  <a:pt x="2306091" y="85082"/>
                  <a:pt x="2306700" y="121608"/>
                  <a:pt x="2300749" y="157316"/>
                </a:cubicBezTo>
                <a:cubicBezTo>
                  <a:pt x="2296826" y="180851"/>
                  <a:pt x="2286871" y="202994"/>
                  <a:pt x="2281084" y="226141"/>
                </a:cubicBezTo>
                <a:cubicBezTo>
                  <a:pt x="2277031" y="242354"/>
                  <a:pt x="2274529" y="258916"/>
                  <a:pt x="2271252" y="275303"/>
                </a:cubicBezTo>
                <a:cubicBezTo>
                  <a:pt x="2267975" y="468671"/>
                  <a:pt x="2267368" y="662102"/>
                  <a:pt x="2261420" y="855406"/>
                </a:cubicBezTo>
                <a:cubicBezTo>
                  <a:pt x="2261040" y="867743"/>
                  <a:pt x="2248508" y="935720"/>
                  <a:pt x="2241755" y="953729"/>
                </a:cubicBezTo>
                <a:cubicBezTo>
                  <a:pt x="2236609" y="967453"/>
                  <a:pt x="2228646" y="979948"/>
                  <a:pt x="2222091" y="993058"/>
                </a:cubicBezTo>
                <a:cubicBezTo>
                  <a:pt x="2218813" y="1009445"/>
                  <a:pt x="2217543" y="1026365"/>
                  <a:pt x="2212258" y="1042219"/>
                </a:cubicBezTo>
                <a:cubicBezTo>
                  <a:pt x="2207623" y="1056124"/>
                  <a:pt x="2199866" y="1068822"/>
                  <a:pt x="2192594" y="1081548"/>
                </a:cubicBezTo>
                <a:cubicBezTo>
                  <a:pt x="2173631" y="1114733"/>
                  <a:pt x="2157065" y="1149700"/>
                  <a:pt x="2133600" y="1179870"/>
                </a:cubicBezTo>
                <a:cubicBezTo>
                  <a:pt x="2110658" y="1209367"/>
                  <a:pt x="2093955" y="1245017"/>
                  <a:pt x="2064775" y="1268361"/>
                </a:cubicBezTo>
                <a:cubicBezTo>
                  <a:pt x="2048388" y="1281471"/>
                  <a:pt x="2031298" y="1293748"/>
                  <a:pt x="2015613" y="1307690"/>
                </a:cubicBezTo>
                <a:cubicBezTo>
                  <a:pt x="2001756" y="1320007"/>
                  <a:pt x="1990761" y="1335437"/>
                  <a:pt x="1976284" y="1347019"/>
                </a:cubicBezTo>
                <a:cubicBezTo>
                  <a:pt x="1957829" y="1361783"/>
                  <a:pt x="1936404" y="1372447"/>
                  <a:pt x="1917291" y="1386348"/>
                </a:cubicBezTo>
                <a:cubicBezTo>
                  <a:pt x="1900319" y="1398691"/>
                  <a:pt x="1885321" y="1413642"/>
                  <a:pt x="1868129" y="1425677"/>
                </a:cubicBezTo>
                <a:cubicBezTo>
                  <a:pt x="1819510" y="1459710"/>
                  <a:pt x="1813749" y="1454422"/>
                  <a:pt x="1759975" y="1484670"/>
                </a:cubicBezTo>
                <a:cubicBezTo>
                  <a:pt x="1726662" y="1503408"/>
                  <a:pt x="1693898" y="1523144"/>
                  <a:pt x="1661652" y="1543664"/>
                </a:cubicBezTo>
                <a:cubicBezTo>
                  <a:pt x="1625600" y="1566606"/>
                  <a:pt x="1591718" y="1593379"/>
                  <a:pt x="1553497" y="1612490"/>
                </a:cubicBezTo>
                <a:cubicBezTo>
                  <a:pt x="1507603" y="1635437"/>
                  <a:pt x="1475992" y="1648195"/>
                  <a:pt x="1435510" y="1681316"/>
                </a:cubicBezTo>
                <a:cubicBezTo>
                  <a:pt x="1417574" y="1695991"/>
                  <a:pt x="1406054" y="1718279"/>
                  <a:pt x="1386349" y="1730477"/>
                </a:cubicBezTo>
                <a:cubicBezTo>
                  <a:pt x="1336499" y="1761336"/>
                  <a:pt x="1277063" y="1775514"/>
                  <a:pt x="1229033" y="1809135"/>
                </a:cubicBezTo>
                <a:cubicBezTo>
                  <a:pt x="1196259" y="1832077"/>
                  <a:pt x="1165015" y="1857378"/>
                  <a:pt x="1130710" y="1877961"/>
                </a:cubicBezTo>
                <a:cubicBezTo>
                  <a:pt x="943525" y="1990271"/>
                  <a:pt x="1118717" y="1869328"/>
                  <a:pt x="943897" y="1966451"/>
                </a:cubicBezTo>
                <a:cubicBezTo>
                  <a:pt x="912908" y="1983667"/>
                  <a:pt x="886250" y="2007967"/>
                  <a:pt x="855407" y="2025445"/>
                </a:cubicBezTo>
                <a:cubicBezTo>
                  <a:pt x="472759" y="2242279"/>
                  <a:pt x="812540" y="2041961"/>
                  <a:pt x="491613" y="2202425"/>
                </a:cubicBezTo>
                <a:cubicBezTo>
                  <a:pt x="460604" y="2217929"/>
                  <a:pt x="401979" y="2249963"/>
                  <a:pt x="363794" y="2261419"/>
                </a:cubicBezTo>
                <a:cubicBezTo>
                  <a:pt x="347787" y="2266221"/>
                  <a:pt x="331020" y="2267974"/>
                  <a:pt x="314633" y="2271251"/>
                </a:cubicBezTo>
                <a:cubicBezTo>
                  <a:pt x="298246" y="2281083"/>
                  <a:pt x="281372" y="2290147"/>
                  <a:pt x="265471" y="2300748"/>
                </a:cubicBezTo>
                <a:cubicBezTo>
                  <a:pt x="233812" y="2321854"/>
                  <a:pt x="227430" y="2332318"/>
                  <a:pt x="196646" y="2349909"/>
                </a:cubicBezTo>
                <a:cubicBezTo>
                  <a:pt x="183920" y="2357181"/>
                  <a:pt x="169885" y="2362033"/>
                  <a:pt x="157317" y="2369574"/>
                </a:cubicBezTo>
                <a:cubicBezTo>
                  <a:pt x="137051" y="2381734"/>
                  <a:pt x="119462" y="2398334"/>
                  <a:pt x="98323" y="2408903"/>
                </a:cubicBezTo>
                <a:lnTo>
                  <a:pt x="0" y="2458064"/>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79C19F1-712B-B412-7C41-D3E0824A5E6F}"/>
              </a:ext>
            </a:extLst>
          </p:cNvPr>
          <p:cNvSpPr/>
          <p:nvPr userDrawn="1"/>
        </p:nvSpPr>
        <p:spPr>
          <a:xfrm rot="2231639">
            <a:off x="4882185" y="1247409"/>
            <a:ext cx="87549" cy="3112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10C7F4D-6E35-07B4-9CAD-F9B9F47D308D}"/>
              </a:ext>
            </a:extLst>
          </p:cNvPr>
          <p:cNvSpPr/>
          <p:nvPr userDrawn="1"/>
        </p:nvSpPr>
        <p:spPr>
          <a:xfrm rot="17813525">
            <a:off x="5242455" y="653599"/>
            <a:ext cx="87549" cy="3112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D3BDEA3-B231-ED83-B4C9-45262D21B316}"/>
              </a:ext>
            </a:extLst>
          </p:cNvPr>
          <p:cNvSpPr/>
          <p:nvPr userDrawn="1"/>
        </p:nvSpPr>
        <p:spPr>
          <a:xfrm rot="2231639">
            <a:off x="6862244" y="2781241"/>
            <a:ext cx="87549" cy="3112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4B0FD420-A3D4-C03F-C225-253D57F9E035}"/>
              </a:ext>
            </a:extLst>
          </p:cNvPr>
          <p:cNvSpPr/>
          <p:nvPr userDrawn="1"/>
        </p:nvSpPr>
        <p:spPr>
          <a:xfrm>
            <a:off x="7974356" y="2610317"/>
            <a:ext cx="350494" cy="300893"/>
          </a:xfrm>
          <a:custGeom>
            <a:avLst/>
            <a:gdLst>
              <a:gd name="connsiteX0" fmla="*/ 522477 w 527060"/>
              <a:gd name="connsiteY0" fmla="*/ 471147 h 477012"/>
              <a:gd name="connsiteX1" fmla="*/ 454500 w 527060"/>
              <a:gd name="connsiteY1" fmla="*/ 410409 h 477012"/>
              <a:gd name="connsiteX2" fmla="*/ 383677 w 527060"/>
              <a:gd name="connsiteY2" fmla="*/ 371342 h 477012"/>
              <a:gd name="connsiteX3" fmla="*/ 383677 w 527060"/>
              <a:gd name="connsiteY3" fmla="*/ 300502 h 477012"/>
              <a:gd name="connsiteX4" fmla="*/ 523556 w 527060"/>
              <a:gd name="connsiteY4" fmla="*/ 314080 h 477012"/>
              <a:gd name="connsiteX5" fmla="*/ 455169 w 527060"/>
              <a:gd name="connsiteY5" fmla="*/ 207359 h 477012"/>
              <a:gd name="connsiteX6" fmla="*/ 498460 w 527060"/>
              <a:gd name="connsiteY6" fmla="*/ 218919 h 477012"/>
              <a:gd name="connsiteX7" fmla="*/ 444975 w 527060"/>
              <a:gd name="connsiteY7" fmla="*/ 136248 h 477012"/>
              <a:gd name="connsiteX8" fmla="*/ 477010 w 527060"/>
              <a:gd name="connsiteY8" fmla="*/ 140228 h 477012"/>
              <a:gd name="connsiteX9" fmla="*/ 381770 w 527060"/>
              <a:gd name="connsiteY9" fmla="*/ 0 h 477012"/>
              <a:gd name="connsiteX10" fmla="*/ 286529 w 527060"/>
              <a:gd name="connsiteY10" fmla="*/ 140225 h 477012"/>
              <a:gd name="connsiteX11" fmla="*/ 318564 w 527060"/>
              <a:gd name="connsiteY11" fmla="*/ 136245 h 477012"/>
              <a:gd name="connsiteX12" fmla="*/ 265079 w 527060"/>
              <a:gd name="connsiteY12" fmla="*/ 218916 h 477012"/>
              <a:gd name="connsiteX13" fmla="*/ 308369 w 527060"/>
              <a:gd name="connsiteY13" fmla="*/ 207359 h 477012"/>
              <a:gd name="connsiteX14" fmla="*/ 239980 w 527060"/>
              <a:gd name="connsiteY14" fmla="*/ 314083 h 477012"/>
              <a:gd name="connsiteX15" fmla="*/ 364624 w 527060"/>
              <a:gd name="connsiteY15" fmla="*/ 301986 h 477012"/>
              <a:gd name="connsiteX16" fmla="*/ 364624 w 527060"/>
              <a:gd name="connsiteY16" fmla="*/ 363404 h 477012"/>
              <a:gd name="connsiteX17" fmla="*/ 323081 w 527060"/>
              <a:gd name="connsiteY17" fmla="*/ 348445 h 477012"/>
              <a:gd name="connsiteX18" fmla="*/ 207108 w 527060"/>
              <a:gd name="connsiteY18" fmla="*/ 324420 h 477012"/>
              <a:gd name="connsiteX19" fmla="*/ 188021 w 527060"/>
              <a:gd name="connsiteY19" fmla="*/ 322955 h 477012"/>
              <a:gd name="connsiteX20" fmla="*/ 188021 w 527060"/>
              <a:gd name="connsiteY20" fmla="*/ 205908 h 477012"/>
              <a:gd name="connsiteX21" fmla="*/ 244028 w 527060"/>
              <a:gd name="connsiteY21" fmla="*/ 216385 h 477012"/>
              <a:gd name="connsiteX22" fmla="*/ 255213 w 527060"/>
              <a:gd name="connsiteY22" fmla="*/ 199098 h 477012"/>
              <a:gd name="connsiteX23" fmla="*/ 178497 w 527060"/>
              <a:gd name="connsiteY23" fmla="*/ 184746 h 477012"/>
              <a:gd name="connsiteX24" fmla="*/ 1534 w 527060"/>
              <a:gd name="connsiteY24" fmla="*/ 217837 h 477012"/>
              <a:gd name="connsiteX25" fmla="*/ 13213 w 527060"/>
              <a:gd name="connsiteY25" fmla="*/ 235033 h 477012"/>
              <a:gd name="connsiteX26" fmla="*/ 168972 w 527060"/>
              <a:gd name="connsiteY26" fmla="*/ 205908 h 477012"/>
              <a:gd name="connsiteX27" fmla="*/ 168972 w 527060"/>
              <a:gd name="connsiteY27" fmla="*/ 322077 h 477012"/>
              <a:gd name="connsiteX28" fmla="*/ 71517 w 527060"/>
              <a:gd name="connsiteY28" fmla="*/ 331449 h 477012"/>
              <a:gd name="connsiteX29" fmla="*/ 27028 w 527060"/>
              <a:gd name="connsiteY29" fmla="*/ 346424 h 477012"/>
              <a:gd name="connsiteX30" fmla="*/ 0 w 527060"/>
              <a:gd name="connsiteY30" fmla="*/ 360426 h 477012"/>
              <a:gd name="connsiteX31" fmla="*/ 19031 w 527060"/>
              <a:gd name="connsiteY31" fmla="*/ 371562 h 477012"/>
              <a:gd name="connsiteX32" fmla="*/ 34938 w 527060"/>
              <a:gd name="connsiteY32" fmla="*/ 363751 h 477012"/>
              <a:gd name="connsiteX33" fmla="*/ 76172 w 527060"/>
              <a:gd name="connsiteY33" fmla="*/ 349914 h 477012"/>
              <a:gd name="connsiteX34" fmla="*/ 205365 w 527060"/>
              <a:gd name="connsiteY34" fmla="*/ 343377 h 477012"/>
              <a:gd name="connsiteX35" fmla="*/ 317042 w 527060"/>
              <a:gd name="connsiteY35" fmla="*/ 366499 h 477012"/>
              <a:gd name="connsiteX36" fmla="*/ 444234 w 527060"/>
              <a:gd name="connsiteY36" fmla="*/ 426449 h 477012"/>
              <a:gd name="connsiteX37" fmla="*/ 502512 w 527060"/>
              <a:gd name="connsiteY37" fmla="*/ 477012 h 477012"/>
              <a:gd name="connsiteX38" fmla="*/ 527060 w 527060"/>
              <a:gd name="connsiteY38" fmla="*/ 477012 h 477012"/>
              <a:gd name="connsiteX39" fmla="*/ 277190 w 527060"/>
              <a:gd name="connsiteY39" fmla="*/ 291328 h 477012"/>
              <a:gd name="connsiteX40" fmla="*/ 350913 w 527060"/>
              <a:gd name="connsiteY40" fmla="*/ 176284 h 477012"/>
              <a:gd name="connsiteX41" fmla="*/ 307922 w 527060"/>
              <a:gd name="connsiteY41" fmla="*/ 187760 h 477012"/>
              <a:gd name="connsiteX42" fmla="*/ 356738 w 527060"/>
              <a:gd name="connsiteY42" fmla="*/ 112306 h 477012"/>
              <a:gd name="connsiteX43" fmla="*/ 325912 w 527060"/>
              <a:gd name="connsiteY43" fmla="*/ 116134 h 477012"/>
              <a:gd name="connsiteX44" fmla="*/ 381770 w 527060"/>
              <a:gd name="connsiteY44" fmla="*/ 33909 h 477012"/>
              <a:gd name="connsiteX45" fmla="*/ 437626 w 527060"/>
              <a:gd name="connsiteY45" fmla="*/ 116136 h 477012"/>
              <a:gd name="connsiteX46" fmla="*/ 406800 w 527060"/>
              <a:gd name="connsiteY46" fmla="*/ 112309 h 477012"/>
              <a:gd name="connsiteX47" fmla="*/ 455616 w 527060"/>
              <a:gd name="connsiteY47" fmla="*/ 187763 h 477012"/>
              <a:gd name="connsiteX48" fmla="*/ 412621 w 527060"/>
              <a:gd name="connsiteY48" fmla="*/ 176284 h 477012"/>
              <a:gd name="connsiteX49" fmla="*/ 486345 w 527060"/>
              <a:gd name="connsiteY49" fmla="*/ 291328 h 477012"/>
              <a:gd name="connsiteX50" fmla="*/ 381770 w 527060"/>
              <a:gd name="connsiteY50" fmla="*/ 281178 h 47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7060" h="477012">
                <a:moveTo>
                  <a:pt x="522477" y="471147"/>
                </a:moveTo>
                <a:cubicBezTo>
                  <a:pt x="503049" y="447553"/>
                  <a:pt x="480124" y="427070"/>
                  <a:pt x="454500" y="410409"/>
                </a:cubicBezTo>
                <a:cubicBezTo>
                  <a:pt x="431998" y="395476"/>
                  <a:pt x="408311" y="382410"/>
                  <a:pt x="383677" y="371342"/>
                </a:cubicBezTo>
                <a:lnTo>
                  <a:pt x="383677" y="300502"/>
                </a:lnTo>
                <a:lnTo>
                  <a:pt x="523556" y="314080"/>
                </a:lnTo>
                <a:lnTo>
                  <a:pt x="455169" y="207359"/>
                </a:lnTo>
                <a:lnTo>
                  <a:pt x="498460" y="218919"/>
                </a:lnTo>
                <a:lnTo>
                  <a:pt x="444975" y="136248"/>
                </a:lnTo>
                <a:lnTo>
                  <a:pt x="477010" y="140228"/>
                </a:lnTo>
                <a:lnTo>
                  <a:pt x="381770" y="0"/>
                </a:lnTo>
                <a:lnTo>
                  <a:pt x="286529" y="140225"/>
                </a:lnTo>
                <a:lnTo>
                  <a:pt x="318564" y="136245"/>
                </a:lnTo>
                <a:lnTo>
                  <a:pt x="265079" y="218916"/>
                </a:lnTo>
                <a:lnTo>
                  <a:pt x="308369" y="207359"/>
                </a:lnTo>
                <a:lnTo>
                  <a:pt x="239980" y="314083"/>
                </a:lnTo>
                <a:lnTo>
                  <a:pt x="364624" y="301986"/>
                </a:lnTo>
                <a:lnTo>
                  <a:pt x="364624" y="363404"/>
                </a:lnTo>
                <a:cubicBezTo>
                  <a:pt x="352485" y="358625"/>
                  <a:pt x="338916" y="353739"/>
                  <a:pt x="323081" y="348445"/>
                </a:cubicBezTo>
                <a:cubicBezTo>
                  <a:pt x="285339" y="336524"/>
                  <a:pt x="246480" y="328473"/>
                  <a:pt x="207108" y="324420"/>
                </a:cubicBezTo>
                <a:cubicBezTo>
                  <a:pt x="201276" y="323881"/>
                  <a:pt x="194781" y="323390"/>
                  <a:pt x="188021" y="322955"/>
                </a:cubicBezTo>
                <a:lnTo>
                  <a:pt x="188021" y="205908"/>
                </a:lnTo>
                <a:lnTo>
                  <a:pt x="244028" y="216385"/>
                </a:lnTo>
                <a:lnTo>
                  <a:pt x="255213" y="199098"/>
                </a:lnTo>
                <a:lnTo>
                  <a:pt x="178497" y="184746"/>
                </a:lnTo>
                <a:lnTo>
                  <a:pt x="1534" y="217837"/>
                </a:lnTo>
                <a:lnTo>
                  <a:pt x="13213" y="235033"/>
                </a:lnTo>
                <a:lnTo>
                  <a:pt x="168972" y="205908"/>
                </a:lnTo>
                <a:lnTo>
                  <a:pt x="168972" y="322077"/>
                </a:lnTo>
                <a:cubicBezTo>
                  <a:pt x="136211" y="320739"/>
                  <a:pt x="103421" y="323893"/>
                  <a:pt x="71517" y="331449"/>
                </a:cubicBezTo>
                <a:cubicBezTo>
                  <a:pt x="56261" y="335073"/>
                  <a:pt x="41370" y="340085"/>
                  <a:pt x="27028" y="346424"/>
                </a:cubicBezTo>
                <a:cubicBezTo>
                  <a:pt x="17224" y="350896"/>
                  <a:pt x="8367" y="355608"/>
                  <a:pt x="0" y="360426"/>
                </a:cubicBezTo>
                <a:cubicBezTo>
                  <a:pt x="6560" y="363855"/>
                  <a:pt x="12884" y="367644"/>
                  <a:pt x="19031" y="371562"/>
                </a:cubicBezTo>
                <a:cubicBezTo>
                  <a:pt x="24094" y="368911"/>
                  <a:pt x="29354" y="366300"/>
                  <a:pt x="34938" y="363751"/>
                </a:cubicBezTo>
                <a:cubicBezTo>
                  <a:pt x="48233" y="357893"/>
                  <a:pt x="62034" y="353261"/>
                  <a:pt x="76172" y="349914"/>
                </a:cubicBezTo>
                <a:cubicBezTo>
                  <a:pt x="118571" y="340546"/>
                  <a:pt x="162237" y="338337"/>
                  <a:pt x="205365" y="343377"/>
                </a:cubicBezTo>
                <a:cubicBezTo>
                  <a:pt x="243279" y="347275"/>
                  <a:pt x="280697" y="355023"/>
                  <a:pt x="317042" y="366499"/>
                </a:cubicBezTo>
                <a:cubicBezTo>
                  <a:pt x="362134" y="380179"/>
                  <a:pt x="404984" y="400376"/>
                  <a:pt x="444234" y="426449"/>
                </a:cubicBezTo>
                <a:cubicBezTo>
                  <a:pt x="465841" y="440611"/>
                  <a:pt x="485444" y="457618"/>
                  <a:pt x="502512" y="477012"/>
                </a:cubicBezTo>
                <a:lnTo>
                  <a:pt x="527060" y="477012"/>
                </a:lnTo>
                <a:close/>
                <a:moveTo>
                  <a:pt x="277190" y="291328"/>
                </a:moveTo>
                <a:lnTo>
                  <a:pt x="350913" y="176284"/>
                </a:lnTo>
                <a:lnTo>
                  <a:pt x="307922" y="187760"/>
                </a:lnTo>
                <a:lnTo>
                  <a:pt x="356738" y="112306"/>
                </a:lnTo>
                <a:lnTo>
                  <a:pt x="325912" y="116134"/>
                </a:lnTo>
                <a:lnTo>
                  <a:pt x="381770" y="33909"/>
                </a:lnTo>
                <a:lnTo>
                  <a:pt x="437626" y="116136"/>
                </a:lnTo>
                <a:lnTo>
                  <a:pt x="406800" y="112309"/>
                </a:lnTo>
                <a:lnTo>
                  <a:pt x="455616" y="187763"/>
                </a:lnTo>
                <a:lnTo>
                  <a:pt x="412621" y="176284"/>
                </a:lnTo>
                <a:lnTo>
                  <a:pt x="486345" y="291328"/>
                </a:lnTo>
                <a:lnTo>
                  <a:pt x="381770" y="281178"/>
                </a:lnTo>
                <a:close/>
              </a:path>
            </a:pathLst>
          </a:custGeom>
          <a:solidFill>
            <a:srgbClr val="000000"/>
          </a:solidFill>
          <a:ln w="952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D8EDFCE0-D304-7ADE-CE20-5DA9C0FE58ED}"/>
              </a:ext>
            </a:extLst>
          </p:cNvPr>
          <p:cNvSpPr/>
          <p:nvPr userDrawn="1"/>
        </p:nvSpPr>
        <p:spPr>
          <a:xfrm>
            <a:off x="7758846" y="2635715"/>
            <a:ext cx="272060" cy="284872"/>
          </a:xfrm>
          <a:custGeom>
            <a:avLst/>
            <a:gdLst>
              <a:gd name="connsiteX0" fmla="*/ 405445 w 409114"/>
              <a:gd name="connsiteY0" fmla="*/ 446438 h 451614"/>
              <a:gd name="connsiteX1" fmla="*/ 373205 w 409114"/>
              <a:gd name="connsiteY1" fmla="*/ 407710 h 451614"/>
              <a:gd name="connsiteX2" fmla="*/ 299085 w 409114"/>
              <a:gd name="connsiteY2" fmla="*/ 355126 h 451614"/>
              <a:gd name="connsiteX3" fmla="*/ 257747 w 409114"/>
              <a:gd name="connsiteY3" fmla="*/ 345196 h 451614"/>
              <a:gd name="connsiteX4" fmla="*/ 257747 w 409114"/>
              <a:gd name="connsiteY4" fmla="*/ 295817 h 451614"/>
              <a:gd name="connsiteX5" fmla="*/ 337836 w 409114"/>
              <a:gd name="connsiteY5" fmla="*/ 303591 h 451614"/>
              <a:gd name="connsiteX6" fmla="*/ 299237 w 409114"/>
              <a:gd name="connsiteY6" fmla="*/ 250256 h 451614"/>
              <a:gd name="connsiteX7" fmla="*/ 321088 w 409114"/>
              <a:gd name="connsiteY7" fmla="*/ 254214 h 451614"/>
              <a:gd name="connsiteX8" fmla="*/ 290094 w 409114"/>
              <a:gd name="connsiteY8" fmla="*/ 203107 h 451614"/>
              <a:gd name="connsiteX9" fmla="*/ 308911 w 409114"/>
              <a:gd name="connsiteY9" fmla="*/ 203212 h 451614"/>
              <a:gd name="connsiteX10" fmla="*/ 248226 w 409114"/>
              <a:gd name="connsiteY10" fmla="*/ 113868 h 451614"/>
              <a:gd name="connsiteX11" fmla="*/ 187533 w 409114"/>
              <a:gd name="connsiteY11" fmla="*/ 203212 h 451614"/>
              <a:gd name="connsiteX12" fmla="*/ 206351 w 409114"/>
              <a:gd name="connsiteY12" fmla="*/ 203107 h 451614"/>
              <a:gd name="connsiteX13" fmla="*/ 175355 w 409114"/>
              <a:gd name="connsiteY13" fmla="*/ 254218 h 451614"/>
              <a:gd name="connsiteX14" fmla="*/ 197205 w 409114"/>
              <a:gd name="connsiteY14" fmla="*/ 250260 h 451614"/>
              <a:gd name="connsiteX15" fmla="*/ 158613 w 409114"/>
              <a:gd name="connsiteY15" fmla="*/ 303596 h 451614"/>
              <a:gd name="connsiteX16" fmla="*/ 238701 w 409114"/>
              <a:gd name="connsiteY16" fmla="*/ 295822 h 451614"/>
              <a:gd name="connsiteX17" fmla="*/ 238701 w 409114"/>
              <a:gd name="connsiteY17" fmla="*/ 344095 h 451614"/>
              <a:gd name="connsiteX18" fmla="*/ 190639 w 409114"/>
              <a:gd name="connsiteY18" fmla="*/ 347288 h 451614"/>
              <a:gd name="connsiteX19" fmla="*/ 140589 w 409114"/>
              <a:gd name="connsiteY19" fmla="*/ 358852 h 451614"/>
              <a:gd name="connsiteX20" fmla="*/ 140589 w 409114"/>
              <a:gd name="connsiteY20" fmla="*/ 271878 h 451614"/>
              <a:gd name="connsiteX21" fmla="*/ 151821 w 409114"/>
              <a:gd name="connsiteY21" fmla="*/ 253832 h 451614"/>
              <a:gd name="connsiteX22" fmla="*/ 131064 w 409114"/>
              <a:gd name="connsiteY22" fmla="*/ 251822 h 451614"/>
              <a:gd name="connsiteX23" fmla="*/ 39693 w 409114"/>
              <a:gd name="connsiteY23" fmla="*/ 260692 h 451614"/>
              <a:gd name="connsiteX24" fmla="*/ 105809 w 409114"/>
              <a:gd name="connsiteY24" fmla="*/ 157536 h 451614"/>
              <a:gd name="connsiteX25" fmla="*/ 67437 w 409114"/>
              <a:gd name="connsiteY25" fmla="*/ 167776 h 451614"/>
              <a:gd name="connsiteX26" fmla="*/ 110764 w 409114"/>
              <a:gd name="connsiteY26" fmla="*/ 100798 h 451614"/>
              <a:gd name="connsiteX27" fmla="*/ 83306 w 409114"/>
              <a:gd name="connsiteY27" fmla="*/ 104210 h 451614"/>
              <a:gd name="connsiteX28" fmla="*/ 131064 w 409114"/>
              <a:gd name="connsiteY28" fmla="*/ 33905 h 451614"/>
              <a:gd name="connsiteX29" fmla="*/ 178819 w 409114"/>
              <a:gd name="connsiteY29" fmla="*/ 104208 h 451614"/>
              <a:gd name="connsiteX30" fmla="*/ 151369 w 409114"/>
              <a:gd name="connsiteY30" fmla="*/ 100798 h 451614"/>
              <a:gd name="connsiteX31" fmla="*/ 191710 w 409114"/>
              <a:gd name="connsiteY31" fmla="*/ 163158 h 451614"/>
              <a:gd name="connsiteX32" fmla="*/ 203330 w 409114"/>
              <a:gd name="connsiteY32" fmla="*/ 146052 h 451614"/>
              <a:gd name="connsiteX33" fmla="*/ 189543 w 409114"/>
              <a:gd name="connsiteY33" fmla="*/ 124737 h 451614"/>
              <a:gd name="connsiteX34" fmla="*/ 215611 w 409114"/>
              <a:gd name="connsiteY34" fmla="*/ 127975 h 451614"/>
              <a:gd name="connsiteX35" fmla="*/ 216805 w 409114"/>
              <a:gd name="connsiteY35" fmla="*/ 126217 h 451614"/>
              <a:gd name="connsiteX36" fmla="*/ 131064 w 409114"/>
              <a:gd name="connsiteY36" fmla="*/ 0 h 451614"/>
              <a:gd name="connsiteX37" fmla="*/ 43925 w 409114"/>
              <a:gd name="connsiteY37" fmla="*/ 128302 h 451614"/>
              <a:gd name="connsiteX38" fmla="*/ 72595 w 409114"/>
              <a:gd name="connsiteY38" fmla="*/ 124741 h 451614"/>
              <a:gd name="connsiteX39" fmla="*/ 24597 w 409114"/>
              <a:gd name="connsiteY39" fmla="*/ 198941 h 451614"/>
              <a:gd name="connsiteX40" fmla="*/ 63269 w 409114"/>
              <a:gd name="connsiteY40" fmla="*/ 188616 h 451614"/>
              <a:gd name="connsiteX41" fmla="*/ 2483 w 409114"/>
              <a:gd name="connsiteY41" fmla="*/ 283443 h 451614"/>
              <a:gd name="connsiteX42" fmla="*/ 121539 w 409114"/>
              <a:gd name="connsiteY42" fmla="*/ 271886 h 451614"/>
              <a:gd name="connsiteX43" fmla="*/ 121539 w 409114"/>
              <a:gd name="connsiteY43" fmla="*/ 365906 h 451614"/>
              <a:gd name="connsiteX44" fmla="*/ 80192 w 409114"/>
              <a:gd name="connsiteY44" fmla="*/ 386009 h 451614"/>
              <a:gd name="connsiteX45" fmla="*/ 5825 w 409114"/>
              <a:gd name="connsiteY45" fmla="*/ 445208 h 451614"/>
              <a:gd name="connsiteX46" fmla="*/ 0 w 409114"/>
              <a:gd name="connsiteY46" fmla="*/ 451615 h 451614"/>
              <a:gd name="connsiteX47" fmla="*/ 26150 w 409114"/>
              <a:gd name="connsiteY47" fmla="*/ 451615 h 451614"/>
              <a:gd name="connsiteX48" fmla="*/ 89548 w 409114"/>
              <a:gd name="connsiteY48" fmla="*/ 402604 h 451614"/>
              <a:gd name="connsiteX49" fmla="*/ 193728 w 409114"/>
              <a:gd name="connsiteY49" fmla="*/ 366080 h 451614"/>
              <a:gd name="connsiteX50" fmla="*/ 291331 w 409114"/>
              <a:gd name="connsiteY50" fmla="*/ 372524 h 451614"/>
              <a:gd name="connsiteX51" fmla="*/ 359467 w 409114"/>
              <a:gd name="connsiteY51" fmla="*/ 420902 h 451614"/>
              <a:gd name="connsiteX52" fmla="*/ 385763 w 409114"/>
              <a:gd name="connsiteY52" fmla="*/ 451615 h 451614"/>
              <a:gd name="connsiteX53" fmla="*/ 409115 w 409114"/>
              <a:gd name="connsiteY53" fmla="*/ 451615 h 451614"/>
              <a:gd name="connsiteX54" fmla="*/ 405445 w 409114"/>
              <a:gd name="connsiteY54" fmla="*/ 446438 h 451614"/>
              <a:gd name="connsiteX55" fmla="*/ 240404 w 409114"/>
              <a:gd name="connsiteY55" fmla="*/ 223076 h 451614"/>
              <a:gd name="connsiteX56" fmla="*/ 213569 w 409114"/>
              <a:gd name="connsiteY56" fmla="*/ 227934 h 451614"/>
              <a:gd name="connsiteX57" fmla="*/ 240301 w 409114"/>
              <a:gd name="connsiteY57" fmla="*/ 183867 h 451614"/>
              <a:gd name="connsiteX58" fmla="*/ 223642 w 409114"/>
              <a:gd name="connsiteY58" fmla="*/ 183962 h 451614"/>
              <a:gd name="connsiteX59" fmla="*/ 248226 w 409114"/>
              <a:gd name="connsiteY59" fmla="*/ 147767 h 451614"/>
              <a:gd name="connsiteX60" fmla="*/ 272801 w 409114"/>
              <a:gd name="connsiteY60" fmla="*/ 183956 h 451614"/>
              <a:gd name="connsiteX61" fmla="*/ 256142 w 409114"/>
              <a:gd name="connsiteY61" fmla="*/ 183861 h 451614"/>
              <a:gd name="connsiteX62" fmla="*/ 282874 w 409114"/>
              <a:gd name="connsiteY62" fmla="*/ 227929 h 451614"/>
              <a:gd name="connsiteX63" fmla="*/ 256040 w 409114"/>
              <a:gd name="connsiteY63" fmla="*/ 223071 h 451614"/>
              <a:gd name="connsiteX64" fmla="*/ 297636 w 409114"/>
              <a:gd name="connsiteY64" fmla="*/ 280547 h 451614"/>
              <a:gd name="connsiteX65" fmla="*/ 248225 w 409114"/>
              <a:gd name="connsiteY65" fmla="*/ 275750 h 451614"/>
              <a:gd name="connsiteX66" fmla="*/ 198796 w 409114"/>
              <a:gd name="connsiteY66" fmla="*/ 280547 h 4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114" h="451614">
                <a:moveTo>
                  <a:pt x="405445" y="446438"/>
                </a:moveTo>
                <a:cubicBezTo>
                  <a:pt x="395844" y="432616"/>
                  <a:pt x="385057" y="419658"/>
                  <a:pt x="373205" y="407710"/>
                </a:cubicBezTo>
                <a:cubicBezTo>
                  <a:pt x="351858" y="385871"/>
                  <a:pt x="326750" y="368058"/>
                  <a:pt x="299085" y="355126"/>
                </a:cubicBezTo>
                <a:cubicBezTo>
                  <a:pt x="285906" y="349687"/>
                  <a:pt x="271959" y="346337"/>
                  <a:pt x="257747" y="345196"/>
                </a:cubicBezTo>
                <a:lnTo>
                  <a:pt x="257747" y="295817"/>
                </a:lnTo>
                <a:lnTo>
                  <a:pt x="337836" y="303591"/>
                </a:lnTo>
                <a:lnTo>
                  <a:pt x="299237" y="250256"/>
                </a:lnTo>
                <a:lnTo>
                  <a:pt x="321088" y="254214"/>
                </a:lnTo>
                <a:lnTo>
                  <a:pt x="290094" y="203107"/>
                </a:lnTo>
                <a:lnTo>
                  <a:pt x="308911" y="203212"/>
                </a:lnTo>
                <a:lnTo>
                  <a:pt x="248226" y="113868"/>
                </a:lnTo>
                <a:lnTo>
                  <a:pt x="187533" y="203212"/>
                </a:lnTo>
                <a:lnTo>
                  <a:pt x="206351" y="203107"/>
                </a:lnTo>
                <a:lnTo>
                  <a:pt x="175355" y="254218"/>
                </a:lnTo>
                <a:lnTo>
                  <a:pt x="197205" y="250260"/>
                </a:lnTo>
                <a:lnTo>
                  <a:pt x="158613" y="303596"/>
                </a:lnTo>
                <a:lnTo>
                  <a:pt x="238701" y="295822"/>
                </a:lnTo>
                <a:lnTo>
                  <a:pt x="238701" y="344095"/>
                </a:lnTo>
                <a:cubicBezTo>
                  <a:pt x="222618" y="343771"/>
                  <a:pt x="206537" y="344838"/>
                  <a:pt x="190639" y="347288"/>
                </a:cubicBezTo>
                <a:cubicBezTo>
                  <a:pt x="173678" y="349823"/>
                  <a:pt x="156942" y="353690"/>
                  <a:pt x="140589" y="358852"/>
                </a:cubicBezTo>
                <a:lnTo>
                  <a:pt x="140589" y="271878"/>
                </a:lnTo>
                <a:lnTo>
                  <a:pt x="151821" y="253832"/>
                </a:lnTo>
                <a:lnTo>
                  <a:pt x="131064" y="251822"/>
                </a:lnTo>
                <a:lnTo>
                  <a:pt x="39693" y="260692"/>
                </a:lnTo>
                <a:lnTo>
                  <a:pt x="105809" y="157536"/>
                </a:lnTo>
                <a:lnTo>
                  <a:pt x="67437" y="167776"/>
                </a:lnTo>
                <a:lnTo>
                  <a:pt x="110764" y="100798"/>
                </a:lnTo>
                <a:lnTo>
                  <a:pt x="83306" y="104210"/>
                </a:lnTo>
                <a:lnTo>
                  <a:pt x="131064" y="33905"/>
                </a:lnTo>
                <a:lnTo>
                  <a:pt x="178819" y="104208"/>
                </a:lnTo>
                <a:lnTo>
                  <a:pt x="151369" y="100798"/>
                </a:lnTo>
                <a:lnTo>
                  <a:pt x="191710" y="163158"/>
                </a:lnTo>
                <a:lnTo>
                  <a:pt x="203330" y="146052"/>
                </a:lnTo>
                <a:lnTo>
                  <a:pt x="189543" y="124737"/>
                </a:lnTo>
                <a:lnTo>
                  <a:pt x="215611" y="127975"/>
                </a:lnTo>
                <a:lnTo>
                  <a:pt x="216805" y="126217"/>
                </a:lnTo>
                <a:lnTo>
                  <a:pt x="131064" y="0"/>
                </a:lnTo>
                <a:lnTo>
                  <a:pt x="43925" y="128302"/>
                </a:lnTo>
                <a:lnTo>
                  <a:pt x="72595" y="124741"/>
                </a:lnTo>
                <a:lnTo>
                  <a:pt x="24597" y="198941"/>
                </a:lnTo>
                <a:lnTo>
                  <a:pt x="63269" y="188616"/>
                </a:lnTo>
                <a:lnTo>
                  <a:pt x="2483" y="283443"/>
                </a:lnTo>
                <a:lnTo>
                  <a:pt x="121539" y="271886"/>
                </a:lnTo>
                <a:lnTo>
                  <a:pt x="121539" y="365906"/>
                </a:lnTo>
                <a:cubicBezTo>
                  <a:pt x="107340" y="371713"/>
                  <a:pt x="93529" y="378428"/>
                  <a:pt x="80192" y="386009"/>
                </a:cubicBezTo>
                <a:cubicBezTo>
                  <a:pt x="52685" y="402063"/>
                  <a:pt x="27638" y="422001"/>
                  <a:pt x="5825" y="445208"/>
                </a:cubicBezTo>
                <a:cubicBezTo>
                  <a:pt x="4001" y="447222"/>
                  <a:pt x="0" y="451615"/>
                  <a:pt x="0" y="451615"/>
                </a:cubicBezTo>
                <a:lnTo>
                  <a:pt x="26150" y="451615"/>
                </a:lnTo>
                <a:cubicBezTo>
                  <a:pt x="45110" y="432645"/>
                  <a:pt x="66415" y="416175"/>
                  <a:pt x="89548" y="402604"/>
                </a:cubicBezTo>
                <a:cubicBezTo>
                  <a:pt x="121500" y="383621"/>
                  <a:pt x="156918" y="371205"/>
                  <a:pt x="193728" y="366080"/>
                </a:cubicBezTo>
                <a:cubicBezTo>
                  <a:pt x="214740" y="362631"/>
                  <a:pt x="262207" y="359543"/>
                  <a:pt x="291331" y="372524"/>
                </a:cubicBezTo>
                <a:cubicBezTo>
                  <a:pt x="316723" y="384497"/>
                  <a:pt x="339792" y="400876"/>
                  <a:pt x="359467" y="420902"/>
                </a:cubicBezTo>
                <a:cubicBezTo>
                  <a:pt x="368867" y="430579"/>
                  <a:pt x="377650" y="440836"/>
                  <a:pt x="385763" y="451615"/>
                </a:cubicBezTo>
                <a:lnTo>
                  <a:pt x="409115" y="451615"/>
                </a:lnTo>
                <a:cubicBezTo>
                  <a:pt x="409115" y="451615"/>
                  <a:pt x="407199" y="448837"/>
                  <a:pt x="405445" y="446438"/>
                </a:cubicBezTo>
                <a:close/>
                <a:moveTo>
                  <a:pt x="240404" y="223076"/>
                </a:moveTo>
                <a:lnTo>
                  <a:pt x="213569" y="227934"/>
                </a:lnTo>
                <a:lnTo>
                  <a:pt x="240301" y="183867"/>
                </a:lnTo>
                <a:lnTo>
                  <a:pt x="223642" y="183962"/>
                </a:lnTo>
                <a:lnTo>
                  <a:pt x="248226" y="147767"/>
                </a:lnTo>
                <a:lnTo>
                  <a:pt x="272801" y="183956"/>
                </a:lnTo>
                <a:lnTo>
                  <a:pt x="256142" y="183861"/>
                </a:lnTo>
                <a:lnTo>
                  <a:pt x="282874" y="227929"/>
                </a:lnTo>
                <a:lnTo>
                  <a:pt x="256040" y="223071"/>
                </a:lnTo>
                <a:lnTo>
                  <a:pt x="297636" y="280547"/>
                </a:lnTo>
                <a:lnTo>
                  <a:pt x="248225" y="275750"/>
                </a:lnTo>
                <a:lnTo>
                  <a:pt x="198796" y="280547"/>
                </a:lnTo>
                <a:close/>
              </a:path>
            </a:pathLst>
          </a:custGeom>
          <a:solidFill>
            <a:srgbClr val="000000"/>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74472868-2C0C-BACE-9621-F923C062FA48}"/>
              </a:ext>
            </a:extLst>
          </p:cNvPr>
          <p:cNvSpPr/>
          <p:nvPr userDrawn="1"/>
        </p:nvSpPr>
        <p:spPr>
          <a:xfrm>
            <a:off x="7989572" y="2463622"/>
            <a:ext cx="226085" cy="293515"/>
          </a:xfrm>
          <a:custGeom>
            <a:avLst/>
            <a:gdLst>
              <a:gd name="connsiteX0" fmla="*/ 339980 w 339979"/>
              <a:gd name="connsiteY0" fmla="*/ 294607 h 465316"/>
              <a:gd name="connsiteX1" fmla="*/ 281020 w 339979"/>
              <a:gd name="connsiteY1" fmla="*/ 203466 h 465316"/>
              <a:gd name="connsiteX2" fmla="*/ 332746 w 339979"/>
              <a:gd name="connsiteY2" fmla="*/ 209894 h 465316"/>
              <a:gd name="connsiteX3" fmla="*/ 190175 w 339979"/>
              <a:gd name="connsiteY3" fmla="*/ 0 h 465316"/>
              <a:gd name="connsiteX4" fmla="*/ 47609 w 339979"/>
              <a:gd name="connsiteY4" fmla="*/ 209894 h 465316"/>
              <a:gd name="connsiteX5" fmla="*/ 99335 w 339979"/>
              <a:gd name="connsiteY5" fmla="*/ 203466 h 465316"/>
              <a:gd name="connsiteX6" fmla="*/ 13815 w 339979"/>
              <a:gd name="connsiteY6" fmla="*/ 335663 h 465316"/>
              <a:gd name="connsiteX7" fmla="*/ 84128 w 339979"/>
              <a:gd name="connsiteY7" fmla="*/ 316890 h 465316"/>
              <a:gd name="connsiteX8" fmla="*/ 0 w 339979"/>
              <a:gd name="connsiteY8" fmla="*/ 448177 h 465316"/>
              <a:gd name="connsiteX9" fmla="*/ 11640 w 339979"/>
              <a:gd name="connsiteY9" fmla="*/ 465316 h 465316"/>
              <a:gd name="connsiteX10" fmla="*/ 126674 w 339979"/>
              <a:gd name="connsiteY10" fmla="*/ 285813 h 465316"/>
              <a:gd name="connsiteX11" fmla="*/ 56659 w 339979"/>
              <a:gd name="connsiteY11" fmla="*/ 304508 h 465316"/>
              <a:gd name="connsiteX12" fmla="*/ 137511 w 339979"/>
              <a:gd name="connsiteY12" fmla="*/ 179529 h 465316"/>
              <a:gd name="connsiteX13" fmla="*/ 86992 w 339979"/>
              <a:gd name="connsiteY13" fmla="*/ 185802 h 465316"/>
              <a:gd name="connsiteX14" fmla="*/ 190175 w 339979"/>
              <a:gd name="connsiteY14" fmla="*/ 33905 h 465316"/>
              <a:gd name="connsiteX15" fmla="*/ 293360 w 339979"/>
              <a:gd name="connsiteY15" fmla="*/ 185802 h 465316"/>
              <a:gd name="connsiteX16" fmla="*/ 242848 w 339979"/>
              <a:gd name="connsiteY16" fmla="*/ 179529 h 465316"/>
              <a:gd name="connsiteX17" fmla="*/ 323564 w 339979"/>
              <a:gd name="connsiteY17" fmla="*/ 304300 h 465316"/>
              <a:gd name="connsiteX18" fmla="*/ 323460 w 339979"/>
              <a:gd name="connsiteY18" fmla="*/ 304444 h 465316"/>
              <a:gd name="connsiteX19" fmla="*/ 253684 w 339979"/>
              <a:gd name="connsiteY19" fmla="*/ 285813 h 465316"/>
              <a:gd name="connsiteX20" fmla="*/ 298474 w 339979"/>
              <a:gd name="connsiteY20" fmla="*/ 355713 h 465316"/>
              <a:gd name="connsiteX21" fmla="*/ 310118 w 339979"/>
              <a:gd name="connsiteY21" fmla="*/ 338568 h 465316"/>
              <a:gd name="connsiteX22" fmla="*/ 296226 w 339979"/>
              <a:gd name="connsiteY22" fmla="*/ 316888 h 465316"/>
              <a:gd name="connsiteX23" fmla="*/ 320451 w 339979"/>
              <a:gd name="connsiteY23" fmla="*/ 323356 h 46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979" h="465316">
                <a:moveTo>
                  <a:pt x="339980" y="294607"/>
                </a:moveTo>
                <a:lnTo>
                  <a:pt x="281020" y="203466"/>
                </a:lnTo>
                <a:lnTo>
                  <a:pt x="332746" y="209894"/>
                </a:lnTo>
                <a:lnTo>
                  <a:pt x="190175" y="0"/>
                </a:lnTo>
                <a:lnTo>
                  <a:pt x="47609" y="209894"/>
                </a:lnTo>
                <a:lnTo>
                  <a:pt x="99335" y="203466"/>
                </a:lnTo>
                <a:lnTo>
                  <a:pt x="13815" y="335663"/>
                </a:lnTo>
                <a:lnTo>
                  <a:pt x="84128" y="316890"/>
                </a:lnTo>
                <a:lnTo>
                  <a:pt x="0" y="448177"/>
                </a:lnTo>
                <a:lnTo>
                  <a:pt x="11640" y="465316"/>
                </a:lnTo>
                <a:lnTo>
                  <a:pt x="126674" y="285813"/>
                </a:lnTo>
                <a:lnTo>
                  <a:pt x="56659" y="304508"/>
                </a:lnTo>
                <a:lnTo>
                  <a:pt x="137511" y="179529"/>
                </a:lnTo>
                <a:lnTo>
                  <a:pt x="86992" y="185802"/>
                </a:lnTo>
                <a:lnTo>
                  <a:pt x="190175" y="33905"/>
                </a:lnTo>
                <a:lnTo>
                  <a:pt x="293360" y="185802"/>
                </a:lnTo>
                <a:lnTo>
                  <a:pt x="242848" y="179529"/>
                </a:lnTo>
                <a:lnTo>
                  <a:pt x="323564" y="304300"/>
                </a:lnTo>
                <a:cubicBezTo>
                  <a:pt x="323639" y="304413"/>
                  <a:pt x="323592" y="304478"/>
                  <a:pt x="323460" y="304444"/>
                </a:cubicBezTo>
                <a:lnTo>
                  <a:pt x="253684" y="285813"/>
                </a:lnTo>
                <a:lnTo>
                  <a:pt x="298474" y="355713"/>
                </a:lnTo>
                <a:lnTo>
                  <a:pt x="310118" y="338568"/>
                </a:lnTo>
                <a:lnTo>
                  <a:pt x="296226" y="316888"/>
                </a:lnTo>
                <a:lnTo>
                  <a:pt x="320451" y="323356"/>
                </a:lnTo>
                <a:close/>
              </a:path>
            </a:pathLst>
          </a:custGeom>
          <a:solidFill>
            <a:srgbClr val="000000"/>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CC648BD-B3DA-F918-0E31-9C9488B4EFCA}"/>
              </a:ext>
            </a:extLst>
          </p:cNvPr>
          <p:cNvSpPr/>
          <p:nvPr userDrawn="1"/>
        </p:nvSpPr>
        <p:spPr>
          <a:xfrm>
            <a:off x="7915170" y="2820139"/>
            <a:ext cx="45719" cy="45719"/>
          </a:xfrm>
          <a:custGeom>
            <a:avLst/>
            <a:gdLst>
              <a:gd name="connsiteX0" fmla="*/ 0 w 33185"/>
              <a:gd name="connsiteY0" fmla="*/ 0 h 29698"/>
              <a:gd name="connsiteX1" fmla="*/ 19031 w 33185"/>
              <a:gd name="connsiteY1" fmla="*/ 29699 h 29698"/>
              <a:gd name="connsiteX2" fmla="*/ 33185 w 33185"/>
              <a:gd name="connsiteY2" fmla="*/ 8858 h 29698"/>
              <a:gd name="connsiteX3" fmla="*/ 0 w 33185"/>
              <a:gd name="connsiteY3" fmla="*/ 0 h 29698"/>
            </a:gdLst>
            <a:ahLst/>
            <a:cxnLst>
              <a:cxn ang="0">
                <a:pos x="connsiteX0" y="connsiteY0"/>
              </a:cxn>
              <a:cxn ang="0">
                <a:pos x="connsiteX1" y="connsiteY1"/>
              </a:cxn>
              <a:cxn ang="0">
                <a:pos x="connsiteX2" y="connsiteY2"/>
              </a:cxn>
              <a:cxn ang="0">
                <a:pos x="connsiteX3" y="connsiteY3"/>
              </a:cxn>
            </a:cxnLst>
            <a:rect l="l" t="t" r="r" b="b"/>
            <a:pathLst>
              <a:path w="33185" h="29698">
                <a:moveTo>
                  <a:pt x="0" y="0"/>
                </a:moveTo>
                <a:lnTo>
                  <a:pt x="19031" y="29699"/>
                </a:lnTo>
                <a:lnTo>
                  <a:pt x="33185" y="8858"/>
                </a:lnTo>
                <a:lnTo>
                  <a:pt x="0" y="0"/>
                </a:lnTo>
                <a:close/>
              </a:path>
            </a:pathLst>
          </a:custGeom>
          <a:solidFill>
            <a:srgbClr val="000000"/>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1A2D26E2-6383-90B5-BAE1-B64DF99C935A}"/>
              </a:ext>
            </a:extLst>
          </p:cNvPr>
          <p:cNvSpPr/>
          <p:nvPr userDrawn="1"/>
        </p:nvSpPr>
        <p:spPr>
          <a:xfrm>
            <a:off x="8273339" y="1869624"/>
            <a:ext cx="190944" cy="233615"/>
          </a:xfrm>
          <a:custGeom>
            <a:avLst/>
            <a:gdLst>
              <a:gd name="connsiteX0" fmla="*/ 409004 w 542925"/>
              <a:gd name="connsiteY0" fmla="*/ 601313 h 700278"/>
              <a:gd name="connsiteX1" fmla="*/ 409004 w 542925"/>
              <a:gd name="connsiteY1" fmla="*/ 525113 h 700278"/>
              <a:gd name="connsiteX2" fmla="*/ 520922 w 542925"/>
              <a:gd name="connsiteY2" fmla="*/ 534638 h 700278"/>
              <a:gd name="connsiteX3" fmla="*/ 446246 w 542925"/>
              <a:gd name="connsiteY3" fmla="*/ 419767 h 700278"/>
              <a:gd name="connsiteX4" fmla="*/ 491966 w 542925"/>
              <a:gd name="connsiteY4" fmla="*/ 432054 h 700278"/>
              <a:gd name="connsiteX5" fmla="*/ 438150 w 542925"/>
              <a:gd name="connsiteY5" fmla="*/ 349949 h 700278"/>
              <a:gd name="connsiteX6" fmla="*/ 471392 w 542925"/>
              <a:gd name="connsiteY6" fmla="*/ 354140 h 700278"/>
              <a:gd name="connsiteX7" fmla="*/ 392335 w 542925"/>
              <a:gd name="connsiteY7" fmla="*/ 239173 h 700278"/>
              <a:gd name="connsiteX8" fmla="*/ 351758 w 542925"/>
              <a:gd name="connsiteY8" fmla="*/ 298418 h 700278"/>
              <a:gd name="connsiteX9" fmla="*/ 270986 w 542925"/>
              <a:gd name="connsiteY9" fmla="*/ 174593 h 700278"/>
              <a:gd name="connsiteX10" fmla="*/ 322612 w 542925"/>
              <a:gd name="connsiteY10" fmla="*/ 181070 h 700278"/>
              <a:gd name="connsiteX11" fmla="*/ 200025 w 542925"/>
              <a:gd name="connsiteY11" fmla="*/ 0 h 700278"/>
              <a:gd name="connsiteX12" fmla="*/ 77438 w 542925"/>
              <a:gd name="connsiteY12" fmla="*/ 180975 h 700278"/>
              <a:gd name="connsiteX13" fmla="*/ 129064 w 542925"/>
              <a:gd name="connsiteY13" fmla="*/ 174498 h 700278"/>
              <a:gd name="connsiteX14" fmla="*/ 45149 w 542925"/>
              <a:gd name="connsiteY14" fmla="*/ 303276 h 700278"/>
              <a:gd name="connsiteX15" fmla="*/ 116110 w 542925"/>
              <a:gd name="connsiteY15" fmla="*/ 284226 h 700278"/>
              <a:gd name="connsiteX16" fmla="*/ 0 w 542925"/>
              <a:gd name="connsiteY16" fmla="*/ 464630 h 700278"/>
              <a:gd name="connsiteX17" fmla="*/ 171450 w 542925"/>
              <a:gd name="connsiteY17" fmla="*/ 432340 h 700278"/>
              <a:gd name="connsiteX18" fmla="*/ 171450 w 542925"/>
              <a:gd name="connsiteY18" fmla="*/ 549593 h 700278"/>
              <a:gd name="connsiteX19" fmla="*/ 21431 w 542925"/>
              <a:gd name="connsiteY19" fmla="*/ 589407 h 700278"/>
              <a:gd name="connsiteX20" fmla="*/ 136589 w 542925"/>
              <a:gd name="connsiteY20" fmla="*/ 700278 h 700278"/>
              <a:gd name="connsiteX21" fmla="*/ 542925 w 542925"/>
              <a:gd name="connsiteY21" fmla="*/ 700278 h 700278"/>
              <a:gd name="connsiteX22" fmla="*/ 409004 w 542925"/>
              <a:gd name="connsiteY22" fmla="*/ 601313 h 700278"/>
              <a:gd name="connsiteX23" fmla="*/ 349377 w 542925"/>
              <a:gd name="connsiteY23" fmla="*/ 301847 h 700278"/>
              <a:gd name="connsiteX24" fmla="*/ 321564 w 542925"/>
              <a:gd name="connsiteY24" fmla="*/ 342519 h 700278"/>
              <a:gd name="connsiteX25" fmla="*/ 283464 w 542925"/>
              <a:gd name="connsiteY25" fmla="*/ 283940 h 700278"/>
              <a:gd name="connsiteX26" fmla="*/ 318707 w 542925"/>
              <a:gd name="connsiteY26" fmla="*/ 450152 h 700278"/>
              <a:gd name="connsiteX27" fmla="*/ 263747 w 542925"/>
              <a:gd name="connsiteY27" fmla="*/ 534638 h 700278"/>
              <a:gd name="connsiteX28" fmla="*/ 371475 w 542925"/>
              <a:gd name="connsiteY28" fmla="*/ 525113 h 700278"/>
              <a:gd name="connsiteX29" fmla="*/ 371475 w 542925"/>
              <a:gd name="connsiteY29" fmla="*/ 585978 h 700278"/>
              <a:gd name="connsiteX30" fmla="*/ 219075 w 542925"/>
              <a:gd name="connsiteY30" fmla="*/ 551402 h 700278"/>
              <a:gd name="connsiteX31" fmla="*/ 219075 w 542925"/>
              <a:gd name="connsiteY31" fmla="*/ 432340 h 7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2925" h="700278">
                <a:moveTo>
                  <a:pt x="409004" y="601313"/>
                </a:moveTo>
                <a:lnTo>
                  <a:pt x="409004" y="525113"/>
                </a:lnTo>
                <a:lnTo>
                  <a:pt x="520922" y="534638"/>
                </a:lnTo>
                <a:lnTo>
                  <a:pt x="446246" y="419767"/>
                </a:lnTo>
                <a:lnTo>
                  <a:pt x="491966" y="432054"/>
                </a:lnTo>
                <a:lnTo>
                  <a:pt x="438150" y="349949"/>
                </a:lnTo>
                <a:lnTo>
                  <a:pt x="471392" y="354140"/>
                </a:lnTo>
                <a:lnTo>
                  <a:pt x="392335" y="239173"/>
                </a:lnTo>
                <a:lnTo>
                  <a:pt x="351758" y="298418"/>
                </a:lnTo>
                <a:lnTo>
                  <a:pt x="270986" y="174593"/>
                </a:lnTo>
                <a:lnTo>
                  <a:pt x="322612" y="181070"/>
                </a:lnTo>
                <a:lnTo>
                  <a:pt x="200025" y="0"/>
                </a:lnTo>
                <a:lnTo>
                  <a:pt x="77438" y="180975"/>
                </a:lnTo>
                <a:lnTo>
                  <a:pt x="129064" y="174498"/>
                </a:lnTo>
                <a:lnTo>
                  <a:pt x="45149" y="303276"/>
                </a:lnTo>
                <a:lnTo>
                  <a:pt x="116110" y="284226"/>
                </a:lnTo>
                <a:lnTo>
                  <a:pt x="0" y="464630"/>
                </a:lnTo>
                <a:lnTo>
                  <a:pt x="171450" y="432340"/>
                </a:lnTo>
                <a:lnTo>
                  <a:pt x="171450" y="549593"/>
                </a:lnTo>
                <a:cubicBezTo>
                  <a:pt x="115062" y="550831"/>
                  <a:pt x="62484" y="563118"/>
                  <a:pt x="21431" y="589407"/>
                </a:cubicBezTo>
                <a:cubicBezTo>
                  <a:pt x="59531" y="609219"/>
                  <a:pt x="99822" y="643223"/>
                  <a:pt x="136589" y="700278"/>
                </a:cubicBezTo>
                <a:lnTo>
                  <a:pt x="542925" y="700278"/>
                </a:lnTo>
                <a:cubicBezTo>
                  <a:pt x="512255" y="661321"/>
                  <a:pt x="464534" y="627221"/>
                  <a:pt x="409004" y="601313"/>
                </a:cubicBezTo>
                <a:close/>
                <a:moveTo>
                  <a:pt x="349377" y="301847"/>
                </a:moveTo>
                <a:lnTo>
                  <a:pt x="321564" y="342519"/>
                </a:lnTo>
                <a:lnTo>
                  <a:pt x="283464" y="283940"/>
                </a:lnTo>
                <a:close/>
                <a:moveTo>
                  <a:pt x="318707" y="450152"/>
                </a:moveTo>
                <a:lnTo>
                  <a:pt x="263747" y="534638"/>
                </a:lnTo>
                <a:lnTo>
                  <a:pt x="371475" y="525113"/>
                </a:lnTo>
                <a:lnTo>
                  <a:pt x="371475" y="585978"/>
                </a:lnTo>
                <a:cubicBezTo>
                  <a:pt x="322515" y="567472"/>
                  <a:pt x="271227" y="555836"/>
                  <a:pt x="219075" y="551402"/>
                </a:cubicBezTo>
                <a:lnTo>
                  <a:pt x="219075" y="432340"/>
                </a:lnTo>
                <a:close/>
              </a:path>
            </a:pathLst>
          </a:custGeom>
          <a:solidFill>
            <a:srgbClr val="000000"/>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34CE1C51-BFD3-C62F-8EB3-2C53AFA15F44}"/>
              </a:ext>
            </a:extLst>
          </p:cNvPr>
          <p:cNvSpPr/>
          <p:nvPr userDrawn="1"/>
        </p:nvSpPr>
        <p:spPr>
          <a:xfrm>
            <a:off x="8157178" y="2018553"/>
            <a:ext cx="139758" cy="138351"/>
          </a:xfrm>
          <a:custGeom>
            <a:avLst/>
            <a:gdLst>
              <a:gd name="connsiteX0" fmla="*/ 268510 w 397383"/>
              <a:gd name="connsiteY0" fmla="*/ 314325 h 414718"/>
              <a:gd name="connsiteX1" fmla="*/ 266700 w 397383"/>
              <a:gd name="connsiteY1" fmla="*/ 314325 h 414718"/>
              <a:gd name="connsiteX2" fmla="*/ 266700 w 397383"/>
              <a:gd name="connsiteY2" fmla="*/ 281369 h 414718"/>
              <a:gd name="connsiteX3" fmla="*/ 314325 w 397383"/>
              <a:gd name="connsiteY3" fmla="*/ 290894 h 414718"/>
              <a:gd name="connsiteX4" fmla="*/ 279464 w 397383"/>
              <a:gd name="connsiteY4" fmla="*/ 226695 h 414718"/>
              <a:gd name="connsiteX5" fmla="*/ 304800 w 397383"/>
              <a:gd name="connsiteY5" fmla="*/ 233744 h 414718"/>
              <a:gd name="connsiteX6" fmla="*/ 274796 w 397383"/>
              <a:gd name="connsiteY6" fmla="*/ 188119 h 414718"/>
              <a:gd name="connsiteX7" fmla="*/ 293275 w 397383"/>
              <a:gd name="connsiteY7" fmla="*/ 190405 h 414718"/>
              <a:gd name="connsiteX8" fmla="*/ 247650 w 397383"/>
              <a:gd name="connsiteY8" fmla="*/ 128969 h 414718"/>
              <a:gd name="connsiteX9" fmla="*/ 205740 w 397383"/>
              <a:gd name="connsiteY9" fmla="*/ 190214 h 414718"/>
              <a:gd name="connsiteX10" fmla="*/ 224123 w 397383"/>
              <a:gd name="connsiteY10" fmla="*/ 187928 h 414718"/>
              <a:gd name="connsiteX11" fmla="*/ 207931 w 397383"/>
              <a:gd name="connsiteY11" fmla="*/ 212598 h 414718"/>
              <a:gd name="connsiteX12" fmla="*/ 172212 w 397383"/>
              <a:gd name="connsiteY12" fmla="*/ 155448 h 414718"/>
              <a:gd name="connsiteX13" fmla="*/ 211455 w 397383"/>
              <a:gd name="connsiteY13" fmla="*/ 166021 h 414718"/>
              <a:gd name="connsiteX14" fmla="*/ 165068 w 397383"/>
              <a:gd name="connsiteY14" fmla="*/ 95441 h 414718"/>
              <a:gd name="connsiteX15" fmla="*/ 193643 w 397383"/>
              <a:gd name="connsiteY15" fmla="*/ 98965 h 414718"/>
              <a:gd name="connsiteX16" fmla="*/ 125825 w 397383"/>
              <a:gd name="connsiteY16" fmla="*/ 0 h 414718"/>
              <a:gd name="connsiteX17" fmla="*/ 58007 w 397383"/>
              <a:gd name="connsiteY17" fmla="*/ 98774 h 414718"/>
              <a:gd name="connsiteX18" fmla="*/ 86582 w 397383"/>
              <a:gd name="connsiteY18" fmla="*/ 95250 h 414718"/>
              <a:gd name="connsiteX19" fmla="*/ 40196 w 397383"/>
              <a:gd name="connsiteY19" fmla="*/ 165830 h 414718"/>
              <a:gd name="connsiteX20" fmla="*/ 79439 w 397383"/>
              <a:gd name="connsiteY20" fmla="*/ 155258 h 414718"/>
              <a:gd name="connsiteX21" fmla="*/ 15240 w 397383"/>
              <a:gd name="connsiteY21" fmla="*/ 254127 h 414718"/>
              <a:gd name="connsiteX22" fmla="*/ 104775 w 397383"/>
              <a:gd name="connsiteY22" fmla="*/ 243269 h 414718"/>
              <a:gd name="connsiteX23" fmla="*/ 104775 w 397383"/>
              <a:gd name="connsiteY23" fmla="*/ 338519 h 414718"/>
              <a:gd name="connsiteX24" fmla="*/ 0 w 397383"/>
              <a:gd name="connsiteY24" fmla="*/ 414719 h 414718"/>
              <a:gd name="connsiteX25" fmla="*/ 397383 w 397383"/>
              <a:gd name="connsiteY25" fmla="*/ 414719 h 414718"/>
              <a:gd name="connsiteX26" fmla="*/ 268510 w 397383"/>
              <a:gd name="connsiteY26" fmla="*/ 314325 h 414718"/>
              <a:gd name="connsiteX27" fmla="*/ 133350 w 397383"/>
              <a:gd name="connsiteY27" fmla="*/ 327374 h 414718"/>
              <a:gd name="connsiteX28" fmla="*/ 133350 w 397383"/>
              <a:gd name="connsiteY28" fmla="*/ 243269 h 414718"/>
              <a:gd name="connsiteX29" fmla="*/ 208121 w 397383"/>
              <a:gd name="connsiteY29" fmla="*/ 251841 h 414718"/>
              <a:gd name="connsiteX30" fmla="*/ 190500 w 397383"/>
              <a:gd name="connsiteY30" fmla="*/ 290894 h 414718"/>
              <a:gd name="connsiteX31" fmla="*/ 238125 w 397383"/>
              <a:gd name="connsiteY31" fmla="*/ 281369 h 414718"/>
              <a:gd name="connsiteX32" fmla="*/ 238125 w 397383"/>
              <a:gd name="connsiteY32" fmla="*/ 311944 h 414718"/>
              <a:gd name="connsiteX33" fmla="*/ 133350 w 397383"/>
              <a:gd name="connsiteY33" fmla="*/ 327374 h 41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7383" h="414718">
                <a:moveTo>
                  <a:pt x="268510" y="314325"/>
                </a:moveTo>
                <a:lnTo>
                  <a:pt x="266700" y="314325"/>
                </a:lnTo>
                <a:lnTo>
                  <a:pt x="266700" y="281369"/>
                </a:lnTo>
                <a:lnTo>
                  <a:pt x="314325" y="290894"/>
                </a:lnTo>
                <a:lnTo>
                  <a:pt x="279464" y="226695"/>
                </a:lnTo>
                <a:lnTo>
                  <a:pt x="304800" y="233744"/>
                </a:lnTo>
                <a:lnTo>
                  <a:pt x="274796" y="188119"/>
                </a:lnTo>
                <a:lnTo>
                  <a:pt x="293275" y="190405"/>
                </a:lnTo>
                <a:lnTo>
                  <a:pt x="247650" y="128969"/>
                </a:lnTo>
                <a:lnTo>
                  <a:pt x="205740" y="190214"/>
                </a:lnTo>
                <a:lnTo>
                  <a:pt x="224123" y="187928"/>
                </a:lnTo>
                <a:lnTo>
                  <a:pt x="207931" y="212598"/>
                </a:lnTo>
                <a:lnTo>
                  <a:pt x="172212" y="155448"/>
                </a:lnTo>
                <a:lnTo>
                  <a:pt x="211455" y="166021"/>
                </a:lnTo>
                <a:lnTo>
                  <a:pt x="165068" y="95441"/>
                </a:lnTo>
                <a:lnTo>
                  <a:pt x="193643" y="98965"/>
                </a:lnTo>
                <a:lnTo>
                  <a:pt x="125825" y="0"/>
                </a:lnTo>
                <a:lnTo>
                  <a:pt x="58007" y="98774"/>
                </a:lnTo>
                <a:lnTo>
                  <a:pt x="86582" y="95250"/>
                </a:lnTo>
                <a:lnTo>
                  <a:pt x="40196" y="165830"/>
                </a:lnTo>
                <a:lnTo>
                  <a:pt x="79439" y="155258"/>
                </a:lnTo>
                <a:lnTo>
                  <a:pt x="15240" y="254127"/>
                </a:lnTo>
                <a:lnTo>
                  <a:pt x="104775" y="243269"/>
                </a:lnTo>
                <a:lnTo>
                  <a:pt x="104775" y="338519"/>
                </a:lnTo>
                <a:cubicBezTo>
                  <a:pt x="65097" y="356641"/>
                  <a:pt x="29466" y="382554"/>
                  <a:pt x="0" y="414719"/>
                </a:cubicBezTo>
                <a:lnTo>
                  <a:pt x="397383" y="414719"/>
                </a:lnTo>
                <a:cubicBezTo>
                  <a:pt x="354235" y="354235"/>
                  <a:pt x="307562" y="326422"/>
                  <a:pt x="268510" y="314325"/>
                </a:cubicBezTo>
                <a:close/>
                <a:moveTo>
                  <a:pt x="133350" y="327374"/>
                </a:moveTo>
                <a:lnTo>
                  <a:pt x="133350" y="243269"/>
                </a:lnTo>
                <a:lnTo>
                  <a:pt x="208121" y="251841"/>
                </a:lnTo>
                <a:lnTo>
                  <a:pt x="190500" y="290894"/>
                </a:lnTo>
                <a:lnTo>
                  <a:pt x="238125" y="281369"/>
                </a:lnTo>
                <a:lnTo>
                  <a:pt x="238125" y="311944"/>
                </a:lnTo>
                <a:cubicBezTo>
                  <a:pt x="202569" y="310959"/>
                  <a:pt x="167113" y="316181"/>
                  <a:pt x="133350" y="327374"/>
                </a:cubicBezTo>
                <a:close/>
              </a:path>
            </a:pathLst>
          </a:custGeom>
          <a:solidFill>
            <a:srgbClr val="000000"/>
          </a:solidFill>
          <a:ln w="9525"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742A794-4F14-E875-6EAE-FAD7C9F3E875}"/>
              </a:ext>
            </a:extLst>
          </p:cNvPr>
          <p:cNvSpPr/>
          <p:nvPr userDrawn="1"/>
        </p:nvSpPr>
        <p:spPr>
          <a:xfrm>
            <a:off x="5462292" y="1308824"/>
            <a:ext cx="350494" cy="300893"/>
          </a:xfrm>
          <a:custGeom>
            <a:avLst/>
            <a:gdLst>
              <a:gd name="connsiteX0" fmla="*/ 522477 w 527060"/>
              <a:gd name="connsiteY0" fmla="*/ 471147 h 477012"/>
              <a:gd name="connsiteX1" fmla="*/ 454500 w 527060"/>
              <a:gd name="connsiteY1" fmla="*/ 410409 h 477012"/>
              <a:gd name="connsiteX2" fmla="*/ 383677 w 527060"/>
              <a:gd name="connsiteY2" fmla="*/ 371342 h 477012"/>
              <a:gd name="connsiteX3" fmla="*/ 383677 w 527060"/>
              <a:gd name="connsiteY3" fmla="*/ 300502 h 477012"/>
              <a:gd name="connsiteX4" fmla="*/ 523556 w 527060"/>
              <a:gd name="connsiteY4" fmla="*/ 314080 h 477012"/>
              <a:gd name="connsiteX5" fmla="*/ 455169 w 527060"/>
              <a:gd name="connsiteY5" fmla="*/ 207359 h 477012"/>
              <a:gd name="connsiteX6" fmla="*/ 498460 w 527060"/>
              <a:gd name="connsiteY6" fmla="*/ 218919 h 477012"/>
              <a:gd name="connsiteX7" fmla="*/ 444975 w 527060"/>
              <a:gd name="connsiteY7" fmla="*/ 136248 h 477012"/>
              <a:gd name="connsiteX8" fmla="*/ 477010 w 527060"/>
              <a:gd name="connsiteY8" fmla="*/ 140228 h 477012"/>
              <a:gd name="connsiteX9" fmla="*/ 381770 w 527060"/>
              <a:gd name="connsiteY9" fmla="*/ 0 h 477012"/>
              <a:gd name="connsiteX10" fmla="*/ 286529 w 527060"/>
              <a:gd name="connsiteY10" fmla="*/ 140225 h 477012"/>
              <a:gd name="connsiteX11" fmla="*/ 318564 w 527060"/>
              <a:gd name="connsiteY11" fmla="*/ 136245 h 477012"/>
              <a:gd name="connsiteX12" fmla="*/ 265079 w 527060"/>
              <a:gd name="connsiteY12" fmla="*/ 218916 h 477012"/>
              <a:gd name="connsiteX13" fmla="*/ 308369 w 527060"/>
              <a:gd name="connsiteY13" fmla="*/ 207359 h 477012"/>
              <a:gd name="connsiteX14" fmla="*/ 239980 w 527060"/>
              <a:gd name="connsiteY14" fmla="*/ 314083 h 477012"/>
              <a:gd name="connsiteX15" fmla="*/ 364624 w 527060"/>
              <a:gd name="connsiteY15" fmla="*/ 301986 h 477012"/>
              <a:gd name="connsiteX16" fmla="*/ 364624 w 527060"/>
              <a:gd name="connsiteY16" fmla="*/ 363404 h 477012"/>
              <a:gd name="connsiteX17" fmla="*/ 323081 w 527060"/>
              <a:gd name="connsiteY17" fmla="*/ 348445 h 477012"/>
              <a:gd name="connsiteX18" fmla="*/ 207108 w 527060"/>
              <a:gd name="connsiteY18" fmla="*/ 324420 h 477012"/>
              <a:gd name="connsiteX19" fmla="*/ 188021 w 527060"/>
              <a:gd name="connsiteY19" fmla="*/ 322955 h 477012"/>
              <a:gd name="connsiteX20" fmla="*/ 188021 w 527060"/>
              <a:gd name="connsiteY20" fmla="*/ 205908 h 477012"/>
              <a:gd name="connsiteX21" fmla="*/ 244028 w 527060"/>
              <a:gd name="connsiteY21" fmla="*/ 216385 h 477012"/>
              <a:gd name="connsiteX22" fmla="*/ 255213 w 527060"/>
              <a:gd name="connsiteY22" fmla="*/ 199098 h 477012"/>
              <a:gd name="connsiteX23" fmla="*/ 178497 w 527060"/>
              <a:gd name="connsiteY23" fmla="*/ 184746 h 477012"/>
              <a:gd name="connsiteX24" fmla="*/ 1534 w 527060"/>
              <a:gd name="connsiteY24" fmla="*/ 217837 h 477012"/>
              <a:gd name="connsiteX25" fmla="*/ 13213 w 527060"/>
              <a:gd name="connsiteY25" fmla="*/ 235033 h 477012"/>
              <a:gd name="connsiteX26" fmla="*/ 168972 w 527060"/>
              <a:gd name="connsiteY26" fmla="*/ 205908 h 477012"/>
              <a:gd name="connsiteX27" fmla="*/ 168972 w 527060"/>
              <a:gd name="connsiteY27" fmla="*/ 322077 h 477012"/>
              <a:gd name="connsiteX28" fmla="*/ 71517 w 527060"/>
              <a:gd name="connsiteY28" fmla="*/ 331449 h 477012"/>
              <a:gd name="connsiteX29" fmla="*/ 27028 w 527060"/>
              <a:gd name="connsiteY29" fmla="*/ 346424 h 477012"/>
              <a:gd name="connsiteX30" fmla="*/ 0 w 527060"/>
              <a:gd name="connsiteY30" fmla="*/ 360426 h 477012"/>
              <a:gd name="connsiteX31" fmla="*/ 19031 w 527060"/>
              <a:gd name="connsiteY31" fmla="*/ 371562 h 477012"/>
              <a:gd name="connsiteX32" fmla="*/ 34938 w 527060"/>
              <a:gd name="connsiteY32" fmla="*/ 363751 h 477012"/>
              <a:gd name="connsiteX33" fmla="*/ 76172 w 527060"/>
              <a:gd name="connsiteY33" fmla="*/ 349914 h 477012"/>
              <a:gd name="connsiteX34" fmla="*/ 205365 w 527060"/>
              <a:gd name="connsiteY34" fmla="*/ 343377 h 477012"/>
              <a:gd name="connsiteX35" fmla="*/ 317042 w 527060"/>
              <a:gd name="connsiteY35" fmla="*/ 366499 h 477012"/>
              <a:gd name="connsiteX36" fmla="*/ 444234 w 527060"/>
              <a:gd name="connsiteY36" fmla="*/ 426449 h 477012"/>
              <a:gd name="connsiteX37" fmla="*/ 502512 w 527060"/>
              <a:gd name="connsiteY37" fmla="*/ 477012 h 477012"/>
              <a:gd name="connsiteX38" fmla="*/ 527060 w 527060"/>
              <a:gd name="connsiteY38" fmla="*/ 477012 h 477012"/>
              <a:gd name="connsiteX39" fmla="*/ 277190 w 527060"/>
              <a:gd name="connsiteY39" fmla="*/ 291328 h 477012"/>
              <a:gd name="connsiteX40" fmla="*/ 350913 w 527060"/>
              <a:gd name="connsiteY40" fmla="*/ 176284 h 477012"/>
              <a:gd name="connsiteX41" fmla="*/ 307922 w 527060"/>
              <a:gd name="connsiteY41" fmla="*/ 187760 h 477012"/>
              <a:gd name="connsiteX42" fmla="*/ 356738 w 527060"/>
              <a:gd name="connsiteY42" fmla="*/ 112306 h 477012"/>
              <a:gd name="connsiteX43" fmla="*/ 325912 w 527060"/>
              <a:gd name="connsiteY43" fmla="*/ 116134 h 477012"/>
              <a:gd name="connsiteX44" fmla="*/ 381770 w 527060"/>
              <a:gd name="connsiteY44" fmla="*/ 33909 h 477012"/>
              <a:gd name="connsiteX45" fmla="*/ 437626 w 527060"/>
              <a:gd name="connsiteY45" fmla="*/ 116136 h 477012"/>
              <a:gd name="connsiteX46" fmla="*/ 406800 w 527060"/>
              <a:gd name="connsiteY46" fmla="*/ 112309 h 477012"/>
              <a:gd name="connsiteX47" fmla="*/ 455616 w 527060"/>
              <a:gd name="connsiteY47" fmla="*/ 187763 h 477012"/>
              <a:gd name="connsiteX48" fmla="*/ 412621 w 527060"/>
              <a:gd name="connsiteY48" fmla="*/ 176284 h 477012"/>
              <a:gd name="connsiteX49" fmla="*/ 486345 w 527060"/>
              <a:gd name="connsiteY49" fmla="*/ 291328 h 477012"/>
              <a:gd name="connsiteX50" fmla="*/ 381770 w 527060"/>
              <a:gd name="connsiteY50" fmla="*/ 281178 h 47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7060" h="477012">
                <a:moveTo>
                  <a:pt x="522477" y="471147"/>
                </a:moveTo>
                <a:cubicBezTo>
                  <a:pt x="503049" y="447553"/>
                  <a:pt x="480124" y="427070"/>
                  <a:pt x="454500" y="410409"/>
                </a:cubicBezTo>
                <a:cubicBezTo>
                  <a:pt x="431998" y="395476"/>
                  <a:pt x="408311" y="382410"/>
                  <a:pt x="383677" y="371342"/>
                </a:cubicBezTo>
                <a:lnTo>
                  <a:pt x="383677" y="300502"/>
                </a:lnTo>
                <a:lnTo>
                  <a:pt x="523556" y="314080"/>
                </a:lnTo>
                <a:lnTo>
                  <a:pt x="455169" y="207359"/>
                </a:lnTo>
                <a:lnTo>
                  <a:pt x="498460" y="218919"/>
                </a:lnTo>
                <a:lnTo>
                  <a:pt x="444975" y="136248"/>
                </a:lnTo>
                <a:lnTo>
                  <a:pt x="477010" y="140228"/>
                </a:lnTo>
                <a:lnTo>
                  <a:pt x="381770" y="0"/>
                </a:lnTo>
                <a:lnTo>
                  <a:pt x="286529" y="140225"/>
                </a:lnTo>
                <a:lnTo>
                  <a:pt x="318564" y="136245"/>
                </a:lnTo>
                <a:lnTo>
                  <a:pt x="265079" y="218916"/>
                </a:lnTo>
                <a:lnTo>
                  <a:pt x="308369" y="207359"/>
                </a:lnTo>
                <a:lnTo>
                  <a:pt x="239980" y="314083"/>
                </a:lnTo>
                <a:lnTo>
                  <a:pt x="364624" y="301986"/>
                </a:lnTo>
                <a:lnTo>
                  <a:pt x="364624" y="363404"/>
                </a:lnTo>
                <a:cubicBezTo>
                  <a:pt x="352485" y="358625"/>
                  <a:pt x="338916" y="353739"/>
                  <a:pt x="323081" y="348445"/>
                </a:cubicBezTo>
                <a:cubicBezTo>
                  <a:pt x="285339" y="336524"/>
                  <a:pt x="246480" y="328473"/>
                  <a:pt x="207108" y="324420"/>
                </a:cubicBezTo>
                <a:cubicBezTo>
                  <a:pt x="201276" y="323881"/>
                  <a:pt x="194781" y="323390"/>
                  <a:pt x="188021" y="322955"/>
                </a:cubicBezTo>
                <a:lnTo>
                  <a:pt x="188021" y="205908"/>
                </a:lnTo>
                <a:lnTo>
                  <a:pt x="244028" y="216385"/>
                </a:lnTo>
                <a:lnTo>
                  <a:pt x="255213" y="199098"/>
                </a:lnTo>
                <a:lnTo>
                  <a:pt x="178497" y="184746"/>
                </a:lnTo>
                <a:lnTo>
                  <a:pt x="1534" y="217837"/>
                </a:lnTo>
                <a:lnTo>
                  <a:pt x="13213" y="235033"/>
                </a:lnTo>
                <a:lnTo>
                  <a:pt x="168972" y="205908"/>
                </a:lnTo>
                <a:lnTo>
                  <a:pt x="168972" y="322077"/>
                </a:lnTo>
                <a:cubicBezTo>
                  <a:pt x="136211" y="320739"/>
                  <a:pt x="103421" y="323893"/>
                  <a:pt x="71517" y="331449"/>
                </a:cubicBezTo>
                <a:cubicBezTo>
                  <a:pt x="56261" y="335073"/>
                  <a:pt x="41370" y="340085"/>
                  <a:pt x="27028" y="346424"/>
                </a:cubicBezTo>
                <a:cubicBezTo>
                  <a:pt x="17224" y="350896"/>
                  <a:pt x="8367" y="355608"/>
                  <a:pt x="0" y="360426"/>
                </a:cubicBezTo>
                <a:cubicBezTo>
                  <a:pt x="6560" y="363855"/>
                  <a:pt x="12884" y="367644"/>
                  <a:pt x="19031" y="371562"/>
                </a:cubicBezTo>
                <a:cubicBezTo>
                  <a:pt x="24094" y="368911"/>
                  <a:pt x="29354" y="366300"/>
                  <a:pt x="34938" y="363751"/>
                </a:cubicBezTo>
                <a:cubicBezTo>
                  <a:pt x="48233" y="357893"/>
                  <a:pt x="62034" y="353261"/>
                  <a:pt x="76172" y="349914"/>
                </a:cubicBezTo>
                <a:cubicBezTo>
                  <a:pt x="118571" y="340546"/>
                  <a:pt x="162237" y="338337"/>
                  <a:pt x="205365" y="343377"/>
                </a:cubicBezTo>
                <a:cubicBezTo>
                  <a:pt x="243279" y="347275"/>
                  <a:pt x="280697" y="355023"/>
                  <a:pt x="317042" y="366499"/>
                </a:cubicBezTo>
                <a:cubicBezTo>
                  <a:pt x="362134" y="380179"/>
                  <a:pt x="404984" y="400376"/>
                  <a:pt x="444234" y="426449"/>
                </a:cubicBezTo>
                <a:cubicBezTo>
                  <a:pt x="465841" y="440611"/>
                  <a:pt x="485444" y="457618"/>
                  <a:pt x="502512" y="477012"/>
                </a:cubicBezTo>
                <a:lnTo>
                  <a:pt x="527060" y="477012"/>
                </a:lnTo>
                <a:close/>
                <a:moveTo>
                  <a:pt x="277190" y="291328"/>
                </a:moveTo>
                <a:lnTo>
                  <a:pt x="350913" y="176284"/>
                </a:lnTo>
                <a:lnTo>
                  <a:pt x="307922" y="187760"/>
                </a:lnTo>
                <a:lnTo>
                  <a:pt x="356738" y="112306"/>
                </a:lnTo>
                <a:lnTo>
                  <a:pt x="325912" y="116134"/>
                </a:lnTo>
                <a:lnTo>
                  <a:pt x="381770" y="33909"/>
                </a:lnTo>
                <a:lnTo>
                  <a:pt x="437626" y="116136"/>
                </a:lnTo>
                <a:lnTo>
                  <a:pt x="406800" y="112309"/>
                </a:lnTo>
                <a:lnTo>
                  <a:pt x="455616" y="187763"/>
                </a:lnTo>
                <a:lnTo>
                  <a:pt x="412621" y="176284"/>
                </a:lnTo>
                <a:lnTo>
                  <a:pt x="486345" y="291328"/>
                </a:lnTo>
                <a:lnTo>
                  <a:pt x="381770" y="281178"/>
                </a:lnTo>
                <a:close/>
              </a:path>
            </a:pathLst>
          </a:custGeom>
          <a:solidFill>
            <a:srgbClr val="000000"/>
          </a:solidFill>
          <a:ln w="952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DC89D72B-D4E0-B143-68F8-85D8300E762F}"/>
              </a:ext>
            </a:extLst>
          </p:cNvPr>
          <p:cNvSpPr/>
          <p:nvPr userDrawn="1"/>
        </p:nvSpPr>
        <p:spPr>
          <a:xfrm>
            <a:off x="5246782" y="1334222"/>
            <a:ext cx="272060" cy="284872"/>
          </a:xfrm>
          <a:custGeom>
            <a:avLst/>
            <a:gdLst>
              <a:gd name="connsiteX0" fmla="*/ 405445 w 409114"/>
              <a:gd name="connsiteY0" fmla="*/ 446438 h 451614"/>
              <a:gd name="connsiteX1" fmla="*/ 373205 w 409114"/>
              <a:gd name="connsiteY1" fmla="*/ 407710 h 451614"/>
              <a:gd name="connsiteX2" fmla="*/ 299085 w 409114"/>
              <a:gd name="connsiteY2" fmla="*/ 355126 h 451614"/>
              <a:gd name="connsiteX3" fmla="*/ 257747 w 409114"/>
              <a:gd name="connsiteY3" fmla="*/ 345196 h 451614"/>
              <a:gd name="connsiteX4" fmla="*/ 257747 w 409114"/>
              <a:gd name="connsiteY4" fmla="*/ 295817 h 451614"/>
              <a:gd name="connsiteX5" fmla="*/ 337836 w 409114"/>
              <a:gd name="connsiteY5" fmla="*/ 303591 h 451614"/>
              <a:gd name="connsiteX6" fmla="*/ 299237 w 409114"/>
              <a:gd name="connsiteY6" fmla="*/ 250256 h 451614"/>
              <a:gd name="connsiteX7" fmla="*/ 321088 w 409114"/>
              <a:gd name="connsiteY7" fmla="*/ 254214 h 451614"/>
              <a:gd name="connsiteX8" fmla="*/ 290094 w 409114"/>
              <a:gd name="connsiteY8" fmla="*/ 203107 h 451614"/>
              <a:gd name="connsiteX9" fmla="*/ 308911 w 409114"/>
              <a:gd name="connsiteY9" fmla="*/ 203212 h 451614"/>
              <a:gd name="connsiteX10" fmla="*/ 248226 w 409114"/>
              <a:gd name="connsiteY10" fmla="*/ 113868 h 451614"/>
              <a:gd name="connsiteX11" fmla="*/ 187533 w 409114"/>
              <a:gd name="connsiteY11" fmla="*/ 203212 h 451614"/>
              <a:gd name="connsiteX12" fmla="*/ 206351 w 409114"/>
              <a:gd name="connsiteY12" fmla="*/ 203107 h 451614"/>
              <a:gd name="connsiteX13" fmla="*/ 175355 w 409114"/>
              <a:gd name="connsiteY13" fmla="*/ 254218 h 451614"/>
              <a:gd name="connsiteX14" fmla="*/ 197205 w 409114"/>
              <a:gd name="connsiteY14" fmla="*/ 250260 h 451614"/>
              <a:gd name="connsiteX15" fmla="*/ 158613 w 409114"/>
              <a:gd name="connsiteY15" fmla="*/ 303596 h 451614"/>
              <a:gd name="connsiteX16" fmla="*/ 238701 w 409114"/>
              <a:gd name="connsiteY16" fmla="*/ 295822 h 451614"/>
              <a:gd name="connsiteX17" fmla="*/ 238701 w 409114"/>
              <a:gd name="connsiteY17" fmla="*/ 344095 h 451614"/>
              <a:gd name="connsiteX18" fmla="*/ 190639 w 409114"/>
              <a:gd name="connsiteY18" fmla="*/ 347288 h 451614"/>
              <a:gd name="connsiteX19" fmla="*/ 140589 w 409114"/>
              <a:gd name="connsiteY19" fmla="*/ 358852 h 451614"/>
              <a:gd name="connsiteX20" fmla="*/ 140589 w 409114"/>
              <a:gd name="connsiteY20" fmla="*/ 271878 h 451614"/>
              <a:gd name="connsiteX21" fmla="*/ 151821 w 409114"/>
              <a:gd name="connsiteY21" fmla="*/ 253832 h 451614"/>
              <a:gd name="connsiteX22" fmla="*/ 131064 w 409114"/>
              <a:gd name="connsiteY22" fmla="*/ 251822 h 451614"/>
              <a:gd name="connsiteX23" fmla="*/ 39693 w 409114"/>
              <a:gd name="connsiteY23" fmla="*/ 260692 h 451614"/>
              <a:gd name="connsiteX24" fmla="*/ 105809 w 409114"/>
              <a:gd name="connsiteY24" fmla="*/ 157536 h 451614"/>
              <a:gd name="connsiteX25" fmla="*/ 67437 w 409114"/>
              <a:gd name="connsiteY25" fmla="*/ 167776 h 451614"/>
              <a:gd name="connsiteX26" fmla="*/ 110764 w 409114"/>
              <a:gd name="connsiteY26" fmla="*/ 100798 h 451614"/>
              <a:gd name="connsiteX27" fmla="*/ 83306 w 409114"/>
              <a:gd name="connsiteY27" fmla="*/ 104210 h 451614"/>
              <a:gd name="connsiteX28" fmla="*/ 131064 w 409114"/>
              <a:gd name="connsiteY28" fmla="*/ 33905 h 451614"/>
              <a:gd name="connsiteX29" fmla="*/ 178819 w 409114"/>
              <a:gd name="connsiteY29" fmla="*/ 104208 h 451614"/>
              <a:gd name="connsiteX30" fmla="*/ 151369 w 409114"/>
              <a:gd name="connsiteY30" fmla="*/ 100798 h 451614"/>
              <a:gd name="connsiteX31" fmla="*/ 191710 w 409114"/>
              <a:gd name="connsiteY31" fmla="*/ 163158 h 451614"/>
              <a:gd name="connsiteX32" fmla="*/ 203330 w 409114"/>
              <a:gd name="connsiteY32" fmla="*/ 146052 h 451614"/>
              <a:gd name="connsiteX33" fmla="*/ 189543 w 409114"/>
              <a:gd name="connsiteY33" fmla="*/ 124737 h 451614"/>
              <a:gd name="connsiteX34" fmla="*/ 215611 w 409114"/>
              <a:gd name="connsiteY34" fmla="*/ 127975 h 451614"/>
              <a:gd name="connsiteX35" fmla="*/ 216805 w 409114"/>
              <a:gd name="connsiteY35" fmla="*/ 126217 h 451614"/>
              <a:gd name="connsiteX36" fmla="*/ 131064 w 409114"/>
              <a:gd name="connsiteY36" fmla="*/ 0 h 451614"/>
              <a:gd name="connsiteX37" fmla="*/ 43925 w 409114"/>
              <a:gd name="connsiteY37" fmla="*/ 128302 h 451614"/>
              <a:gd name="connsiteX38" fmla="*/ 72595 w 409114"/>
              <a:gd name="connsiteY38" fmla="*/ 124741 h 451614"/>
              <a:gd name="connsiteX39" fmla="*/ 24597 w 409114"/>
              <a:gd name="connsiteY39" fmla="*/ 198941 h 451614"/>
              <a:gd name="connsiteX40" fmla="*/ 63269 w 409114"/>
              <a:gd name="connsiteY40" fmla="*/ 188616 h 451614"/>
              <a:gd name="connsiteX41" fmla="*/ 2483 w 409114"/>
              <a:gd name="connsiteY41" fmla="*/ 283443 h 451614"/>
              <a:gd name="connsiteX42" fmla="*/ 121539 w 409114"/>
              <a:gd name="connsiteY42" fmla="*/ 271886 h 451614"/>
              <a:gd name="connsiteX43" fmla="*/ 121539 w 409114"/>
              <a:gd name="connsiteY43" fmla="*/ 365906 h 451614"/>
              <a:gd name="connsiteX44" fmla="*/ 80192 w 409114"/>
              <a:gd name="connsiteY44" fmla="*/ 386009 h 451614"/>
              <a:gd name="connsiteX45" fmla="*/ 5825 w 409114"/>
              <a:gd name="connsiteY45" fmla="*/ 445208 h 451614"/>
              <a:gd name="connsiteX46" fmla="*/ 0 w 409114"/>
              <a:gd name="connsiteY46" fmla="*/ 451615 h 451614"/>
              <a:gd name="connsiteX47" fmla="*/ 26150 w 409114"/>
              <a:gd name="connsiteY47" fmla="*/ 451615 h 451614"/>
              <a:gd name="connsiteX48" fmla="*/ 89548 w 409114"/>
              <a:gd name="connsiteY48" fmla="*/ 402604 h 451614"/>
              <a:gd name="connsiteX49" fmla="*/ 193728 w 409114"/>
              <a:gd name="connsiteY49" fmla="*/ 366080 h 451614"/>
              <a:gd name="connsiteX50" fmla="*/ 291331 w 409114"/>
              <a:gd name="connsiteY50" fmla="*/ 372524 h 451614"/>
              <a:gd name="connsiteX51" fmla="*/ 359467 w 409114"/>
              <a:gd name="connsiteY51" fmla="*/ 420902 h 451614"/>
              <a:gd name="connsiteX52" fmla="*/ 385763 w 409114"/>
              <a:gd name="connsiteY52" fmla="*/ 451615 h 451614"/>
              <a:gd name="connsiteX53" fmla="*/ 409115 w 409114"/>
              <a:gd name="connsiteY53" fmla="*/ 451615 h 451614"/>
              <a:gd name="connsiteX54" fmla="*/ 405445 w 409114"/>
              <a:gd name="connsiteY54" fmla="*/ 446438 h 451614"/>
              <a:gd name="connsiteX55" fmla="*/ 240404 w 409114"/>
              <a:gd name="connsiteY55" fmla="*/ 223076 h 451614"/>
              <a:gd name="connsiteX56" fmla="*/ 213569 w 409114"/>
              <a:gd name="connsiteY56" fmla="*/ 227934 h 451614"/>
              <a:gd name="connsiteX57" fmla="*/ 240301 w 409114"/>
              <a:gd name="connsiteY57" fmla="*/ 183867 h 451614"/>
              <a:gd name="connsiteX58" fmla="*/ 223642 w 409114"/>
              <a:gd name="connsiteY58" fmla="*/ 183962 h 451614"/>
              <a:gd name="connsiteX59" fmla="*/ 248226 w 409114"/>
              <a:gd name="connsiteY59" fmla="*/ 147767 h 451614"/>
              <a:gd name="connsiteX60" fmla="*/ 272801 w 409114"/>
              <a:gd name="connsiteY60" fmla="*/ 183956 h 451614"/>
              <a:gd name="connsiteX61" fmla="*/ 256142 w 409114"/>
              <a:gd name="connsiteY61" fmla="*/ 183861 h 451614"/>
              <a:gd name="connsiteX62" fmla="*/ 282874 w 409114"/>
              <a:gd name="connsiteY62" fmla="*/ 227929 h 451614"/>
              <a:gd name="connsiteX63" fmla="*/ 256040 w 409114"/>
              <a:gd name="connsiteY63" fmla="*/ 223071 h 451614"/>
              <a:gd name="connsiteX64" fmla="*/ 297636 w 409114"/>
              <a:gd name="connsiteY64" fmla="*/ 280547 h 451614"/>
              <a:gd name="connsiteX65" fmla="*/ 248225 w 409114"/>
              <a:gd name="connsiteY65" fmla="*/ 275750 h 451614"/>
              <a:gd name="connsiteX66" fmla="*/ 198796 w 409114"/>
              <a:gd name="connsiteY66" fmla="*/ 280547 h 4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114" h="451614">
                <a:moveTo>
                  <a:pt x="405445" y="446438"/>
                </a:moveTo>
                <a:cubicBezTo>
                  <a:pt x="395844" y="432616"/>
                  <a:pt x="385057" y="419658"/>
                  <a:pt x="373205" y="407710"/>
                </a:cubicBezTo>
                <a:cubicBezTo>
                  <a:pt x="351858" y="385871"/>
                  <a:pt x="326750" y="368058"/>
                  <a:pt x="299085" y="355126"/>
                </a:cubicBezTo>
                <a:cubicBezTo>
                  <a:pt x="285906" y="349687"/>
                  <a:pt x="271959" y="346337"/>
                  <a:pt x="257747" y="345196"/>
                </a:cubicBezTo>
                <a:lnTo>
                  <a:pt x="257747" y="295817"/>
                </a:lnTo>
                <a:lnTo>
                  <a:pt x="337836" y="303591"/>
                </a:lnTo>
                <a:lnTo>
                  <a:pt x="299237" y="250256"/>
                </a:lnTo>
                <a:lnTo>
                  <a:pt x="321088" y="254214"/>
                </a:lnTo>
                <a:lnTo>
                  <a:pt x="290094" y="203107"/>
                </a:lnTo>
                <a:lnTo>
                  <a:pt x="308911" y="203212"/>
                </a:lnTo>
                <a:lnTo>
                  <a:pt x="248226" y="113868"/>
                </a:lnTo>
                <a:lnTo>
                  <a:pt x="187533" y="203212"/>
                </a:lnTo>
                <a:lnTo>
                  <a:pt x="206351" y="203107"/>
                </a:lnTo>
                <a:lnTo>
                  <a:pt x="175355" y="254218"/>
                </a:lnTo>
                <a:lnTo>
                  <a:pt x="197205" y="250260"/>
                </a:lnTo>
                <a:lnTo>
                  <a:pt x="158613" y="303596"/>
                </a:lnTo>
                <a:lnTo>
                  <a:pt x="238701" y="295822"/>
                </a:lnTo>
                <a:lnTo>
                  <a:pt x="238701" y="344095"/>
                </a:lnTo>
                <a:cubicBezTo>
                  <a:pt x="222618" y="343771"/>
                  <a:pt x="206537" y="344838"/>
                  <a:pt x="190639" y="347288"/>
                </a:cubicBezTo>
                <a:cubicBezTo>
                  <a:pt x="173678" y="349823"/>
                  <a:pt x="156942" y="353690"/>
                  <a:pt x="140589" y="358852"/>
                </a:cubicBezTo>
                <a:lnTo>
                  <a:pt x="140589" y="271878"/>
                </a:lnTo>
                <a:lnTo>
                  <a:pt x="151821" y="253832"/>
                </a:lnTo>
                <a:lnTo>
                  <a:pt x="131064" y="251822"/>
                </a:lnTo>
                <a:lnTo>
                  <a:pt x="39693" y="260692"/>
                </a:lnTo>
                <a:lnTo>
                  <a:pt x="105809" y="157536"/>
                </a:lnTo>
                <a:lnTo>
                  <a:pt x="67437" y="167776"/>
                </a:lnTo>
                <a:lnTo>
                  <a:pt x="110764" y="100798"/>
                </a:lnTo>
                <a:lnTo>
                  <a:pt x="83306" y="104210"/>
                </a:lnTo>
                <a:lnTo>
                  <a:pt x="131064" y="33905"/>
                </a:lnTo>
                <a:lnTo>
                  <a:pt x="178819" y="104208"/>
                </a:lnTo>
                <a:lnTo>
                  <a:pt x="151369" y="100798"/>
                </a:lnTo>
                <a:lnTo>
                  <a:pt x="191710" y="163158"/>
                </a:lnTo>
                <a:lnTo>
                  <a:pt x="203330" y="146052"/>
                </a:lnTo>
                <a:lnTo>
                  <a:pt x="189543" y="124737"/>
                </a:lnTo>
                <a:lnTo>
                  <a:pt x="215611" y="127975"/>
                </a:lnTo>
                <a:lnTo>
                  <a:pt x="216805" y="126217"/>
                </a:lnTo>
                <a:lnTo>
                  <a:pt x="131064" y="0"/>
                </a:lnTo>
                <a:lnTo>
                  <a:pt x="43925" y="128302"/>
                </a:lnTo>
                <a:lnTo>
                  <a:pt x="72595" y="124741"/>
                </a:lnTo>
                <a:lnTo>
                  <a:pt x="24597" y="198941"/>
                </a:lnTo>
                <a:lnTo>
                  <a:pt x="63269" y="188616"/>
                </a:lnTo>
                <a:lnTo>
                  <a:pt x="2483" y="283443"/>
                </a:lnTo>
                <a:lnTo>
                  <a:pt x="121539" y="271886"/>
                </a:lnTo>
                <a:lnTo>
                  <a:pt x="121539" y="365906"/>
                </a:lnTo>
                <a:cubicBezTo>
                  <a:pt x="107340" y="371713"/>
                  <a:pt x="93529" y="378428"/>
                  <a:pt x="80192" y="386009"/>
                </a:cubicBezTo>
                <a:cubicBezTo>
                  <a:pt x="52685" y="402063"/>
                  <a:pt x="27638" y="422001"/>
                  <a:pt x="5825" y="445208"/>
                </a:cubicBezTo>
                <a:cubicBezTo>
                  <a:pt x="4001" y="447222"/>
                  <a:pt x="0" y="451615"/>
                  <a:pt x="0" y="451615"/>
                </a:cubicBezTo>
                <a:lnTo>
                  <a:pt x="26150" y="451615"/>
                </a:lnTo>
                <a:cubicBezTo>
                  <a:pt x="45110" y="432645"/>
                  <a:pt x="66415" y="416175"/>
                  <a:pt x="89548" y="402604"/>
                </a:cubicBezTo>
                <a:cubicBezTo>
                  <a:pt x="121500" y="383621"/>
                  <a:pt x="156918" y="371205"/>
                  <a:pt x="193728" y="366080"/>
                </a:cubicBezTo>
                <a:cubicBezTo>
                  <a:pt x="214740" y="362631"/>
                  <a:pt x="262207" y="359543"/>
                  <a:pt x="291331" y="372524"/>
                </a:cubicBezTo>
                <a:cubicBezTo>
                  <a:pt x="316723" y="384497"/>
                  <a:pt x="339792" y="400876"/>
                  <a:pt x="359467" y="420902"/>
                </a:cubicBezTo>
                <a:cubicBezTo>
                  <a:pt x="368867" y="430579"/>
                  <a:pt x="377650" y="440836"/>
                  <a:pt x="385763" y="451615"/>
                </a:cubicBezTo>
                <a:lnTo>
                  <a:pt x="409115" y="451615"/>
                </a:lnTo>
                <a:cubicBezTo>
                  <a:pt x="409115" y="451615"/>
                  <a:pt x="407199" y="448837"/>
                  <a:pt x="405445" y="446438"/>
                </a:cubicBezTo>
                <a:close/>
                <a:moveTo>
                  <a:pt x="240404" y="223076"/>
                </a:moveTo>
                <a:lnTo>
                  <a:pt x="213569" y="227934"/>
                </a:lnTo>
                <a:lnTo>
                  <a:pt x="240301" y="183867"/>
                </a:lnTo>
                <a:lnTo>
                  <a:pt x="223642" y="183962"/>
                </a:lnTo>
                <a:lnTo>
                  <a:pt x="248226" y="147767"/>
                </a:lnTo>
                <a:lnTo>
                  <a:pt x="272801" y="183956"/>
                </a:lnTo>
                <a:lnTo>
                  <a:pt x="256142" y="183861"/>
                </a:lnTo>
                <a:lnTo>
                  <a:pt x="282874" y="227929"/>
                </a:lnTo>
                <a:lnTo>
                  <a:pt x="256040" y="223071"/>
                </a:lnTo>
                <a:lnTo>
                  <a:pt x="297636" y="280547"/>
                </a:lnTo>
                <a:lnTo>
                  <a:pt x="248225" y="275750"/>
                </a:lnTo>
                <a:lnTo>
                  <a:pt x="198796" y="280547"/>
                </a:lnTo>
                <a:close/>
              </a:path>
            </a:pathLst>
          </a:custGeom>
          <a:solidFill>
            <a:srgbClr val="000000"/>
          </a:solidFill>
          <a:ln w="9525"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386F445-96FE-79A8-64BB-4E3530B3F2E2}"/>
              </a:ext>
            </a:extLst>
          </p:cNvPr>
          <p:cNvSpPr/>
          <p:nvPr userDrawn="1"/>
        </p:nvSpPr>
        <p:spPr>
          <a:xfrm>
            <a:off x="5477508" y="1162129"/>
            <a:ext cx="226085" cy="293515"/>
          </a:xfrm>
          <a:custGeom>
            <a:avLst/>
            <a:gdLst>
              <a:gd name="connsiteX0" fmla="*/ 339980 w 339979"/>
              <a:gd name="connsiteY0" fmla="*/ 294607 h 465316"/>
              <a:gd name="connsiteX1" fmla="*/ 281020 w 339979"/>
              <a:gd name="connsiteY1" fmla="*/ 203466 h 465316"/>
              <a:gd name="connsiteX2" fmla="*/ 332746 w 339979"/>
              <a:gd name="connsiteY2" fmla="*/ 209894 h 465316"/>
              <a:gd name="connsiteX3" fmla="*/ 190175 w 339979"/>
              <a:gd name="connsiteY3" fmla="*/ 0 h 465316"/>
              <a:gd name="connsiteX4" fmla="*/ 47609 w 339979"/>
              <a:gd name="connsiteY4" fmla="*/ 209894 h 465316"/>
              <a:gd name="connsiteX5" fmla="*/ 99335 w 339979"/>
              <a:gd name="connsiteY5" fmla="*/ 203466 h 465316"/>
              <a:gd name="connsiteX6" fmla="*/ 13815 w 339979"/>
              <a:gd name="connsiteY6" fmla="*/ 335663 h 465316"/>
              <a:gd name="connsiteX7" fmla="*/ 84128 w 339979"/>
              <a:gd name="connsiteY7" fmla="*/ 316890 h 465316"/>
              <a:gd name="connsiteX8" fmla="*/ 0 w 339979"/>
              <a:gd name="connsiteY8" fmla="*/ 448177 h 465316"/>
              <a:gd name="connsiteX9" fmla="*/ 11640 w 339979"/>
              <a:gd name="connsiteY9" fmla="*/ 465316 h 465316"/>
              <a:gd name="connsiteX10" fmla="*/ 126674 w 339979"/>
              <a:gd name="connsiteY10" fmla="*/ 285813 h 465316"/>
              <a:gd name="connsiteX11" fmla="*/ 56659 w 339979"/>
              <a:gd name="connsiteY11" fmla="*/ 304508 h 465316"/>
              <a:gd name="connsiteX12" fmla="*/ 137511 w 339979"/>
              <a:gd name="connsiteY12" fmla="*/ 179529 h 465316"/>
              <a:gd name="connsiteX13" fmla="*/ 86992 w 339979"/>
              <a:gd name="connsiteY13" fmla="*/ 185802 h 465316"/>
              <a:gd name="connsiteX14" fmla="*/ 190175 w 339979"/>
              <a:gd name="connsiteY14" fmla="*/ 33905 h 465316"/>
              <a:gd name="connsiteX15" fmla="*/ 293360 w 339979"/>
              <a:gd name="connsiteY15" fmla="*/ 185802 h 465316"/>
              <a:gd name="connsiteX16" fmla="*/ 242848 w 339979"/>
              <a:gd name="connsiteY16" fmla="*/ 179529 h 465316"/>
              <a:gd name="connsiteX17" fmla="*/ 323564 w 339979"/>
              <a:gd name="connsiteY17" fmla="*/ 304300 h 465316"/>
              <a:gd name="connsiteX18" fmla="*/ 323460 w 339979"/>
              <a:gd name="connsiteY18" fmla="*/ 304444 h 465316"/>
              <a:gd name="connsiteX19" fmla="*/ 253684 w 339979"/>
              <a:gd name="connsiteY19" fmla="*/ 285813 h 465316"/>
              <a:gd name="connsiteX20" fmla="*/ 298474 w 339979"/>
              <a:gd name="connsiteY20" fmla="*/ 355713 h 465316"/>
              <a:gd name="connsiteX21" fmla="*/ 310118 w 339979"/>
              <a:gd name="connsiteY21" fmla="*/ 338568 h 465316"/>
              <a:gd name="connsiteX22" fmla="*/ 296226 w 339979"/>
              <a:gd name="connsiteY22" fmla="*/ 316888 h 465316"/>
              <a:gd name="connsiteX23" fmla="*/ 320451 w 339979"/>
              <a:gd name="connsiteY23" fmla="*/ 323356 h 46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979" h="465316">
                <a:moveTo>
                  <a:pt x="339980" y="294607"/>
                </a:moveTo>
                <a:lnTo>
                  <a:pt x="281020" y="203466"/>
                </a:lnTo>
                <a:lnTo>
                  <a:pt x="332746" y="209894"/>
                </a:lnTo>
                <a:lnTo>
                  <a:pt x="190175" y="0"/>
                </a:lnTo>
                <a:lnTo>
                  <a:pt x="47609" y="209894"/>
                </a:lnTo>
                <a:lnTo>
                  <a:pt x="99335" y="203466"/>
                </a:lnTo>
                <a:lnTo>
                  <a:pt x="13815" y="335663"/>
                </a:lnTo>
                <a:lnTo>
                  <a:pt x="84128" y="316890"/>
                </a:lnTo>
                <a:lnTo>
                  <a:pt x="0" y="448177"/>
                </a:lnTo>
                <a:lnTo>
                  <a:pt x="11640" y="465316"/>
                </a:lnTo>
                <a:lnTo>
                  <a:pt x="126674" y="285813"/>
                </a:lnTo>
                <a:lnTo>
                  <a:pt x="56659" y="304508"/>
                </a:lnTo>
                <a:lnTo>
                  <a:pt x="137511" y="179529"/>
                </a:lnTo>
                <a:lnTo>
                  <a:pt x="86992" y="185802"/>
                </a:lnTo>
                <a:lnTo>
                  <a:pt x="190175" y="33905"/>
                </a:lnTo>
                <a:lnTo>
                  <a:pt x="293360" y="185802"/>
                </a:lnTo>
                <a:lnTo>
                  <a:pt x="242848" y="179529"/>
                </a:lnTo>
                <a:lnTo>
                  <a:pt x="323564" y="304300"/>
                </a:lnTo>
                <a:cubicBezTo>
                  <a:pt x="323639" y="304413"/>
                  <a:pt x="323592" y="304478"/>
                  <a:pt x="323460" y="304444"/>
                </a:cubicBezTo>
                <a:lnTo>
                  <a:pt x="253684" y="285813"/>
                </a:lnTo>
                <a:lnTo>
                  <a:pt x="298474" y="355713"/>
                </a:lnTo>
                <a:lnTo>
                  <a:pt x="310118" y="338568"/>
                </a:lnTo>
                <a:lnTo>
                  <a:pt x="296226" y="316888"/>
                </a:lnTo>
                <a:lnTo>
                  <a:pt x="320451" y="323356"/>
                </a:lnTo>
                <a:close/>
              </a:path>
            </a:pathLst>
          </a:custGeom>
          <a:solidFill>
            <a:srgbClr val="000000"/>
          </a:solidFill>
          <a:ln w="9525"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A48AA26-8287-AD48-18A5-43EAF249F05C}"/>
              </a:ext>
            </a:extLst>
          </p:cNvPr>
          <p:cNvSpPr/>
          <p:nvPr userDrawn="1"/>
        </p:nvSpPr>
        <p:spPr>
          <a:xfrm>
            <a:off x="5403106" y="1518646"/>
            <a:ext cx="45719" cy="45719"/>
          </a:xfrm>
          <a:custGeom>
            <a:avLst/>
            <a:gdLst>
              <a:gd name="connsiteX0" fmla="*/ 0 w 33185"/>
              <a:gd name="connsiteY0" fmla="*/ 0 h 29698"/>
              <a:gd name="connsiteX1" fmla="*/ 19031 w 33185"/>
              <a:gd name="connsiteY1" fmla="*/ 29699 h 29698"/>
              <a:gd name="connsiteX2" fmla="*/ 33185 w 33185"/>
              <a:gd name="connsiteY2" fmla="*/ 8858 h 29698"/>
              <a:gd name="connsiteX3" fmla="*/ 0 w 33185"/>
              <a:gd name="connsiteY3" fmla="*/ 0 h 29698"/>
            </a:gdLst>
            <a:ahLst/>
            <a:cxnLst>
              <a:cxn ang="0">
                <a:pos x="connsiteX0" y="connsiteY0"/>
              </a:cxn>
              <a:cxn ang="0">
                <a:pos x="connsiteX1" y="connsiteY1"/>
              </a:cxn>
              <a:cxn ang="0">
                <a:pos x="connsiteX2" y="connsiteY2"/>
              </a:cxn>
              <a:cxn ang="0">
                <a:pos x="connsiteX3" y="connsiteY3"/>
              </a:cxn>
            </a:cxnLst>
            <a:rect l="l" t="t" r="r" b="b"/>
            <a:pathLst>
              <a:path w="33185" h="29698">
                <a:moveTo>
                  <a:pt x="0" y="0"/>
                </a:moveTo>
                <a:lnTo>
                  <a:pt x="19031" y="29699"/>
                </a:lnTo>
                <a:lnTo>
                  <a:pt x="33185" y="8858"/>
                </a:lnTo>
                <a:lnTo>
                  <a:pt x="0" y="0"/>
                </a:lnTo>
                <a:close/>
              </a:path>
            </a:pathLst>
          </a:custGeom>
          <a:solidFill>
            <a:srgbClr val="000000"/>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3E1A3A53-9E5E-2FE9-6273-FD0B43E029C1}"/>
              </a:ext>
            </a:extLst>
          </p:cNvPr>
          <p:cNvSpPr/>
          <p:nvPr userDrawn="1"/>
        </p:nvSpPr>
        <p:spPr>
          <a:xfrm>
            <a:off x="4929867" y="1568477"/>
            <a:ext cx="190944" cy="233615"/>
          </a:xfrm>
          <a:custGeom>
            <a:avLst/>
            <a:gdLst>
              <a:gd name="connsiteX0" fmla="*/ 409004 w 542925"/>
              <a:gd name="connsiteY0" fmla="*/ 601313 h 700278"/>
              <a:gd name="connsiteX1" fmla="*/ 409004 w 542925"/>
              <a:gd name="connsiteY1" fmla="*/ 525113 h 700278"/>
              <a:gd name="connsiteX2" fmla="*/ 520922 w 542925"/>
              <a:gd name="connsiteY2" fmla="*/ 534638 h 700278"/>
              <a:gd name="connsiteX3" fmla="*/ 446246 w 542925"/>
              <a:gd name="connsiteY3" fmla="*/ 419767 h 700278"/>
              <a:gd name="connsiteX4" fmla="*/ 491966 w 542925"/>
              <a:gd name="connsiteY4" fmla="*/ 432054 h 700278"/>
              <a:gd name="connsiteX5" fmla="*/ 438150 w 542925"/>
              <a:gd name="connsiteY5" fmla="*/ 349949 h 700278"/>
              <a:gd name="connsiteX6" fmla="*/ 471392 w 542925"/>
              <a:gd name="connsiteY6" fmla="*/ 354140 h 700278"/>
              <a:gd name="connsiteX7" fmla="*/ 392335 w 542925"/>
              <a:gd name="connsiteY7" fmla="*/ 239173 h 700278"/>
              <a:gd name="connsiteX8" fmla="*/ 351758 w 542925"/>
              <a:gd name="connsiteY8" fmla="*/ 298418 h 700278"/>
              <a:gd name="connsiteX9" fmla="*/ 270986 w 542925"/>
              <a:gd name="connsiteY9" fmla="*/ 174593 h 700278"/>
              <a:gd name="connsiteX10" fmla="*/ 322612 w 542925"/>
              <a:gd name="connsiteY10" fmla="*/ 181070 h 700278"/>
              <a:gd name="connsiteX11" fmla="*/ 200025 w 542925"/>
              <a:gd name="connsiteY11" fmla="*/ 0 h 700278"/>
              <a:gd name="connsiteX12" fmla="*/ 77438 w 542925"/>
              <a:gd name="connsiteY12" fmla="*/ 180975 h 700278"/>
              <a:gd name="connsiteX13" fmla="*/ 129064 w 542925"/>
              <a:gd name="connsiteY13" fmla="*/ 174498 h 700278"/>
              <a:gd name="connsiteX14" fmla="*/ 45149 w 542925"/>
              <a:gd name="connsiteY14" fmla="*/ 303276 h 700278"/>
              <a:gd name="connsiteX15" fmla="*/ 116110 w 542925"/>
              <a:gd name="connsiteY15" fmla="*/ 284226 h 700278"/>
              <a:gd name="connsiteX16" fmla="*/ 0 w 542925"/>
              <a:gd name="connsiteY16" fmla="*/ 464630 h 700278"/>
              <a:gd name="connsiteX17" fmla="*/ 171450 w 542925"/>
              <a:gd name="connsiteY17" fmla="*/ 432340 h 700278"/>
              <a:gd name="connsiteX18" fmla="*/ 171450 w 542925"/>
              <a:gd name="connsiteY18" fmla="*/ 549593 h 700278"/>
              <a:gd name="connsiteX19" fmla="*/ 21431 w 542925"/>
              <a:gd name="connsiteY19" fmla="*/ 589407 h 700278"/>
              <a:gd name="connsiteX20" fmla="*/ 136589 w 542925"/>
              <a:gd name="connsiteY20" fmla="*/ 700278 h 700278"/>
              <a:gd name="connsiteX21" fmla="*/ 542925 w 542925"/>
              <a:gd name="connsiteY21" fmla="*/ 700278 h 700278"/>
              <a:gd name="connsiteX22" fmla="*/ 409004 w 542925"/>
              <a:gd name="connsiteY22" fmla="*/ 601313 h 700278"/>
              <a:gd name="connsiteX23" fmla="*/ 349377 w 542925"/>
              <a:gd name="connsiteY23" fmla="*/ 301847 h 700278"/>
              <a:gd name="connsiteX24" fmla="*/ 321564 w 542925"/>
              <a:gd name="connsiteY24" fmla="*/ 342519 h 700278"/>
              <a:gd name="connsiteX25" fmla="*/ 283464 w 542925"/>
              <a:gd name="connsiteY25" fmla="*/ 283940 h 700278"/>
              <a:gd name="connsiteX26" fmla="*/ 318707 w 542925"/>
              <a:gd name="connsiteY26" fmla="*/ 450152 h 700278"/>
              <a:gd name="connsiteX27" fmla="*/ 263747 w 542925"/>
              <a:gd name="connsiteY27" fmla="*/ 534638 h 700278"/>
              <a:gd name="connsiteX28" fmla="*/ 371475 w 542925"/>
              <a:gd name="connsiteY28" fmla="*/ 525113 h 700278"/>
              <a:gd name="connsiteX29" fmla="*/ 371475 w 542925"/>
              <a:gd name="connsiteY29" fmla="*/ 585978 h 700278"/>
              <a:gd name="connsiteX30" fmla="*/ 219075 w 542925"/>
              <a:gd name="connsiteY30" fmla="*/ 551402 h 700278"/>
              <a:gd name="connsiteX31" fmla="*/ 219075 w 542925"/>
              <a:gd name="connsiteY31" fmla="*/ 432340 h 7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2925" h="700278">
                <a:moveTo>
                  <a:pt x="409004" y="601313"/>
                </a:moveTo>
                <a:lnTo>
                  <a:pt x="409004" y="525113"/>
                </a:lnTo>
                <a:lnTo>
                  <a:pt x="520922" y="534638"/>
                </a:lnTo>
                <a:lnTo>
                  <a:pt x="446246" y="419767"/>
                </a:lnTo>
                <a:lnTo>
                  <a:pt x="491966" y="432054"/>
                </a:lnTo>
                <a:lnTo>
                  <a:pt x="438150" y="349949"/>
                </a:lnTo>
                <a:lnTo>
                  <a:pt x="471392" y="354140"/>
                </a:lnTo>
                <a:lnTo>
                  <a:pt x="392335" y="239173"/>
                </a:lnTo>
                <a:lnTo>
                  <a:pt x="351758" y="298418"/>
                </a:lnTo>
                <a:lnTo>
                  <a:pt x="270986" y="174593"/>
                </a:lnTo>
                <a:lnTo>
                  <a:pt x="322612" y="181070"/>
                </a:lnTo>
                <a:lnTo>
                  <a:pt x="200025" y="0"/>
                </a:lnTo>
                <a:lnTo>
                  <a:pt x="77438" y="180975"/>
                </a:lnTo>
                <a:lnTo>
                  <a:pt x="129064" y="174498"/>
                </a:lnTo>
                <a:lnTo>
                  <a:pt x="45149" y="303276"/>
                </a:lnTo>
                <a:lnTo>
                  <a:pt x="116110" y="284226"/>
                </a:lnTo>
                <a:lnTo>
                  <a:pt x="0" y="464630"/>
                </a:lnTo>
                <a:lnTo>
                  <a:pt x="171450" y="432340"/>
                </a:lnTo>
                <a:lnTo>
                  <a:pt x="171450" y="549593"/>
                </a:lnTo>
                <a:cubicBezTo>
                  <a:pt x="115062" y="550831"/>
                  <a:pt x="62484" y="563118"/>
                  <a:pt x="21431" y="589407"/>
                </a:cubicBezTo>
                <a:cubicBezTo>
                  <a:pt x="59531" y="609219"/>
                  <a:pt x="99822" y="643223"/>
                  <a:pt x="136589" y="700278"/>
                </a:cubicBezTo>
                <a:lnTo>
                  <a:pt x="542925" y="700278"/>
                </a:lnTo>
                <a:cubicBezTo>
                  <a:pt x="512255" y="661321"/>
                  <a:pt x="464534" y="627221"/>
                  <a:pt x="409004" y="601313"/>
                </a:cubicBezTo>
                <a:close/>
                <a:moveTo>
                  <a:pt x="349377" y="301847"/>
                </a:moveTo>
                <a:lnTo>
                  <a:pt x="321564" y="342519"/>
                </a:lnTo>
                <a:lnTo>
                  <a:pt x="283464" y="283940"/>
                </a:lnTo>
                <a:close/>
                <a:moveTo>
                  <a:pt x="318707" y="450152"/>
                </a:moveTo>
                <a:lnTo>
                  <a:pt x="263747" y="534638"/>
                </a:lnTo>
                <a:lnTo>
                  <a:pt x="371475" y="525113"/>
                </a:lnTo>
                <a:lnTo>
                  <a:pt x="371475" y="585978"/>
                </a:lnTo>
                <a:cubicBezTo>
                  <a:pt x="322515" y="567472"/>
                  <a:pt x="271227" y="555836"/>
                  <a:pt x="219075" y="551402"/>
                </a:cubicBezTo>
                <a:lnTo>
                  <a:pt x="219075" y="432340"/>
                </a:lnTo>
                <a:close/>
              </a:path>
            </a:pathLst>
          </a:custGeom>
          <a:solidFill>
            <a:srgbClr val="000000"/>
          </a:solidFill>
          <a:ln w="9525"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A29BAD43-6ADA-7DF5-4761-061C210FC575}"/>
              </a:ext>
            </a:extLst>
          </p:cNvPr>
          <p:cNvSpPr/>
          <p:nvPr userDrawn="1"/>
        </p:nvSpPr>
        <p:spPr>
          <a:xfrm>
            <a:off x="4813706" y="1717406"/>
            <a:ext cx="139758" cy="138351"/>
          </a:xfrm>
          <a:custGeom>
            <a:avLst/>
            <a:gdLst>
              <a:gd name="connsiteX0" fmla="*/ 268510 w 397383"/>
              <a:gd name="connsiteY0" fmla="*/ 314325 h 414718"/>
              <a:gd name="connsiteX1" fmla="*/ 266700 w 397383"/>
              <a:gd name="connsiteY1" fmla="*/ 314325 h 414718"/>
              <a:gd name="connsiteX2" fmla="*/ 266700 w 397383"/>
              <a:gd name="connsiteY2" fmla="*/ 281369 h 414718"/>
              <a:gd name="connsiteX3" fmla="*/ 314325 w 397383"/>
              <a:gd name="connsiteY3" fmla="*/ 290894 h 414718"/>
              <a:gd name="connsiteX4" fmla="*/ 279464 w 397383"/>
              <a:gd name="connsiteY4" fmla="*/ 226695 h 414718"/>
              <a:gd name="connsiteX5" fmla="*/ 304800 w 397383"/>
              <a:gd name="connsiteY5" fmla="*/ 233744 h 414718"/>
              <a:gd name="connsiteX6" fmla="*/ 274796 w 397383"/>
              <a:gd name="connsiteY6" fmla="*/ 188119 h 414718"/>
              <a:gd name="connsiteX7" fmla="*/ 293275 w 397383"/>
              <a:gd name="connsiteY7" fmla="*/ 190405 h 414718"/>
              <a:gd name="connsiteX8" fmla="*/ 247650 w 397383"/>
              <a:gd name="connsiteY8" fmla="*/ 128969 h 414718"/>
              <a:gd name="connsiteX9" fmla="*/ 205740 w 397383"/>
              <a:gd name="connsiteY9" fmla="*/ 190214 h 414718"/>
              <a:gd name="connsiteX10" fmla="*/ 224123 w 397383"/>
              <a:gd name="connsiteY10" fmla="*/ 187928 h 414718"/>
              <a:gd name="connsiteX11" fmla="*/ 207931 w 397383"/>
              <a:gd name="connsiteY11" fmla="*/ 212598 h 414718"/>
              <a:gd name="connsiteX12" fmla="*/ 172212 w 397383"/>
              <a:gd name="connsiteY12" fmla="*/ 155448 h 414718"/>
              <a:gd name="connsiteX13" fmla="*/ 211455 w 397383"/>
              <a:gd name="connsiteY13" fmla="*/ 166021 h 414718"/>
              <a:gd name="connsiteX14" fmla="*/ 165068 w 397383"/>
              <a:gd name="connsiteY14" fmla="*/ 95441 h 414718"/>
              <a:gd name="connsiteX15" fmla="*/ 193643 w 397383"/>
              <a:gd name="connsiteY15" fmla="*/ 98965 h 414718"/>
              <a:gd name="connsiteX16" fmla="*/ 125825 w 397383"/>
              <a:gd name="connsiteY16" fmla="*/ 0 h 414718"/>
              <a:gd name="connsiteX17" fmla="*/ 58007 w 397383"/>
              <a:gd name="connsiteY17" fmla="*/ 98774 h 414718"/>
              <a:gd name="connsiteX18" fmla="*/ 86582 w 397383"/>
              <a:gd name="connsiteY18" fmla="*/ 95250 h 414718"/>
              <a:gd name="connsiteX19" fmla="*/ 40196 w 397383"/>
              <a:gd name="connsiteY19" fmla="*/ 165830 h 414718"/>
              <a:gd name="connsiteX20" fmla="*/ 79439 w 397383"/>
              <a:gd name="connsiteY20" fmla="*/ 155258 h 414718"/>
              <a:gd name="connsiteX21" fmla="*/ 15240 w 397383"/>
              <a:gd name="connsiteY21" fmla="*/ 254127 h 414718"/>
              <a:gd name="connsiteX22" fmla="*/ 104775 w 397383"/>
              <a:gd name="connsiteY22" fmla="*/ 243269 h 414718"/>
              <a:gd name="connsiteX23" fmla="*/ 104775 w 397383"/>
              <a:gd name="connsiteY23" fmla="*/ 338519 h 414718"/>
              <a:gd name="connsiteX24" fmla="*/ 0 w 397383"/>
              <a:gd name="connsiteY24" fmla="*/ 414719 h 414718"/>
              <a:gd name="connsiteX25" fmla="*/ 397383 w 397383"/>
              <a:gd name="connsiteY25" fmla="*/ 414719 h 414718"/>
              <a:gd name="connsiteX26" fmla="*/ 268510 w 397383"/>
              <a:gd name="connsiteY26" fmla="*/ 314325 h 414718"/>
              <a:gd name="connsiteX27" fmla="*/ 133350 w 397383"/>
              <a:gd name="connsiteY27" fmla="*/ 327374 h 414718"/>
              <a:gd name="connsiteX28" fmla="*/ 133350 w 397383"/>
              <a:gd name="connsiteY28" fmla="*/ 243269 h 414718"/>
              <a:gd name="connsiteX29" fmla="*/ 208121 w 397383"/>
              <a:gd name="connsiteY29" fmla="*/ 251841 h 414718"/>
              <a:gd name="connsiteX30" fmla="*/ 190500 w 397383"/>
              <a:gd name="connsiteY30" fmla="*/ 290894 h 414718"/>
              <a:gd name="connsiteX31" fmla="*/ 238125 w 397383"/>
              <a:gd name="connsiteY31" fmla="*/ 281369 h 414718"/>
              <a:gd name="connsiteX32" fmla="*/ 238125 w 397383"/>
              <a:gd name="connsiteY32" fmla="*/ 311944 h 414718"/>
              <a:gd name="connsiteX33" fmla="*/ 133350 w 397383"/>
              <a:gd name="connsiteY33" fmla="*/ 327374 h 41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7383" h="414718">
                <a:moveTo>
                  <a:pt x="268510" y="314325"/>
                </a:moveTo>
                <a:lnTo>
                  <a:pt x="266700" y="314325"/>
                </a:lnTo>
                <a:lnTo>
                  <a:pt x="266700" y="281369"/>
                </a:lnTo>
                <a:lnTo>
                  <a:pt x="314325" y="290894"/>
                </a:lnTo>
                <a:lnTo>
                  <a:pt x="279464" y="226695"/>
                </a:lnTo>
                <a:lnTo>
                  <a:pt x="304800" y="233744"/>
                </a:lnTo>
                <a:lnTo>
                  <a:pt x="274796" y="188119"/>
                </a:lnTo>
                <a:lnTo>
                  <a:pt x="293275" y="190405"/>
                </a:lnTo>
                <a:lnTo>
                  <a:pt x="247650" y="128969"/>
                </a:lnTo>
                <a:lnTo>
                  <a:pt x="205740" y="190214"/>
                </a:lnTo>
                <a:lnTo>
                  <a:pt x="224123" y="187928"/>
                </a:lnTo>
                <a:lnTo>
                  <a:pt x="207931" y="212598"/>
                </a:lnTo>
                <a:lnTo>
                  <a:pt x="172212" y="155448"/>
                </a:lnTo>
                <a:lnTo>
                  <a:pt x="211455" y="166021"/>
                </a:lnTo>
                <a:lnTo>
                  <a:pt x="165068" y="95441"/>
                </a:lnTo>
                <a:lnTo>
                  <a:pt x="193643" y="98965"/>
                </a:lnTo>
                <a:lnTo>
                  <a:pt x="125825" y="0"/>
                </a:lnTo>
                <a:lnTo>
                  <a:pt x="58007" y="98774"/>
                </a:lnTo>
                <a:lnTo>
                  <a:pt x="86582" y="95250"/>
                </a:lnTo>
                <a:lnTo>
                  <a:pt x="40196" y="165830"/>
                </a:lnTo>
                <a:lnTo>
                  <a:pt x="79439" y="155258"/>
                </a:lnTo>
                <a:lnTo>
                  <a:pt x="15240" y="254127"/>
                </a:lnTo>
                <a:lnTo>
                  <a:pt x="104775" y="243269"/>
                </a:lnTo>
                <a:lnTo>
                  <a:pt x="104775" y="338519"/>
                </a:lnTo>
                <a:cubicBezTo>
                  <a:pt x="65097" y="356641"/>
                  <a:pt x="29466" y="382554"/>
                  <a:pt x="0" y="414719"/>
                </a:cubicBezTo>
                <a:lnTo>
                  <a:pt x="397383" y="414719"/>
                </a:lnTo>
                <a:cubicBezTo>
                  <a:pt x="354235" y="354235"/>
                  <a:pt x="307562" y="326422"/>
                  <a:pt x="268510" y="314325"/>
                </a:cubicBezTo>
                <a:close/>
                <a:moveTo>
                  <a:pt x="133350" y="327374"/>
                </a:moveTo>
                <a:lnTo>
                  <a:pt x="133350" y="243269"/>
                </a:lnTo>
                <a:lnTo>
                  <a:pt x="208121" y="251841"/>
                </a:lnTo>
                <a:lnTo>
                  <a:pt x="190500" y="290894"/>
                </a:lnTo>
                <a:lnTo>
                  <a:pt x="238125" y="281369"/>
                </a:lnTo>
                <a:lnTo>
                  <a:pt x="238125" y="311944"/>
                </a:lnTo>
                <a:cubicBezTo>
                  <a:pt x="202569" y="310959"/>
                  <a:pt x="167113" y="316181"/>
                  <a:pt x="133350" y="327374"/>
                </a:cubicBezTo>
                <a:close/>
              </a:path>
            </a:pathLst>
          </a:custGeom>
          <a:solidFill>
            <a:srgbClr val="000000"/>
          </a:solidFill>
          <a:ln w="9525"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4E6ECDE-7C45-A093-2330-C78C81E64DD1}"/>
              </a:ext>
            </a:extLst>
          </p:cNvPr>
          <p:cNvSpPr/>
          <p:nvPr userDrawn="1"/>
        </p:nvSpPr>
        <p:spPr>
          <a:xfrm>
            <a:off x="2987627" y="5082488"/>
            <a:ext cx="350494" cy="300893"/>
          </a:xfrm>
          <a:custGeom>
            <a:avLst/>
            <a:gdLst>
              <a:gd name="connsiteX0" fmla="*/ 522477 w 527060"/>
              <a:gd name="connsiteY0" fmla="*/ 471147 h 477012"/>
              <a:gd name="connsiteX1" fmla="*/ 454500 w 527060"/>
              <a:gd name="connsiteY1" fmla="*/ 410409 h 477012"/>
              <a:gd name="connsiteX2" fmla="*/ 383677 w 527060"/>
              <a:gd name="connsiteY2" fmla="*/ 371342 h 477012"/>
              <a:gd name="connsiteX3" fmla="*/ 383677 w 527060"/>
              <a:gd name="connsiteY3" fmla="*/ 300502 h 477012"/>
              <a:gd name="connsiteX4" fmla="*/ 523556 w 527060"/>
              <a:gd name="connsiteY4" fmla="*/ 314080 h 477012"/>
              <a:gd name="connsiteX5" fmla="*/ 455169 w 527060"/>
              <a:gd name="connsiteY5" fmla="*/ 207359 h 477012"/>
              <a:gd name="connsiteX6" fmla="*/ 498460 w 527060"/>
              <a:gd name="connsiteY6" fmla="*/ 218919 h 477012"/>
              <a:gd name="connsiteX7" fmla="*/ 444975 w 527060"/>
              <a:gd name="connsiteY7" fmla="*/ 136248 h 477012"/>
              <a:gd name="connsiteX8" fmla="*/ 477010 w 527060"/>
              <a:gd name="connsiteY8" fmla="*/ 140228 h 477012"/>
              <a:gd name="connsiteX9" fmla="*/ 381770 w 527060"/>
              <a:gd name="connsiteY9" fmla="*/ 0 h 477012"/>
              <a:gd name="connsiteX10" fmla="*/ 286529 w 527060"/>
              <a:gd name="connsiteY10" fmla="*/ 140225 h 477012"/>
              <a:gd name="connsiteX11" fmla="*/ 318564 w 527060"/>
              <a:gd name="connsiteY11" fmla="*/ 136245 h 477012"/>
              <a:gd name="connsiteX12" fmla="*/ 265079 w 527060"/>
              <a:gd name="connsiteY12" fmla="*/ 218916 h 477012"/>
              <a:gd name="connsiteX13" fmla="*/ 308369 w 527060"/>
              <a:gd name="connsiteY13" fmla="*/ 207359 h 477012"/>
              <a:gd name="connsiteX14" fmla="*/ 239980 w 527060"/>
              <a:gd name="connsiteY14" fmla="*/ 314083 h 477012"/>
              <a:gd name="connsiteX15" fmla="*/ 364624 w 527060"/>
              <a:gd name="connsiteY15" fmla="*/ 301986 h 477012"/>
              <a:gd name="connsiteX16" fmla="*/ 364624 w 527060"/>
              <a:gd name="connsiteY16" fmla="*/ 363404 h 477012"/>
              <a:gd name="connsiteX17" fmla="*/ 323081 w 527060"/>
              <a:gd name="connsiteY17" fmla="*/ 348445 h 477012"/>
              <a:gd name="connsiteX18" fmla="*/ 207108 w 527060"/>
              <a:gd name="connsiteY18" fmla="*/ 324420 h 477012"/>
              <a:gd name="connsiteX19" fmla="*/ 188021 w 527060"/>
              <a:gd name="connsiteY19" fmla="*/ 322955 h 477012"/>
              <a:gd name="connsiteX20" fmla="*/ 188021 w 527060"/>
              <a:gd name="connsiteY20" fmla="*/ 205908 h 477012"/>
              <a:gd name="connsiteX21" fmla="*/ 244028 w 527060"/>
              <a:gd name="connsiteY21" fmla="*/ 216385 h 477012"/>
              <a:gd name="connsiteX22" fmla="*/ 255213 w 527060"/>
              <a:gd name="connsiteY22" fmla="*/ 199098 h 477012"/>
              <a:gd name="connsiteX23" fmla="*/ 178497 w 527060"/>
              <a:gd name="connsiteY23" fmla="*/ 184746 h 477012"/>
              <a:gd name="connsiteX24" fmla="*/ 1534 w 527060"/>
              <a:gd name="connsiteY24" fmla="*/ 217837 h 477012"/>
              <a:gd name="connsiteX25" fmla="*/ 13213 w 527060"/>
              <a:gd name="connsiteY25" fmla="*/ 235033 h 477012"/>
              <a:gd name="connsiteX26" fmla="*/ 168972 w 527060"/>
              <a:gd name="connsiteY26" fmla="*/ 205908 h 477012"/>
              <a:gd name="connsiteX27" fmla="*/ 168972 w 527060"/>
              <a:gd name="connsiteY27" fmla="*/ 322077 h 477012"/>
              <a:gd name="connsiteX28" fmla="*/ 71517 w 527060"/>
              <a:gd name="connsiteY28" fmla="*/ 331449 h 477012"/>
              <a:gd name="connsiteX29" fmla="*/ 27028 w 527060"/>
              <a:gd name="connsiteY29" fmla="*/ 346424 h 477012"/>
              <a:gd name="connsiteX30" fmla="*/ 0 w 527060"/>
              <a:gd name="connsiteY30" fmla="*/ 360426 h 477012"/>
              <a:gd name="connsiteX31" fmla="*/ 19031 w 527060"/>
              <a:gd name="connsiteY31" fmla="*/ 371562 h 477012"/>
              <a:gd name="connsiteX32" fmla="*/ 34938 w 527060"/>
              <a:gd name="connsiteY32" fmla="*/ 363751 h 477012"/>
              <a:gd name="connsiteX33" fmla="*/ 76172 w 527060"/>
              <a:gd name="connsiteY33" fmla="*/ 349914 h 477012"/>
              <a:gd name="connsiteX34" fmla="*/ 205365 w 527060"/>
              <a:gd name="connsiteY34" fmla="*/ 343377 h 477012"/>
              <a:gd name="connsiteX35" fmla="*/ 317042 w 527060"/>
              <a:gd name="connsiteY35" fmla="*/ 366499 h 477012"/>
              <a:gd name="connsiteX36" fmla="*/ 444234 w 527060"/>
              <a:gd name="connsiteY36" fmla="*/ 426449 h 477012"/>
              <a:gd name="connsiteX37" fmla="*/ 502512 w 527060"/>
              <a:gd name="connsiteY37" fmla="*/ 477012 h 477012"/>
              <a:gd name="connsiteX38" fmla="*/ 527060 w 527060"/>
              <a:gd name="connsiteY38" fmla="*/ 477012 h 477012"/>
              <a:gd name="connsiteX39" fmla="*/ 277190 w 527060"/>
              <a:gd name="connsiteY39" fmla="*/ 291328 h 477012"/>
              <a:gd name="connsiteX40" fmla="*/ 350913 w 527060"/>
              <a:gd name="connsiteY40" fmla="*/ 176284 h 477012"/>
              <a:gd name="connsiteX41" fmla="*/ 307922 w 527060"/>
              <a:gd name="connsiteY41" fmla="*/ 187760 h 477012"/>
              <a:gd name="connsiteX42" fmla="*/ 356738 w 527060"/>
              <a:gd name="connsiteY42" fmla="*/ 112306 h 477012"/>
              <a:gd name="connsiteX43" fmla="*/ 325912 w 527060"/>
              <a:gd name="connsiteY43" fmla="*/ 116134 h 477012"/>
              <a:gd name="connsiteX44" fmla="*/ 381770 w 527060"/>
              <a:gd name="connsiteY44" fmla="*/ 33909 h 477012"/>
              <a:gd name="connsiteX45" fmla="*/ 437626 w 527060"/>
              <a:gd name="connsiteY45" fmla="*/ 116136 h 477012"/>
              <a:gd name="connsiteX46" fmla="*/ 406800 w 527060"/>
              <a:gd name="connsiteY46" fmla="*/ 112309 h 477012"/>
              <a:gd name="connsiteX47" fmla="*/ 455616 w 527060"/>
              <a:gd name="connsiteY47" fmla="*/ 187763 h 477012"/>
              <a:gd name="connsiteX48" fmla="*/ 412621 w 527060"/>
              <a:gd name="connsiteY48" fmla="*/ 176284 h 477012"/>
              <a:gd name="connsiteX49" fmla="*/ 486345 w 527060"/>
              <a:gd name="connsiteY49" fmla="*/ 291328 h 477012"/>
              <a:gd name="connsiteX50" fmla="*/ 381770 w 527060"/>
              <a:gd name="connsiteY50" fmla="*/ 281178 h 47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7060" h="477012">
                <a:moveTo>
                  <a:pt x="522477" y="471147"/>
                </a:moveTo>
                <a:cubicBezTo>
                  <a:pt x="503049" y="447553"/>
                  <a:pt x="480124" y="427070"/>
                  <a:pt x="454500" y="410409"/>
                </a:cubicBezTo>
                <a:cubicBezTo>
                  <a:pt x="431998" y="395476"/>
                  <a:pt x="408311" y="382410"/>
                  <a:pt x="383677" y="371342"/>
                </a:cubicBezTo>
                <a:lnTo>
                  <a:pt x="383677" y="300502"/>
                </a:lnTo>
                <a:lnTo>
                  <a:pt x="523556" y="314080"/>
                </a:lnTo>
                <a:lnTo>
                  <a:pt x="455169" y="207359"/>
                </a:lnTo>
                <a:lnTo>
                  <a:pt x="498460" y="218919"/>
                </a:lnTo>
                <a:lnTo>
                  <a:pt x="444975" y="136248"/>
                </a:lnTo>
                <a:lnTo>
                  <a:pt x="477010" y="140228"/>
                </a:lnTo>
                <a:lnTo>
                  <a:pt x="381770" y="0"/>
                </a:lnTo>
                <a:lnTo>
                  <a:pt x="286529" y="140225"/>
                </a:lnTo>
                <a:lnTo>
                  <a:pt x="318564" y="136245"/>
                </a:lnTo>
                <a:lnTo>
                  <a:pt x="265079" y="218916"/>
                </a:lnTo>
                <a:lnTo>
                  <a:pt x="308369" y="207359"/>
                </a:lnTo>
                <a:lnTo>
                  <a:pt x="239980" y="314083"/>
                </a:lnTo>
                <a:lnTo>
                  <a:pt x="364624" y="301986"/>
                </a:lnTo>
                <a:lnTo>
                  <a:pt x="364624" y="363404"/>
                </a:lnTo>
                <a:cubicBezTo>
                  <a:pt x="352485" y="358625"/>
                  <a:pt x="338916" y="353739"/>
                  <a:pt x="323081" y="348445"/>
                </a:cubicBezTo>
                <a:cubicBezTo>
                  <a:pt x="285339" y="336524"/>
                  <a:pt x="246480" y="328473"/>
                  <a:pt x="207108" y="324420"/>
                </a:cubicBezTo>
                <a:cubicBezTo>
                  <a:pt x="201276" y="323881"/>
                  <a:pt x="194781" y="323390"/>
                  <a:pt x="188021" y="322955"/>
                </a:cubicBezTo>
                <a:lnTo>
                  <a:pt x="188021" y="205908"/>
                </a:lnTo>
                <a:lnTo>
                  <a:pt x="244028" y="216385"/>
                </a:lnTo>
                <a:lnTo>
                  <a:pt x="255213" y="199098"/>
                </a:lnTo>
                <a:lnTo>
                  <a:pt x="178497" y="184746"/>
                </a:lnTo>
                <a:lnTo>
                  <a:pt x="1534" y="217837"/>
                </a:lnTo>
                <a:lnTo>
                  <a:pt x="13213" y="235033"/>
                </a:lnTo>
                <a:lnTo>
                  <a:pt x="168972" y="205908"/>
                </a:lnTo>
                <a:lnTo>
                  <a:pt x="168972" y="322077"/>
                </a:lnTo>
                <a:cubicBezTo>
                  <a:pt x="136211" y="320739"/>
                  <a:pt x="103421" y="323893"/>
                  <a:pt x="71517" y="331449"/>
                </a:cubicBezTo>
                <a:cubicBezTo>
                  <a:pt x="56261" y="335073"/>
                  <a:pt x="41370" y="340085"/>
                  <a:pt x="27028" y="346424"/>
                </a:cubicBezTo>
                <a:cubicBezTo>
                  <a:pt x="17224" y="350896"/>
                  <a:pt x="8367" y="355608"/>
                  <a:pt x="0" y="360426"/>
                </a:cubicBezTo>
                <a:cubicBezTo>
                  <a:pt x="6560" y="363855"/>
                  <a:pt x="12884" y="367644"/>
                  <a:pt x="19031" y="371562"/>
                </a:cubicBezTo>
                <a:cubicBezTo>
                  <a:pt x="24094" y="368911"/>
                  <a:pt x="29354" y="366300"/>
                  <a:pt x="34938" y="363751"/>
                </a:cubicBezTo>
                <a:cubicBezTo>
                  <a:pt x="48233" y="357893"/>
                  <a:pt x="62034" y="353261"/>
                  <a:pt x="76172" y="349914"/>
                </a:cubicBezTo>
                <a:cubicBezTo>
                  <a:pt x="118571" y="340546"/>
                  <a:pt x="162237" y="338337"/>
                  <a:pt x="205365" y="343377"/>
                </a:cubicBezTo>
                <a:cubicBezTo>
                  <a:pt x="243279" y="347275"/>
                  <a:pt x="280697" y="355023"/>
                  <a:pt x="317042" y="366499"/>
                </a:cubicBezTo>
                <a:cubicBezTo>
                  <a:pt x="362134" y="380179"/>
                  <a:pt x="404984" y="400376"/>
                  <a:pt x="444234" y="426449"/>
                </a:cubicBezTo>
                <a:cubicBezTo>
                  <a:pt x="465841" y="440611"/>
                  <a:pt x="485444" y="457618"/>
                  <a:pt x="502512" y="477012"/>
                </a:cubicBezTo>
                <a:lnTo>
                  <a:pt x="527060" y="477012"/>
                </a:lnTo>
                <a:close/>
                <a:moveTo>
                  <a:pt x="277190" y="291328"/>
                </a:moveTo>
                <a:lnTo>
                  <a:pt x="350913" y="176284"/>
                </a:lnTo>
                <a:lnTo>
                  <a:pt x="307922" y="187760"/>
                </a:lnTo>
                <a:lnTo>
                  <a:pt x="356738" y="112306"/>
                </a:lnTo>
                <a:lnTo>
                  <a:pt x="325912" y="116134"/>
                </a:lnTo>
                <a:lnTo>
                  <a:pt x="381770" y="33909"/>
                </a:lnTo>
                <a:lnTo>
                  <a:pt x="437626" y="116136"/>
                </a:lnTo>
                <a:lnTo>
                  <a:pt x="406800" y="112309"/>
                </a:lnTo>
                <a:lnTo>
                  <a:pt x="455616" y="187763"/>
                </a:lnTo>
                <a:lnTo>
                  <a:pt x="412621" y="176284"/>
                </a:lnTo>
                <a:lnTo>
                  <a:pt x="486345" y="291328"/>
                </a:lnTo>
                <a:lnTo>
                  <a:pt x="381770" y="281178"/>
                </a:lnTo>
                <a:close/>
              </a:path>
            </a:pathLst>
          </a:custGeom>
          <a:solidFill>
            <a:srgbClr val="000000"/>
          </a:solidFill>
          <a:ln w="9525"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076A7864-F056-A08B-5F53-097D4494726C}"/>
              </a:ext>
            </a:extLst>
          </p:cNvPr>
          <p:cNvSpPr/>
          <p:nvPr userDrawn="1"/>
        </p:nvSpPr>
        <p:spPr>
          <a:xfrm>
            <a:off x="2772117" y="5107886"/>
            <a:ext cx="272060" cy="284872"/>
          </a:xfrm>
          <a:custGeom>
            <a:avLst/>
            <a:gdLst>
              <a:gd name="connsiteX0" fmla="*/ 405445 w 409114"/>
              <a:gd name="connsiteY0" fmla="*/ 446438 h 451614"/>
              <a:gd name="connsiteX1" fmla="*/ 373205 w 409114"/>
              <a:gd name="connsiteY1" fmla="*/ 407710 h 451614"/>
              <a:gd name="connsiteX2" fmla="*/ 299085 w 409114"/>
              <a:gd name="connsiteY2" fmla="*/ 355126 h 451614"/>
              <a:gd name="connsiteX3" fmla="*/ 257747 w 409114"/>
              <a:gd name="connsiteY3" fmla="*/ 345196 h 451614"/>
              <a:gd name="connsiteX4" fmla="*/ 257747 w 409114"/>
              <a:gd name="connsiteY4" fmla="*/ 295817 h 451614"/>
              <a:gd name="connsiteX5" fmla="*/ 337836 w 409114"/>
              <a:gd name="connsiteY5" fmla="*/ 303591 h 451614"/>
              <a:gd name="connsiteX6" fmla="*/ 299237 w 409114"/>
              <a:gd name="connsiteY6" fmla="*/ 250256 h 451614"/>
              <a:gd name="connsiteX7" fmla="*/ 321088 w 409114"/>
              <a:gd name="connsiteY7" fmla="*/ 254214 h 451614"/>
              <a:gd name="connsiteX8" fmla="*/ 290094 w 409114"/>
              <a:gd name="connsiteY8" fmla="*/ 203107 h 451614"/>
              <a:gd name="connsiteX9" fmla="*/ 308911 w 409114"/>
              <a:gd name="connsiteY9" fmla="*/ 203212 h 451614"/>
              <a:gd name="connsiteX10" fmla="*/ 248226 w 409114"/>
              <a:gd name="connsiteY10" fmla="*/ 113868 h 451614"/>
              <a:gd name="connsiteX11" fmla="*/ 187533 w 409114"/>
              <a:gd name="connsiteY11" fmla="*/ 203212 h 451614"/>
              <a:gd name="connsiteX12" fmla="*/ 206351 w 409114"/>
              <a:gd name="connsiteY12" fmla="*/ 203107 h 451614"/>
              <a:gd name="connsiteX13" fmla="*/ 175355 w 409114"/>
              <a:gd name="connsiteY13" fmla="*/ 254218 h 451614"/>
              <a:gd name="connsiteX14" fmla="*/ 197205 w 409114"/>
              <a:gd name="connsiteY14" fmla="*/ 250260 h 451614"/>
              <a:gd name="connsiteX15" fmla="*/ 158613 w 409114"/>
              <a:gd name="connsiteY15" fmla="*/ 303596 h 451614"/>
              <a:gd name="connsiteX16" fmla="*/ 238701 w 409114"/>
              <a:gd name="connsiteY16" fmla="*/ 295822 h 451614"/>
              <a:gd name="connsiteX17" fmla="*/ 238701 w 409114"/>
              <a:gd name="connsiteY17" fmla="*/ 344095 h 451614"/>
              <a:gd name="connsiteX18" fmla="*/ 190639 w 409114"/>
              <a:gd name="connsiteY18" fmla="*/ 347288 h 451614"/>
              <a:gd name="connsiteX19" fmla="*/ 140589 w 409114"/>
              <a:gd name="connsiteY19" fmla="*/ 358852 h 451614"/>
              <a:gd name="connsiteX20" fmla="*/ 140589 w 409114"/>
              <a:gd name="connsiteY20" fmla="*/ 271878 h 451614"/>
              <a:gd name="connsiteX21" fmla="*/ 151821 w 409114"/>
              <a:gd name="connsiteY21" fmla="*/ 253832 h 451614"/>
              <a:gd name="connsiteX22" fmla="*/ 131064 w 409114"/>
              <a:gd name="connsiteY22" fmla="*/ 251822 h 451614"/>
              <a:gd name="connsiteX23" fmla="*/ 39693 w 409114"/>
              <a:gd name="connsiteY23" fmla="*/ 260692 h 451614"/>
              <a:gd name="connsiteX24" fmla="*/ 105809 w 409114"/>
              <a:gd name="connsiteY24" fmla="*/ 157536 h 451614"/>
              <a:gd name="connsiteX25" fmla="*/ 67437 w 409114"/>
              <a:gd name="connsiteY25" fmla="*/ 167776 h 451614"/>
              <a:gd name="connsiteX26" fmla="*/ 110764 w 409114"/>
              <a:gd name="connsiteY26" fmla="*/ 100798 h 451614"/>
              <a:gd name="connsiteX27" fmla="*/ 83306 w 409114"/>
              <a:gd name="connsiteY27" fmla="*/ 104210 h 451614"/>
              <a:gd name="connsiteX28" fmla="*/ 131064 w 409114"/>
              <a:gd name="connsiteY28" fmla="*/ 33905 h 451614"/>
              <a:gd name="connsiteX29" fmla="*/ 178819 w 409114"/>
              <a:gd name="connsiteY29" fmla="*/ 104208 h 451614"/>
              <a:gd name="connsiteX30" fmla="*/ 151369 w 409114"/>
              <a:gd name="connsiteY30" fmla="*/ 100798 h 451614"/>
              <a:gd name="connsiteX31" fmla="*/ 191710 w 409114"/>
              <a:gd name="connsiteY31" fmla="*/ 163158 h 451614"/>
              <a:gd name="connsiteX32" fmla="*/ 203330 w 409114"/>
              <a:gd name="connsiteY32" fmla="*/ 146052 h 451614"/>
              <a:gd name="connsiteX33" fmla="*/ 189543 w 409114"/>
              <a:gd name="connsiteY33" fmla="*/ 124737 h 451614"/>
              <a:gd name="connsiteX34" fmla="*/ 215611 w 409114"/>
              <a:gd name="connsiteY34" fmla="*/ 127975 h 451614"/>
              <a:gd name="connsiteX35" fmla="*/ 216805 w 409114"/>
              <a:gd name="connsiteY35" fmla="*/ 126217 h 451614"/>
              <a:gd name="connsiteX36" fmla="*/ 131064 w 409114"/>
              <a:gd name="connsiteY36" fmla="*/ 0 h 451614"/>
              <a:gd name="connsiteX37" fmla="*/ 43925 w 409114"/>
              <a:gd name="connsiteY37" fmla="*/ 128302 h 451614"/>
              <a:gd name="connsiteX38" fmla="*/ 72595 w 409114"/>
              <a:gd name="connsiteY38" fmla="*/ 124741 h 451614"/>
              <a:gd name="connsiteX39" fmla="*/ 24597 w 409114"/>
              <a:gd name="connsiteY39" fmla="*/ 198941 h 451614"/>
              <a:gd name="connsiteX40" fmla="*/ 63269 w 409114"/>
              <a:gd name="connsiteY40" fmla="*/ 188616 h 451614"/>
              <a:gd name="connsiteX41" fmla="*/ 2483 w 409114"/>
              <a:gd name="connsiteY41" fmla="*/ 283443 h 451614"/>
              <a:gd name="connsiteX42" fmla="*/ 121539 w 409114"/>
              <a:gd name="connsiteY42" fmla="*/ 271886 h 451614"/>
              <a:gd name="connsiteX43" fmla="*/ 121539 w 409114"/>
              <a:gd name="connsiteY43" fmla="*/ 365906 h 451614"/>
              <a:gd name="connsiteX44" fmla="*/ 80192 w 409114"/>
              <a:gd name="connsiteY44" fmla="*/ 386009 h 451614"/>
              <a:gd name="connsiteX45" fmla="*/ 5825 w 409114"/>
              <a:gd name="connsiteY45" fmla="*/ 445208 h 451614"/>
              <a:gd name="connsiteX46" fmla="*/ 0 w 409114"/>
              <a:gd name="connsiteY46" fmla="*/ 451615 h 451614"/>
              <a:gd name="connsiteX47" fmla="*/ 26150 w 409114"/>
              <a:gd name="connsiteY47" fmla="*/ 451615 h 451614"/>
              <a:gd name="connsiteX48" fmla="*/ 89548 w 409114"/>
              <a:gd name="connsiteY48" fmla="*/ 402604 h 451614"/>
              <a:gd name="connsiteX49" fmla="*/ 193728 w 409114"/>
              <a:gd name="connsiteY49" fmla="*/ 366080 h 451614"/>
              <a:gd name="connsiteX50" fmla="*/ 291331 w 409114"/>
              <a:gd name="connsiteY50" fmla="*/ 372524 h 451614"/>
              <a:gd name="connsiteX51" fmla="*/ 359467 w 409114"/>
              <a:gd name="connsiteY51" fmla="*/ 420902 h 451614"/>
              <a:gd name="connsiteX52" fmla="*/ 385763 w 409114"/>
              <a:gd name="connsiteY52" fmla="*/ 451615 h 451614"/>
              <a:gd name="connsiteX53" fmla="*/ 409115 w 409114"/>
              <a:gd name="connsiteY53" fmla="*/ 451615 h 451614"/>
              <a:gd name="connsiteX54" fmla="*/ 405445 w 409114"/>
              <a:gd name="connsiteY54" fmla="*/ 446438 h 451614"/>
              <a:gd name="connsiteX55" fmla="*/ 240404 w 409114"/>
              <a:gd name="connsiteY55" fmla="*/ 223076 h 451614"/>
              <a:gd name="connsiteX56" fmla="*/ 213569 w 409114"/>
              <a:gd name="connsiteY56" fmla="*/ 227934 h 451614"/>
              <a:gd name="connsiteX57" fmla="*/ 240301 w 409114"/>
              <a:gd name="connsiteY57" fmla="*/ 183867 h 451614"/>
              <a:gd name="connsiteX58" fmla="*/ 223642 w 409114"/>
              <a:gd name="connsiteY58" fmla="*/ 183962 h 451614"/>
              <a:gd name="connsiteX59" fmla="*/ 248226 w 409114"/>
              <a:gd name="connsiteY59" fmla="*/ 147767 h 451614"/>
              <a:gd name="connsiteX60" fmla="*/ 272801 w 409114"/>
              <a:gd name="connsiteY60" fmla="*/ 183956 h 451614"/>
              <a:gd name="connsiteX61" fmla="*/ 256142 w 409114"/>
              <a:gd name="connsiteY61" fmla="*/ 183861 h 451614"/>
              <a:gd name="connsiteX62" fmla="*/ 282874 w 409114"/>
              <a:gd name="connsiteY62" fmla="*/ 227929 h 451614"/>
              <a:gd name="connsiteX63" fmla="*/ 256040 w 409114"/>
              <a:gd name="connsiteY63" fmla="*/ 223071 h 451614"/>
              <a:gd name="connsiteX64" fmla="*/ 297636 w 409114"/>
              <a:gd name="connsiteY64" fmla="*/ 280547 h 451614"/>
              <a:gd name="connsiteX65" fmla="*/ 248225 w 409114"/>
              <a:gd name="connsiteY65" fmla="*/ 275750 h 451614"/>
              <a:gd name="connsiteX66" fmla="*/ 198796 w 409114"/>
              <a:gd name="connsiteY66" fmla="*/ 280547 h 4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114" h="451614">
                <a:moveTo>
                  <a:pt x="405445" y="446438"/>
                </a:moveTo>
                <a:cubicBezTo>
                  <a:pt x="395844" y="432616"/>
                  <a:pt x="385057" y="419658"/>
                  <a:pt x="373205" y="407710"/>
                </a:cubicBezTo>
                <a:cubicBezTo>
                  <a:pt x="351858" y="385871"/>
                  <a:pt x="326750" y="368058"/>
                  <a:pt x="299085" y="355126"/>
                </a:cubicBezTo>
                <a:cubicBezTo>
                  <a:pt x="285906" y="349687"/>
                  <a:pt x="271959" y="346337"/>
                  <a:pt x="257747" y="345196"/>
                </a:cubicBezTo>
                <a:lnTo>
                  <a:pt x="257747" y="295817"/>
                </a:lnTo>
                <a:lnTo>
                  <a:pt x="337836" y="303591"/>
                </a:lnTo>
                <a:lnTo>
                  <a:pt x="299237" y="250256"/>
                </a:lnTo>
                <a:lnTo>
                  <a:pt x="321088" y="254214"/>
                </a:lnTo>
                <a:lnTo>
                  <a:pt x="290094" y="203107"/>
                </a:lnTo>
                <a:lnTo>
                  <a:pt x="308911" y="203212"/>
                </a:lnTo>
                <a:lnTo>
                  <a:pt x="248226" y="113868"/>
                </a:lnTo>
                <a:lnTo>
                  <a:pt x="187533" y="203212"/>
                </a:lnTo>
                <a:lnTo>
                  <a:pt x="206351" y="203107"/>
                </a:lnTo>
                <a:lnTo>
                  <a:pt x="175355" y="254218"/>
                </a:lnTo>
                <a:lnTo>
                  <a:pt x="197205" y="250260"/>
                </a:lnTo>
                <a:lnTo>
                  <a:pt x="158613" y="303596"/>
                </a:lnTo>
                <a:lnTo>
                  <a:pt x="238701" y="295822"/>
                </a:lnTo>
                <a:lnTo>
                  <a:pt x="238701" y="344095"/>
                </a:lnTo>
                <a:cubicBezTo>
                  <a:pt x="222618" y="343771"/>
                  <a:pt x="206537" y="344838"/>
                  <a:pt x="190639" y="347288"/>
                </a:cubicBezTo>
                <a:cubicBezTo>
                  <a:pt x="173678" y="349823"/>
                  <a:pt x="156942" y="353690"/>
                  <a:pt x="140589" y="358852"/>
                </a:cubicBezTo>
                <a:lnTo>
                  <a:pt x="140589" y="271878"/>
                </a:lnTo>
                <a:lnTo>
                  <a:pt x="151821" y="253832"/>
                </a:lnTo>
                <a:lnTo>
                  <a:pt x="131064" y="251822"/>
                </a:lnTo>
                <a:lnTo>
                  <a:pt x="39693" y="260692"/>
                </a:lnTo>
                <a:lnTo>
                  <a:pt x="105809" y="157536"/>
                </a:lnTo>
                <a:lnTo>
                  <a:pt x="67437" y="167776"/>
                </a:lnTo>
                <a:lnTo>
                  <a:pt x="110764" y="100798"/>
                </a:lnTo>
                <a:lnTo>
                  <a:pt x="83306" y="104210"/>
                </a:lnTo>
                <a:lnTo>
                  <a:pt x="131064" y="33905"/>
                </a:lnTo>
                <a:lnTo>
                  <a:pt x="178819" y="104208"/>
                </a:lnTo>
                <a:lnTo>
                  <a:pt x="151369" y="100798"/>
                </a:lnTo>
                <a:lnTo>
                  <a:pt x="191710" y="163158"/>
                </a:lnTo>
                <a:lnTo>
                  <a:pt x="203330" y="146052"/>
                </a:lnTo>
                <a:lnTo>
                  <a:pt x="189543" y="124737"/>
                </a:lnTo>
                <a:lnTo>
                  <a:pt x="215611" y="127975"/>
                </a:lnTo>
                <a:lnTo>
                  <a:pt x="216805" y="126217"/>
                </a:lnTo>
                <a:lnTo>
                  <a:pt x="131064" y="0"/>
                </a:lnTo>
                <a:lnTo>
                  <a:pt x="43925" y="128302"/>
                </a:lnTo>
                <a:lnTo>
                  <a:pt x="72595" y="124741"/>
                </a:lnTo>
                <a:lnTo>
                  <a:pt x="24597" y="198941"/>
                </a:lnTo>
                <a:lnTo>
                  <a:pt x="63269" y="188616"/>
                </a:lnTo>
                <a:lnTo>
                  <a:pt x="2483" y="283443"/>
                </a:lnTo>
                <a:lnTo>
                  <a:pt x="121539" y="271886"/>
                </a:lnTo>
                <a:lnTo>
                  <a:pt x="121539" y="365906"/>
                </a:lnTo>
                <a:cubicBezTo>
                  <a:pt x="107340" y="371713"/>
                  <a:pt x="93529" y="378428"/>
                  <a:pt x="80192" y="386009"/>
                </a:cubicBezTo>
                <a:cubicBezTo>
                  <a:pt x="52685" y="402063"/>
                  <a:pt x="27638" y="422001"/>
                  <a:pt x="5825" y="445208"/>
                </a:cubicBezTo>
                <a:cubicBezTo>
                  <a:pt x="4001" y="447222"/>
                  <a:pt x="0" y="451615"/>
                  <a:pt x="0" y="451615"/>
                </a:cubicBezTo>
                <a:lnTo>
                  <a:pt x="26150" y="451615"/>
                </a:lnTo>
                <a:cubicBezTo>
                  <a:pt x="45110" y="432645"/>
                  <a:pt x="66415" y="416175"/>
                  <a:pt x="89548" y="402604"/>
                </a:cubicBezTo>
                <a:cubicBezTo>
                  <a:pt x="121500" y="383621"/>
                  <a:pt x="156918" y="371205"/>
                  <a:pt x="193728" y="366080"/>
                </a:cubicBezTo>
                <a:cubicBezTo>
                  <a:pt x="214740" y="362631"/>
                  <a:pt x="262207" y="359543"/>
                  <a:pt x="291331" y="372524"/>
                </a:cubicBezTo>
                <a:cubicBezTo>
                  <a:pt x="316723" y="384497"/>
                  <a:pt x="339792" y="400876"/>
                  <a:pt x="359467" y="420902"/>
                </a:cubicBezTo>
                <a:cubicBezTo>
                  <a:pt x="368867" y="430579"/>
                  <a:pt x="377650" y="440836"/>
                  <a:pt x="385763" y="451615"/>
                </a:cubicBezTo>
                <a:lnTo>
                  <a:pt x="409115" y="451615"/>
                </a:lnTo>
                <a:cubicBezTo>
                  <a:pt x="409115" y="451615"/>
                  <a:pt x="407199" y="448837"/>
                  <a:pt x="405445" y="446438"/>
                </a:cubicBezTo>
                <a:close/>
                <a:moveTo>
                  <a:pt x="240404" y="223076"/>
                </a:moveTo>
                <a:lnTo>
                  <a:pt x="213569" y="227934"/>
                </a:lnTo>
                <a:lnTo>
                  <a:pt x="240301" y="183867"/>
                </a:lnTo>
                <a:lnTo>
                  <a:pt x="223642" y="183962"/>
                </a:lnTo>
                <a:lnTo>
                  <a:pt x="248226" y="147767"/>
                </a:lnTo>
                <a:lnTo>
                  <a:pt x="272801" y="183956"/>
                </a:lnTo>
                <a:lnTo>
                  <a:pt x="256142" y="183861"/>
                </a:lnTo>
                <a:lnTo>
                  <a:pt x="282874" y="227929"/>
                </a:lnTo>
                <a:lnTo>
                  <a:pt x="256040" y="223071"/>
                </a:lnTo>
                <a:lnTo>
                  <a:pt x="297636" y="280547"/>
                </a:lnTo>
                <a:lnTo>
                  <a:pt x="248225" y="275750"/>
                </a:lnTo>
                <a:lnTo>
                  <a:pt x="198796" y="280547"/>
                </a:lnTo>
                <a:close/>
              </a:path>
            </a:pathLst>
          </a:custGeom>
          <a:solidFill>
            <a:srgbClr val="000000"/>
          </a:solidFill>
          <a:ln w="9525"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4D7A796E-72C0-A406-D4CA-AE4B4F5CA2CD}"/>
              </a:ext>
            </a:extLst>
          </p:cNvPr>
          <p:cNvSpPr/>
          <p:nvPr userDrawn="1"/>
        </p:nvSpPr>
        <p:spPr>
          <a:xfrm>
            <a:off x="3002843" y="4935793"/>
            <a:ext cx="226085" cy="293515"/>
          </a:xfrm>
          <a:custGeom>
            <a:avLst/>
            <a:gdLst>
              <a:gd name="connsiteX0" fmla="*/ 339980 w 339979"/>
              <a:gd name="connsiteY0" fmla="*/ 294607 h 465316"/>
              <a:gd name="connsiteX1" fmla="*/ 281020 w 339979"/>
              <a:gd name="connsiteY1" fmla="*/ 203466 h 465316"/>
              <a:gd name="connsiteX2" fmla="*/ 332746 w 339979"/>
              <a:gd name="connsiteY2" fmla="*/ 209894 h 465316"/>
              <a:gd name="connsiteX3" fmla="*/ 190175 w 339979"/>
              <a:gd name="connsiteY3" fmla="*/ 0 h 465316"/>
              <a:gd name="connsiteX4" fmla="*/ 47609 w 339979"/>
              <a:gd name="connsiteY4" fmla="*/ 209894 h 465316"/>
              <a:gd name="connsiteX5" fmla="*/ 99335 w 339979"/>
              <a:gd name="connsiteY5" fmla="*/ 203466 h 465316"/>
              <a:gd name="connsiteX6" fmla="*/ 13815 w 339979"/>
              <a:gd name="connsiteY6" fmla="*/ 335663 h 465316"/>
              <a:gd name="connsiteX7" fmla="*/ 84128 w 339979"/>
              <a:gd name="connsiteY7" fmla="*/ 316890 h 465316"/>
              <a:gd name="connsiteX8" fmla="*/ 0 w 339979"/>
              <a:gd name="connsiteY8" fmla="*/ 448177 h 465316"/>
              <a:gd name="connsiteX9" fmla="*/ 11640 w 339979"/>
              <a:gd name="connsiteY9" fmla="*/ 465316 h 465316"/>
              <a:gd name="connsiteX10" fmla="*/ 126674 w 339979"/>
              <a:gd name="connsiteY10" fmla="*/ 285813 h 465316"/>
              <a:gd name="connsiteX11" fmla="*/ 56659 w 339979"/>
              <a:gd name="connsiteY11" fmla="*/ 304508 h 465316"/>
              <a:gd name="connsiteX12" fmla="*/ 137511 w 339979"/>
              <a:gd name="connsiteY12" fmla="*/ 179529 h 465316"/>
              <a:gd name="connsiteX13" fmla="*/ 86992 w 339979"/>
              <a:gd name="connsiteY13" fmla="*/ 185802 h 465316"/>
              <a:gd name="connsiteX14" fmla="*/ 190175 w 339979"/>
              <a:gd name="connsiteY14" fmla="*/ 33905 h 465316"/>
              <a:gd name="connsiteX15" fmla="*/ 293360 w 339979"/>
              <a:gd name="connsiteY15" fmla="*/ 185802 h 465316"/>
              <a:gd name="connsiteX16" fmla="*/ 242848 w 339979"/>
              <a:gd name="connsiteY16" fmla="*/ 179529 h 465316"/>
              <a:gd name="connsiteX17" fmla="*/ 323564 w 339979"/>
              <a:gd name="connsiteY17" fmla="*/ 304300 h 465316"/>
              <a:gd name="connsiteX18" fmla="*/ 323460 w 339979"/>
              <a:gd name="connsiteY18" fmla="*/ 304444 h 465316"/>
              <a:gd name="connsiteX19" fmla="*/ 253684 w 339979"/>
              <a:gd name="connsiteY19" fmla="*/ 285813 h 465316"/>
              <a:gd name="connsiteX20" fmla="*/ 298474 w 339979"/>
              <a:gd name="connsiteY20" fmla="*/ 355713 h 465316"/>
              <a:gd name="connsiteX21" fmla="*/ 310118 w 339979"/>
              <a:gd name="connsiteY21" fmla="*/ 338568 h 465316"/>
              <a:gd name="connsiteX22" fmla="*/ 296226 w 339979"/>
              <a:gd name="connsiteY22" fmla="*/ 316888 h 465316"/>
              <a:gd name="connsiteX23" fmla="*/ 320451 w 339979"/>
              <a:gd name="connsiteY23" fmla="*/ 323356 h 46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979" h="465316">
                <a:moveTo>
                  <a:pt x="339980" y="294607"/>
                </a:moveTo>
                <a:lnTo>
                  <a:pt x="281020" y="203466"/>
                </a:lnTo>
                <a:lnTo>
                  <a:pt x="332746" y="209894"/>
                </a:lnTo>
                <a:lnTo>
                  <a:pt x="190175" y="0"/>
                </a:lnTo>
                <a:lnTo>
                  <a:pt x="47609" y="209894"/>
                </a:lnTo>
                <a:lnTo>
                  <a:pt x="99335" y="203466"/>
                </a:lnTo>
                <a:lnTo>
                  <a:pt x="13815" y="335663"/>
                </a:lnTo>
                <a:lnTo>
                  <a:pt x="84128" y="316890"/>
                </a:lnTo>
                <a:lnTo>
                  <a:pt x="0" y="448177"/>
                </a:lnTo>
                <a:lnTo>
                  <a:pt x="11640" y="465316"/>
                </a:lnTo>
                <a:lnTo>
                  <a:pt x="126674" y="285813"/>
                </a:lnTo>
                <a:lnTo>
                  <a:pt x="56659" y="304508"/>
                </a:lnTo>
                <a:lnTo>
                  <a:pt x="137511" y="179529"/>
                </a:lnTo>
                <a:lnTo>
                  <a:pt x="86992" y="185802"/>
                </a:lnTo>
                <a:lnTo>
                  <a:pt x="190175" y="33905"/>
                </a:lnTo>
                <a:lnTo>
                  <a:pt x="293360" y="185802"/>
                </a:lnTo>
                <a:lnTo>
                  <a:pt x="242848" y="179529"/>
                </a:lnTo>
                <a:lnTo>
                  <a:pt x="323564" y="304300"/>
                </a:lnTo>
                <a:cubicBezTo>
                  <a:pt x="323639" y="304413"/>
                  <a:pt x="323592" y="304478"/>
                  <a:pt x="323460" y="304444"/>
                </a:cubicBezTo>
                <a:lnTo>
                  <a:pt x="253684" y="285813"/>
                </a:lnTo>
                <a:lnTo>
                  <a:pt x="298474" y="355713"/>
                </a:lnTo>
                <a:lnTo>
                  <a:pt x="310118" y="338568"/>
                </a:lnTo>
                <a:lnTo>
                  <a:pt x="296226" y="316888"/>
                </a:lnTo>
                <a:lnTo>
                  <a:pt x="320451" y="323356"/>
                </a:lnTo>
                <a:close/>
              </a:path>
            </a:pathLst>
          </a:custGeom>
          <a:solidFill>
            <a:srgbClr val="000000"/>
          </a:solidFill>
          <a:ln w="9525"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DCF903BE-0193-DADD-AC2A-FED540F41311}"/>
              </a:ext>
            </a:extLst>
          </p:cNvPr>
          <p:cNvSpPr/>
          <p:nvPr userDrawn="1"/>
        </p:nvSpPr>
        <p:spPr>
          <a:xfrm>
            <a:off x="2928441" y="5292310"/>
            <a:ext cx="45719" cy="45719"/>
          </a:xfrm>
          <a:custGeom>
            <a:avLst/>
            <a:gdLst>
              <a:gd name="connsiteX0" fmla="*/ 0 w 33185"/>
              <a:gd name="connsiteY0" fmla="*/ 0 h 29698"/>
              <a:gd name="connsiteX1" fmla="*/ 19031 w 33185"/>
              <a:gd name="connsiteY1" fmla="*/ 29699 h 29698"/>
              <a:gd name="connsiteX2" fmla="*/ 33185 w 33185"/>
              <a:gd name="connsiteY2" fmla="*/ 8858 h 29698"/>
              <a:gd name="connsiteX3" fmla="*/ 0 w 33185"/>
              <a:gd name="connsiteY3" fmla="*/ 0 h 29698"/>
            </a:gdLst>
            <a:ahLst/>
            <a:cxnLst>
              <a:cxn ang="0">
                <a:pos x="connsiteX0" y="connsiteY0"/>
              </a:cxn>
              <a:cxn ang="0">
                <a:pos x="connsiteX1" y="connsiteY1"/>
              </a:cxn>
              <a:cxn ang="0">
                <a:pos x="connsiteX2" y="connsiteY2"/>
              </a:cxn>
              <a:cxn ang="0">
                <a:pos x="connsiteX3" y="connsiteY3"/>
              </a:cxn>
            </a:cxnLst>
            <a:rect l="l" t="t" r="r" b="b"/>
            <a:pathLst>
              <a:path w="33185" h="29698">
                <a:moveTo>
                  <a:pt x="0" y="0"/>
                </a:moveTo>
                <a:lnTo>
                  <a:pt x="19031" y="29699"/>
                </a:lnTo>
                <a:lnTo>
                  <a:pt x="33185" y="8858"/>
                </a:lnTo>
                <a:lnTo>
                  <a:pt x="0" y="0"/>
                </a:lnTo>
                <a:close/>
              </a:path>
            </a:pathLst>
          </a:custGeom>
          <a:solidFill>
            <a:srgbClr val="000000"/>
          </a:solidFill>
          <a:ln w="9525"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8D1AB35-B119-3CE0-F928-2EA1EDC7F466}"/>
              </a:ext>
            </a:extLst>
          </p:cNvPr>
          <p:cNvSpPr/>
          <p:nvPr userDrawn="1"/>
        </p:nvSpPr>
        <p:spPr>
          <a:xfrm>
            <a:off x="7654017" y="3587129"/>
            <a:ext cx="190944" cy="233615"/>
          </a:xfrm>
          <a:custGeom>
            <a:avLst/>
            <a:gdLst>
              <a:gd name="connsiteX0" fmla="*/ 409004 w 542925"/>
              <a:gd name="connsiteY0" fmla="*/ 601313 h 700278"/>
              <a:gd name="connsiteX1" fmla="*/ 409004 w 542925"/>
              <a:gd name="connsiteY1" fmla="*/ 525113 h 700278"/>
              <a:gd name="connsiteX2" fmla="*/ 520922 w 542925"/>
              <a:gd name="connsiteY2" fmla="*/ 534638 h 700278"/>
              <a:gd name="connsiteX3" fmla="*/ 446246 w 542925"/>
              <a:gd name="connsiteY3" fmla="*/ 419767 h 700278"/>
              <a:gd name="connsiteX4" fmla="*/ 491966 w 542925"/>
              <a:gd name="connsiteY4" fmla="*/ 432054 h 700278"/>
              <a:gd name="connsiteX5" fmla="*/ 438150 w 542925"/>
              <a:gd name="connsiteY5" fmla="*/ 349949 h 700278"/>
              <a:gd name="connsiteX6" fmla="*/ 471392 w 542925"/>
              <a:gd name="connsiteY6" fmla="*/ 354140 h 700278"/>
              <a:gd name="connsiteX7" fmla="*/ 392335 w 542925"/>
              <a:gd name="connsiteY7" fmla="*/ 239173 h 700278"/>
              <a:gd name="connsiteX8" fmla="*/ 351758 w 542925"/>
              <a:gd name="connsiteY8" fmla="*/ 298418 h 700278"/>
              <a:gd name="connsiteX9" fmla="*/ 270986 w 542925"/>
              <a:gd name="connsiteY9" fmla="*/ 174593 h 700278"/>
              <a:gd name="connsiteX10" fmla="*/ 322612 w 542925"/>
              <a:gd name="connsiteY10" fmla="*/ 181070 h 700278"/>
              <a:gd name="connsiteX11" fmla="*/ 200025 w 542925"/>
              <a:gd name="connsiteY11" fmla="*/ 0 h 700278"/>
              <a:gd name="connsiteX12" fmla="*/ 77438 w 542925"/>
              <a:gd name="connsiteY12" fmla="*/ 180975 h 700278"/>
              <a:gd name="connsiteX13" fmla="*/ 129064 w 542925"/>
              <a:gd name="connsiteY13" fmla="*/ 174498 h 700278"/>
              <a:gd name="connsiteX14" fmla="*/ 45149 w 542925"/>
              <a:gd name="connsiteY14" fmla="*/ 303276 h 700278"/>
              <a:gd name="connsiteX15" fmla="*/ 116110 w 542925"/>
              <a:gd name="connsiteY15" fmla="*/ 284226 h 700278"/>
              <a:gd name="connsiteX16" fmla="*/ 0 w 542925"/>
              <a:gd name="connsiteY16" fmla="*/ 464630 h 700278"/>
              <a:gd name="connsiteX17" fmla="*/ 171450 w 542925"/>
              <a:gd name="connsiteY17" fmla="*/ 432340 h 700278"/>
              <a:gd name="connsiteX18" fmla="*/ 171450 w 542925"/>
              <a:gd name="connsiteY18" fmla="*/ 549593 h 700278"/>
              <a:gd name="connsiteX19" fmla="*/ 21431 w 542925"/>
              <a:gd name="connsiteY19" fmla="*/ 589407 h 700278"/>
              <a:gd name="connsiteX20" fmla="*/ 136589 w 542925"/>
              <a:gd name="connsiteY20" fmla="*/ 700278 h 700278"/>
              <a:gd name="connsiteX21" fmla="*/ 542925 w 542925"/>
              <a:gd name="connsiteY21" fmla="*/ 700278 h 700278"/>
              <a:gd name="connsiteX22" fmla="*/ 409004 w 542925"/>
              <a:gd name="connsiteY22" fmla="*/ 601313 h 700278"/>
              <a:gd name="connsiteX23" fmla="*/ 349377 w 542925"/>
              <a:gd name="connsiteY23" fmla="*/ 301847 h 700278"/>
              <a:gd name="connsiteX24" fmla="*/ 321564 w 542925"/>
              <a:gd name="connsiteY24" fmla="*/ 342519 h 700278"/>
              <a:gd name="connsiteX25" fmla="*/ 283464 w 542925"/>
              <a:gd name="connsiteY25" fmla="*/ 283940 h 700278"/>
              <a:gd name="connsiteX26" fmla="*/ 318707 w 542925"/>
              <a:gd name="connsiteY26" fmla="*/ 450152 h 700278"/>
              <a:gd name="connsiteX27" fmla="*/ 263747 w 542925"/>
              <a:gd name="connsiteY27" fmla="*/ 534638 h 700278"/>
              <a:gd name="connsiteX28" fmla="*/ 371475 w 542925"/>
              <a:gd name="connsiteY28" fmla="*/ 525113 h 700278"/>
              <a:gd name="connsiteX29" fmla="*/ 371475 w 542925"/>
              <a:gd name="connsiteY29" fmla="*/ 585978 h 700278"/>
              <a:gd name="connsiteX30" fmla="*/ 219075 w 542925"/>
              <a:gd name="connsiteY30" fmla="*/ 551402 h 700278"/>
              <a:gd name="connsiteX31" fmla="*/ 219075 w 542925"/>
              <a:gd name="connsiteY31" fmla="*/ 432340 h 7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2925" h="700278">
                <a:moveTo>
                  <a:pt x="409004" y="601313"/>
                </a:moveTo>
                <a:lnTo>
                  <a:pt x="409004" y="525113"/>
                </a:lnTo>
                <a:lnTo>
                  <a:pt x="520922" y="534638"/>
                </a:lnTo>
                <a:lnTo>
                  <a:pt x="446246" y="419767"/>
                </a:lnTo>
                <a:lnTo>
                  <a:pt x="491966" y="432054"/>
                </a:lnTo>
                <a:lnTo>
                  <a:pt x="438150" y="349949"/>
                </a:lnTo>
                <a:lnTo>
                  <a:pt x="471392" y="354140"/>
                </a:lnTo>
                <a:lnTo>
                  <a:pt x="392335" y="239173"/>
                </a:lnTo>
                <a:lnTo>
                  <a:pt x="351758" y="298418"/>
                </a:lnTo>
                <a:lnTo>
                  <a:pt x="270986" y="174593"/>
                </a:lnTo>
                <a:lnTo>
                  <a:pt x="322612" y="181070"/>
                </a:lnTo>
                <a:lnTo>
                  <a:pt x="200025" y="0"/>
                </a:lnTo>
                <a:lnTo>
                  <a:pt x="77438" y="180975"/>
                </a:lnTo>
                <a:lnTo>
                  <a:pt x="129064" y="174498"/>
                </a:lnTo>
                <a:lnTo>
                  <a:pt x="45149" y="303276"/>
                </a:lnTo>
                <a:lnTo>
                  <a:pt x="116110" y="284226"/>
                </a:lnTo>
                <a:lnTo>
                  <a:pt x="0" y="464630"/>
                </a:lnTo>
                <a:lnTo>
                  <a:pt x="171450" y="432340"/>
                </a:lnTo>
                <a:lnTo>
                  <a:pt x="171450" y="549593"/>
                </a:lnTo>
                <a:cubicBezTo>
                  <a:pt x="115062" y="550831"/>
                  <a:pt x="62484" y="563118"/>
                  <a:pt x="21431" y="589407"/>
                </a:cubicBezTo>
                <a:cubicBezTo>
                  <a:pt x="59531" y="609219"/>
                  <a:pt x="99822" y="643223"/>
                  <a:pt x="136589" y="700278"/>
                </a:cubicBezTo>
                <a:lnTo>
                  <a:pt x="542925" y="700278"/>
                </a:lnTo>
                <a:cubicBezTo>
                  <a:pt x="512255" y="661321"/>
                  <a:pt x="464534" y="627221"/>
                  <a:pt x="409004" y="601313"/>
                </a:cubicBezTo>
                <a:close/>
                <a:moveTo>
                  <a:pt x="349377" y="301847"/>
                </a:moveTo>
                <a:lnTo>
                  <a:pt x="321564" y="342519"/>
                </a:lnTo>
                <a:lnTo>
                  <a:pt x="283464" y="283940"/>
                </a:lnTo>
                <a:close/>
                <a:moveTo>
                  <a:pt x="318707" y="450152"/>
                </a:moveTo>
                <a:lnTo>
                  <a:pt x="263747" y="534638"/>
                </a:lnTo>
                <a:lnTo>
                  <a:pt x="371475" y="525113"/>
                </a:lnTo>
                <a:lnTo>
                  <a:pt x="371475" y="585978"/>
                </a:lnTo>
                <a:cubicBezTo>
                  <a:pt x="322515" y="567472"/>
                  <a:pt x="271227" y="555836"/>
                  <a:pt x="219075" y="551402"/>
                </a:cubicBezTo>
                <a:lnTo>
                  <a:pt x="219075" y="432340"/>
                </a:lnTo>
                <a:close/>
              </a:path>
            </a:pathLst>
          </a:custGeom>
          <a:solidFill>
            <a:srgbClr val="000000"/>
          </a:solidFill>
          <a:ln w="9525"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6D2571BA-BB48-D073-F4AE-A1CB9A007B79}"/>
              </a:ext>
            </a:extLst>
          </p:cNvPr>
          <p:cNvSpPr/>
          <p:nvPr userDrawn="1"/>
        </p:nvSpPr>
        <p:spPr>
          <a:xfrm>
            <a:off x="7537856" y="3736058"/>
            <a:ext cx="139758" cy="138351"/>
          </a:xfrm>
          <a:custGeom>
            <a:avLst/>
            <a:gdLst>
              <a:gd name="connsiteX0" fmla="*/ 268510 w 397383"/>
              <a:gd name="connsiteY0" fmla="*/ 314325 h 414718"/>
              <a:gd name="connsiteX1" fmla="*/ 266700 w 397383"/>
              <a:gd name="connsiteY1" fmla="*/ 314325 h 414718"/>
              <a:gd name="connsiteX2" fmla="*/ 266700 w 397383"/>
              <a:gd name="connsiteY2" fmla="*/ 281369 h 414718"/>
              <a:gd name="connsiteX3" fmla="*/ 314325 w 397383"/>
              <a:gd name="connsiteY3" fmla="*/ 290894 h 414718"/>
              <a:gd name="connsiteX4" fmla="*/ 279464 w 397383"/>
              <a:gd name="connsiteY4" fmla="*/ 226695 h 414718"/>
              <a:gd name="connsiteX5" fmla="*/ 304800 w 397383"/>
              <a:gd name="connsiteY5" fmla="*/ 233744 h 414718"/>
              <a:gd name="connsiteX6" fmla="*/ 274796 w 397383"/>
              <a:gd name="connsiteY6" fmla="*/ 188119 h 414718"/>
              <a:gd name="connsiteX7" fmla="*/ 293275 w 397383"/>
              <a:gd name="connsiteY7" fmla="*/ 190405 h 414718"/>
              <a:gd name="connsiteX8" fmla="*/ 247650 w 397383"/>
              <a:gd name="connsiteY8" fmla="*/ 128969 h 414718"/>
              <a:gd name="connsiteX9" fmla="*/ 205740 w 397383"/>
              <a:gd name="connsiteY9" fmla="*/ 190214 h 414718"/>
              <a:gd name="connsiteX10" fmla="*/ 224123 w 397383"/>
              <a:gd name="connsiteY10" fmla="*/ 187928 h 414718"/>
              <a:gd name="connsiteX11" fmla="*/ 207931 w 397383"/>
              <a:gd name="connsiteY11" fmla="*/ 212598 h 414718"/>
              <a:gd name="connsiteX12" fmla="*/ 172212 w 397383"/>
              <a:gd name="connsiteY12" fmla="*/ 155448 h 414718"/>
              <a:gd name="connsiteX13" fmla="*/ 211455 w 397383"/>
              <a:gd name="connsiteY13" fmla="*/ 166021 h 414718"/>
              <a:gd name="connsiteX14" fmla="*/ 165068 w 397383"/>
              <a:gd name="connsiteY14" fmla="*/ 95441 h 414718"/>
              <a:gd name="connsiteX15" fmla="*/ 193643 w 397383"/>
              <a:gd name="connsiteY15" fmla="*/ 98965 h 414718"/>
              <a:gd name="connsiteX16" fmla="*/ 125825 w 397383"/>
              <a:gd name="connsiteY16" fmla="*/ 0 h 414718"/>
              <a:gd name="connsiteX17" fmla="*/ 58007 w 397383"/>
              <a:gd name="connsiteY17" fmla="*/ 98774 h 414718"/>
              <a:gd name="connsiteX18" fmla="*/ 86582 w 397383"/>
              <a:gd name="connsiteY18" fmla="*/ 95250 h 414718"/>
              <a:gd name="connsiteX19" fmla="*/ 40196 w 397383"/>
              <a:gd name="connsiteY19" fmla="*/ 165830 h 414718"/>
              <a:gd name="connsiteX20" fmla="*/ 79439 w 397383"/>
              <a:gd name="connsiteY20" fmla="*/ 155258 h 414718"/>
              <a:gd name="connsiteX21" fmla="*/ 15240 w 397383"/>
              <a:gd name="connsiteY21" fmla="*/ 254127 h 414718"/>
              <a:gd name="connsiteX22" fmla="*/ 104775 w 397383"/>
              <a:gd name="connsiteY22" fmla="*/ 243269 h 414718"/>
              <a:gd name="connsiteX23" fmla="*/ 104775 w 397383"/>
              <a:gd name="connsiteY23" fmla="*/ 338519 h 414718"/>
              <a:gd name="connsiteX24" fmla="*/ 0 w 397383"/>
              <a:gd name="connsiteY24" fmla="*/ 414719 h 414718"/>
              <a:gd name="connsiteX25" fmla="*/ 397383 w 397383"/>
              <a:gd name="connsiteY25" fmla="*/ 414719 h 414718"/>
              <a:gd name="connsiteX26" fmla="*/ 268510 w 397383"/>
              <a:gd name="connsiteY26" fmla="*/ 314325 h 414718"/>
              <a:gd name="connsiteX27" fmla="*/ 133350 w 397383"/>
              <a:gd name="connsiteY27" fmla="*/ 327374 h 414718"/>
              <a:gd name="connsiteX28" fmla="*/ 133350 w 397383"/>
              <a:gd name="connsiteY28" fmla="*/ 243269 h 414718"/>
              <a:gd name="connsiteX29" fmla="*/ 208121 w 397383"/>
              <a:gd name="connsiteY29" fmla="*/ 251841 h 414718"/>
              <a:gd name="connsiteX30" fmla="*/ 190500 w 397383"/>
              <a:gd name="connsiteY30" fmla="*/ 290894 h 414718"/>
              <a:gd name="connsiteX31" fmla="*/ 238125 w 397383"/>
              <a:gd name="connsiteY31" fmla="*/ 281369 h 414718"/>
              <a:gd name="connsiteX32" fmla="*/ 238125 w 397383"/>
              <a:gd name="connsiteY32" fmla="*/ 311944 h 414718"/>
              <a:gd name="connsiteX33" fmla="*/ 133350 w 397383"/>
              <a:gd name="connsiteY33" fmla="*/ 327374 h 41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7383" h="414718">
                <a:moveTo>
                  <a:pt x="268510" y="314325"/>
                </a:moveTo>
                <a:lnTo>
                  <a:pt x="266700" y="314325"/>
                </a:lnTo>
                <a:lnTo>
                  <a:pt x="266700" y="281369"/>
                </a:lnTo>
                <a:lnTo>
                  <a:pt x="314325" y="290894"/>
                </a:lnTo>
                <a:lnTo>
                  <a:pt x="279464" y="226695"/>
                </a:lnTo>
                <a:lnTo>
                  <a:pt x="304800" y="233744"/>
                </a:lnTo>
                <a:lnTo>
                  <a:pt x="274796" y="188119"/>
                </a:lnTo>
                <a:lnTo>
                  <a:pt x="293275" y="190405"/>
                </a:lnTo>
                <a:lnTo>
                  <a:pt x="247650" y="128969"/>
                </a:lnTo>
                <a:lnTo>
                  <a:pt x="205740" y="190214"/>
                </a:lnTo>
                <a:lnTo>
                  <a:pt x="224123" y="187928"/>
                </a:lnTo>
                <a:lnTo>
                  <a:pt x="207931" y="212598"/>
                </a:lnTo>
                <a:lnTo>
                  <a:pt x="172212" y="155448"/>
                </a:lnTo>
                <a:lnTo>
                  <a:pt x="211455" y="166021"/>
                </a:lnTo>
                <a:lnTo>
                  <a:pt x="165068" y="95441"/>
                </a:lnTo>
                <a:lnTo>
                  <a:pt x="193643" y="98965"/>
                </a:lnTo>
                <a:lnTo>
                  <a:pt x="125825" y="0"/>
                </a:lnTo>
                <a:lnTo>
                  <a:pt x="58007" y="98774"/>
                </a:lnTo>
                <a:lnTo>
                  <a:pt x="86582" y="95250"/>
                </a:lnTo>
                <a:lnTo>
                  <a:pt x="40196" y="165830"/>
                </a:lnTo>
                <a:lnTo>
                  <a:pt x="79439" y="155258"/>
                </a:lnTo>
                <a:lnTo>
                  <a:pt x="15240" y="254127"/>
                </a:lnTo>
                <a:lnTo>
                  <a:pt x="104775" y="243269"/>
                </a:lnTo>
                <a:lnTo>
                  <a:pt x="104775" y="338519"/>
                </a:lnTo>
                <a:cubicBezTo>
                  <a:pt x="65097" y="356641"/>
                  <a:pt x="29466" y="382554"/>
                  <a:pt x="0" y="414719"/>
                </a:cubicBezTo>
                <a:lnTo>
                  <a:pt x="397383" y="414719"/>
                </a:lnTo>
                <a:cubicBezTo>
                  <a:pt x="354235" y="354235"/>
                  <a:pt x="307562" y="326422"/>
                  <a:pt x="268510" y="314325"/>
                </a:cubicBezTo>
                <a:close/>
                <a:moveTo>
                  <a:pt x="133350" y="327374"/>
                </a:moveTo>
                <a:lnTo>
                  <a:pt x="133350" y="243269"/>
                </a:lnTo>
                <a:lnTo>
                  <a:pt x="208121" y="251841"/>
                </a:lnTo>
                <a:lnTo>
                  <a:pt x="190500" y="290894"/>
                </a:lnTo>
                <a:lnTo>
                  <a:pt x="238125" y="281369"/>
                </a:lnTo>
                <a:lnTo>
                  <a:pt x="238125" y="311944"/>
                </a:lnTo>
                <a:cubicBezTo>
                  <a:pt x="202569" y="310959"/>
                  <a:pt x="167113" y="316181"/>
                  <a:pt x="133350" y="327374"/>
                </a:cubicBezTo>
                <a:close/>
              </a:path>
            </a:pathLst>
          </a:custGeom>
          <a:solidFill>
            <a:srgbClr val="000000"/>
          </a:solidFill>
          <a:ln w="9525" cap="flat">
            <a:noFill/>
            <a:prstDash val="solid"/>
            <a:miter/>
          </a:ln>
        </p:spPr>
        <p:txBody>
          <a:bodyPr rtlCol="0" anchor="ctr"/>
          <a:lstStyle/>
          <a:p>
            <a:endParaRPr lang="en-GB" dirty="0"/>
          </a:p>
        </p:txBody>
      </p:sp>
    </p:spTree>
    <p:extLst>
      <p:ext uri="{BB962C8B-B14F-4D97-AF65-F5344CB8AC3E}">
        <p14:creationId xmlns:p14="http://schemas.microsoft.com/office/powerpoint/2010/main" val="2338166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STBROOK map">
    <p:bg>
      <p:bgPr>
        <a:solidFill>
          <a:srgbClr val="9DC3E6"/>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6EBB7EC-0ED2-834E-12FF-B8EEE95505CE}"/>
              </a:ext>
            </a:extLst>
          </p:cNvPr>
          <p:cNvSpPr/>
          <p:nvPr/>
        </p:nvSpPr>
        <p:spPr>
          <a:xfrm rot="16200000">
            <a:off x="5899453" y="-386421"/>
            <a:ext cx="5906125" cy="6678965"/>
          </a:xfrm>
          <a:custGeom>
            <a:avLst/>
            <a:gdLst>
              <a:gd name="connsiteX0" fmla="*/ 6248400 w 6248400"/>
              <a:gd name="connsiteY0" fmla="*/ 742950 h 5467350"/>
              <a:gd name="connsiteX1" fmla="*/ 6248400 w 6248400"/>
              <a:gd name="connsiteY1" fmla="*/ 742950 h 5467350"/>
              <a:gd name="connsiteX2" fmla="*/ 6162675 w 6248400"/>
              <a:gd name="connsiteY2" fmla="*/ 733425 h 5467350"/>
              <a:gd name="connsiteX3" fmla="*/ 6115050 w 6248400"/>
              <a:gd name="connsiteY3" fmla="*/ 714375 h 5467350"/>
              <a:gd name="connsiteX4" fmla="*/ 6010275 w 6248400"/>
              <a:gd name="connsiteY4" fmla="*/ 695325 h 5467350"/>
              <a:gd name="connsiteX5" fmla="*/ 5886450 w 6248400"/>
              <a:gd name="connsiteY5" fmla="*/ 609600 h 5467350"/>
              <a:gd name="connsiteX6" fmla="*/ 5857875 w 6248400"/>
              <a:gd name="connsiteY6" fmla="*/ 590550 h 5467350"/>
              <a:gd name="connsiteX7" fmla="*/ 5829300 w 6248400"/>
              <a:gd name="connsiteY7" fmla="*/ 552450 h 5467350"/>
              <a:gd name="connsiteX8" fmla="*/ 5791200 w 6248400"/>
              <a:gd name="connsiteY8" fmla="*/ 514350 h 5467350"/>
              <a:gd name="connsiteX9" fmla="*/ 5724525 w 6248400"/>
              <a:gd name="connsiteY9" fmla="*/ 342900 h 5467350"/>
              <a:gd name="connsiteX10" fmla="*/ 5695950 w 6248400"/>
              <a:gd name="connsiteY10" fmla="*/ 257175 h 5467350"/>
              <a:gd name="connsiteX11" fmla="*/ 5648325 w 6248400"/>
              <a:gd name="connsiteY11" fmla="*/ 161925 h 5467350"/>
              <a:gd name="connsiteX12" fmla="*/ 5629275 w 6248400"/>
              <a:gd name="connsiteY12" fmla="*/ 133350 h 5467350"/>
              <a:gd name="connsiteX13" fmla="*/ 5486400 w 6248400"/>
              <a:gd name="connsiteY13" fmla="*/ 104775 h 5467350"/>
              <a:gd name="connsiteX14" fmla="*/ 5200650 w 6248400"/>
              <a:gd name="connsiteY14" fmla="*/ 95250 h 5467350"/>
              <a:gd name="connsiteX15" fmla="*/ 5029200 w 6248400"/>
              <a:gd name="connsiteY15" fmla="*/ 85725 h 5467350"/>
              <a:gd name="connsiteX16" fmla="*/ 4981575 w 6248400"/>
              <a:gd name="connsiteY16" fmla="*/ 76200 h 5467350"/>
              <a:gd name="connsiteX17" fmla="*/ 4819650 w 6248400"/>
              <a:gd name="connsiteY17" fmla="*/ 47625 h 5467350"/>
              <a:gd name="connsiteX18" fmla="*/ 4743450 w 6248400"/>
              <a:gd name="connsiteY18" fmla="*/ 28575 h 5467350"/>
              <a:gd name="connsiteX19" fmla="*/ 4686300 w 6248400"/>
              <a:gd name="connsiteY19" fmla="*/ 9525 h 5467350"/>
              <a:gd name="connsiteX20" fmla="*/ 4591050 w 6248400"/>
              <a:gd name="connsiteY20" fmla="*/ 0 h 5467350"/>
              <a:gd name="connsiteX21" fmla="*/ 4124325 w 6248400"/>
              <a:gd name="connsiteY21" fmla="*/ 28575 h 5467350"/>
              <a:gd name="connsiteX22" fmla="*/ 3981450 w 6248400"/>
              <a:gd name="connsiteY22" fmla="*/ 76200 h 5467350"/>
              <a:gd name="connsiteX23" fmla="*/ 3914775 w 6248400"/>
              <a:gd name="connsiteY23" fmla="*/ 123825 h 5467350"/>
              <a:gd name="connsiteX24" fmla="*/ 3829050 w 6248400"/>
              <a:gd name="connsiteY24" fmla="*/ 152400 h 5467350"/>
              <a:gd name="connsiteX25" fmla="*/ 3667125 w 6248400"/>
              <a:gd name="connsiteY25" fmla="*/ 219075 h 5467350"/>
              <a:gd name="connsiteX26" fmla="*/ 3609975 w 6248400"/>
              <a:gd name="connsiteY26" fmla="*/ 228600 h 5467350"/>
              <a:gd name="connsiteX27" fmla="*/ 3133725 w 6248400"/>
              <a:gd name="connsiteY27" fmla="*/ 276225 h 5467350"/>
              <a:gd name="connsiteX28" fmla="*/ 3057525 w 6248400"/>
              <a:gd name="connsiteY28" fmla="*/ 285750 h 5467350"/>
              <a:gd name="connsiteX29" fmla="*/ 2962275 w 6248400"/>
              <a:gd name="connsiteY29" fmla="*/ 304800 h 5467350"/>
              <a:gd name="connsiteX30" fmla="*/ 2686050 w 6248400"/>
              <a:gd name="connsiteY30" fmla="*/ 314325 h 5467350"/>
              <a:gd name="connsiteX31" fmla="*/ 2543175 w 6248400"/>
              <a:gd name="connsiteY31" fmla="*/ 342900 h 5467350"/>
              <a:gd name="connsiteX32" fmla="*/ 2409825 w 6248400"/>
              <a:gd name="connsiteY32" fmla="*/ 371475 h 5467350"/>
              <a:gd name="connsiteX33" fmla="*/ 2286000 w 6248400"/>
              <a:gd name="connsiteY33" fmla="*/ 419100 h 5467350"/>
              <a:gd name="connsiteX34" fmla="*/ 2228850 w 6248400"/>
              <a:gd name="connsiteY34" fmla="*/ 447675 h 5467350"/>
              <a:gd name="connsiteX35" fmla="*/ 2152650 w 6248400"/>
              <a:gd name="connsiteY35" fmla="*/ 504825 h 5467350"/>
              <a:gd name="connsiteX36" fmla="*/ 2085975 w 6248400"/>
              <a:gd name="connsiteY36" fmla="*/ 590550 h 5467350"/>
              <a:gd name="connsiteX37" fmla="*/ 2057400 w 6248400"/>
              <a:gd name="connsiteY37" fmla="*/ 628650 h 5467350"/>
              <a:gd name="connsiteX38" fmla="*/ 2009775 w 6248400"/>
              <a:gd name="connsiteY38" fmla="*/ 685800 h 5467350"/>
              <a:gd name="connsiteX39" fmla="*/ 1933575 w 6248400"/>
              <a:gd name="connsiteY39" fmla="*/ 771525 h 5467350"/>
              <a:gd name="connsiteX40" fmla="*/ 1914525 w 6248400"/>
              <a:gd name="connsiteY40" fmla="*/ 809625 h 5467350"/>
              <a:gd name="connsiteX41" fmla="*/ 1885950 w 6248400"/>
              <a:gd name="connsiteY41" fmla="*/ 847725 h 5467350"/>
              <a:gd name="connsiteX42" fmla="*/ 1819275 w 6248400"/>
              <a:gd name="connsiteY42" fmla="*/ 962025 h 5467350"/>
              <a:gd name="connsiteX43" fmla="*/ 1733550 w 6248400"/>
              <a:gd name="connsiteY43" fmla="*/ 1047750 h 5467350"/>
              <a:gd name="connsiteX44" fmla="*/ 1562100 w 6248400"/>
              <a:gd name="connsiteY44" fmla="*/ 1152525 h 5467350"/>
              <a:gd name="connsiteX45" fmla="*/ 1495425 w 6248400"/>
              <a:gd name="connsiteY45" fmla="*/ 1190625 h 5467350"/>
              <a:gd name="connsiteX46" fmla="*/ 1438275 w 6248400"/>
              <a:gd name="connsiteY46" fmla="*/ 1228725 h 5467350"/>
              <a:gd name="connsiteX47" fmla="*/ 1381125 w 6248400"/>
              <a:gd name="connsiteY47" fmla="*/ 1257300 h 5467350"/>
              <a:gd name="connsiteX48" fmla="*/ 1343025 w 6248400"/>
              <a:gd name="connsiteY48" fmla="*/ 1304925 h 5467350"/>
              <a:gd name="connsiteX49" fmla="*/ 1314450 w 6248400"/>
              <a:gd name="connsiteY49" fmla="*/ 1333500 h 5467350"/>
              <a:gd name="connsiteX50" fmla="*/ 1276350 w 6248400"/>
              <a:gd name="connsiteY50" fmla="*/ 1390650 h 5467350"/>
              <a:gd name="connsiteX51" fmla="*/ 1219200 w 6248400"/>
              <a:gd name="connsiteY51" fmla="*/ 1466850 h 5467350"/>
              <a:gd name="connsiteX52" fmla="*/ 1209675 w 6248400"/>
              <a:gd name="connsiteY52" fmla="*/ 1647825 h 5467350"/>
              <a:gd name="connsiteX53" fmla="*/ 1181100 w 6248400"/>
              <a:gd name="connsiteY53" fmla="*/ 1762125 h 5467350"/>
              <a:gd name="connsiteX54" fmla="*/ 1162050 w 6248400"/>
              <a:gd name="connsiteY54" fmla="*/ 1876425 h 5467350"/>
              <a:gd name="connsiteX55" fmla="*/ 1143000 w 6248400"/>
              <a:gd name="connsiteY55" fmla="*/ 1990725 h 5467350"/>
              <a:gd name="connsiteX56" fmla="*/ 1104900 w 6248400"/>
              <a:gd name="connsiteY56" fmla="*/ 2085975 h 5467350"/>
              <a:gd name="connsiteX57" fmla="*/ 1076325 w 6248400"/>
              <a:gd name="connsiteY57" fmla="*/ 2152650 h 5467350"/>
              <a:gd name="connsiteX58" fmla="*/ 1028700 w 6248400"/>
              <a:gd name="connsiteY58" fmla="*/ 2276475 h 5467350"/>
              <a:gd name="connsiteX59" fmla="*/ 962025 w 6248400"/>
              <a:gd name="connsiteY59" fmla="*/ 2409825 h 5467350"/>
              <a:gd name="connsiteX60" fmla="*/ 933450 w 6248400"/>
              <a:gd name="connsiteY60" fmla="*/ 2476500 h 5467350"/>
              <a:gd name="connsiteX61" fmla="*/ 800100 w 6248400"/>
              <a:gd name="connsiteY61" fmla="*/ 2657475 h 5467350"/>
              <a:gd name="connsiteX62" fmla="*/ 733425 w 6248400"/>
              <a:gd name="connsiteY62" fmla="*/ 2752725 h 5467350"/>
              <a:gd name="connsiteX63" fmla="*/ 609600 w 6248400"/>
              <a:gd name="connsiteY63" fmla="*/ 2924175 h 5467350"/>
              <a:gd name="connsiteX64" fmla="*/ 571500 w 6248400"/>
              <a:gd name="connsiteY64" fmla="*/ 3067050 h 5467350"/>
              <a:gd name="connsiteX65" fmla="*/ 581025 w 6248400"/>
              <a:gd name="connsiteY65" fmla="*/ 3238500 h 5467350"/>
              <a:gd name="connsiteX66" fmla="*/ 695325 w 6248400"/>
              <a:gd name="connsiteY66" fmla="*/ 3400425 h 5467350"/>
              <a:gd name="connsiteX67" fmla="*/ 819150 w 6248400"/>
              <a:gd name="connsiteY67" fmla="*/ 3543300 h 5467350"/>
              <a:gd name="connsiteX68" fmla="*/ 962025 w 6248400"/>
              <a:gd name="connsiteY68" fmla="*/ 3390900 h 5467350"/>
              <a:gd name="connsiteX69" fmla="*/ 990600 w 6248400"/>
              <a:gd name="connsiteY69" fmla="*/ 3400425 h 5467350"/>
              <a:gd name="connsiteX70" fmla="*/ 1000125 w 6248400"/>
              <a:gd name="connsiteY70" fmla="*/ 3429000 h 5467350"/>
              <a:gd name="connsiteX71" fmla="*/ 1019175 w 6248400"/>
              <a:gd name="connsiteY71" fmla="*/ 3467100 h 5467350"/>
              <a:gd name="connsiteX72" fmla="*/ 1057275 w 6248400"/>
              <a:gd name="connsiteY72" fmla="*/ 3543300 h 5467350"/>
              <a:gd name="connsiteX73" fmla="*/ 1066800 w 6248400"/>
              <a:gd name="connsiteY73" fmla="*/ 3581400 h 5467350"/>
              <a:gd name="connsiteX74" fmla="*/ 1085850 w 6248400"/>
              <a:gd name="connsiteY74" fmla="*/ 3629025 h 5467350"/>
              <a:gd name="connsiteX75" fmla="*/ 1066800 w 6248400"/>
              <a:gd name="connsiteY75" fmla="*/ 3895725 h 5467350"/>
              <a:gd name="connsiteX76" fmla="*/ 1028700 w 6248400"/>
              <a:gd name="connsiteY76" fmla="*/ 3971925 h 5467350"/>
              <a:gd name="connsiteX77" fmla="*/ 895350 w 6248400"/>
              <a:gd name="connsiteY77" fmla="*/ 4171950 h 5467350"/>
              <a:gd name="connsiteX78" fmla="*/ 809625 w 6248400"/>
              <a:gd name="connsiteY78" fmla="*/ 4295775 h 5467350"/>
              <a:gd name="connsiteX79" fmla="*/ 771525 w 6248400"/>
              <a:gd name="connsiteY79" fmla="*/ 4343400 h 5467350"/>
              <a:gd name="connsiteX80" fmla="*/ 619125 w 6248400"/>
              <a:gd name="connsiteY80" fmla="*/ 4543425 h 5467350"/>
              <a:gd name="connsiteX81" fmla="*/ 533400 w 6248400"/>
              <a:gd name="connsiteY81" fmla="*/ 4600575 h 5467350"/>
              <a:gd name="connsiteX82" fmla="*/ 457200 w 6248400"/>
              <a:gd name="connsiteY82" fmla="*/ 4629150 h 5467350"/>
              <a:gd name="connsiteX83" fmla="*/ 400050 w 6248400"/>
              <a:gd name="connsiteY83" fmla="*/ 4667250 h 5467350"/>
              <a:gd name="connsiteX84" fmla="*/ 333375 w 6248400"/>
              <a:gd name="connsiteY84" fmla="*/ 4705350 h 5467350"/>
              <a:gd name="connsiteX85" fmla="*/ 257175 w 6248400"/>
              <a:gd name="connsiteY85" fmla="*/ 4762500 h 5467350"/>
              <a:gd name="connsiteX86" fmla="*/ 190500 w 6248400"/>
              <a:gd name="connsiteY86" fmla="*/ 4800600 h 5467350"/>
              <a:gd name="connsiteX87" fmla="*/ 161925 w 6248400"/>
              <a:gd name="connsiteY87" fmla="*/ 4819650 h 5467350"/>
              <a:gd name="connsiteX88" fmla="*/ 76200 w 6248400"/>
              <a:gd name="connsiteY88" fmla="*/ 4905375 h 5467350"/>
              <a:gd name="connsiteX89" fmla="*/ 47625 w 6248400"/>
              <a:gd name="connsiteY89" fmla="*/ 4933950 h 5467350"/>
              <a:gd name="connsiteX90" fmla="*/ 19050 w 6248400"/>
              <a:gd name="connsiteY90" fmla="*/ 5000625 h 5467350"/>
              <a:gd name="connsiteX91" fmla="*/ 0 w 6248400"/>
              <a:gd name="connsiteY91" fmla="*/ 5048250 h 5467350"/>
              <a:gd name="connsiteX92" fmla="*/ 28575 w 6248400"/>
              <a:gd name="connsiteY92" fmla="*/ 5191125 h 5467350"/>
              <a:gd name="connsiteX93" fmla="*/ 85725 w 6248400"/>
              <a:gd name="connsiteY93" fmla="*/ 5257800 h 5467350"/>
              <a:gd name="connsiteX94" fmla="*/ 133350 w 6248400"/>
              <a:gd name="connsiteY94" fmla="*/ 5276850 h 5467350"/>
              <a:gd name="connsiteX95" fmla="*/ 228600 w 6248400"/>
              <a:gd name="connsiteY95" fmla="*/ 5295900 h 5467350"/>
              <a:gd name="connsiteX96" fmla="*/ 542925 w 6248400"/>
              <a:gd name="connsiteY96" fmla="*/ 5314950 h 5467350"/>
              <a:gd name="connsiteX97" fmla="*/ 619125 w 6248400"/>
              <a:gd name="connsiteY97" fmla="*/ 5381625 h 5467350"/>
              <a:gd name="connsiteX98" fmla="*/ 657225 w 6248400"/>
              <a:gd name="connsiteY98" fmla="*/ 5438775 h 5467350"/>
              <a:gd name="connsiteX99" fmla="*/ 657225 w 6248400"/>
              <a:gd name="connsiteY99" fmla="*/ 5467350 h 5467350"/>
              <a:gd name="connsiteX100" fmla="*/ 6248400 w 6248400"/>
              <a:gd name="connsiteY100" fmla="*/ 5467350 h 5467350"/>
              <a:gd name="connsiteX101" fmla="*/ 6248400 w 6248400"/>
              <a:gd name="connsiteY101" fmla="*/ 742950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48400" h="5467350">
                <a:moveTo>
                  <a:pt x="6248400" y="742950"/>
                </a:moveTo>
                <a:lnTo>
                  <a:pt x="6248400" y="742950"/>
                </a:lnTo>
                <a:cubicBezTo>
                  <a:pt x="6219825" y="739775"/>
                  <a:pt x="6190788" y="739449"/>
                  <a:pt x="6162675" y="733425"/>
                </a:cubicBezTo>
                <a:cubicBezTo>
                  <a:pt x="6145957" y="729842"/>
                  <a:pt x="6131637" y="718522"/>
                  <a:pt x="6115050" y="714375"/>
                </a:cubicBezTo>
                <a:cubicBezTo>
                  <a:pt x="6080612" y="705766"/>
                  <a:pt x="6045200" y="701675"/>
                  <a:pt x="6010275" y="695325"/>
                </a:cubicBezTo>
                <a:cubicBezTo>
                  <a:pt x="5869090" y="610614"/>
                  <a:pt x="6091224" y="746116"/>
                  <a:pt x="5886450" y="609600"/>
                </a:cubicBezTo>
                <a:cubicBezTo>
                  <a:pt x="5876925" y="603250"/>
                  <a:pt x="5865970" y="598645"/>
                  <a:pt x="5857875" y="590550"/>
                </a:cubicBezTo>
                <a:cubicBezTo>
                  <a:pt x="5846650" y="579325"/>
                  <a:pt x="5839754" y="564397"/>
                  <a:pt x="5829300" y="552450"/>
                </a:cubicBezTo>
                <a:cubicBezTo>
                  <a:pt x="5817473" y="538933"/>
                  <a:pt x="5803900" y="527050"/>
                  <a:pt x="5791200" y="514350"/>
                </a:cubicBezTo>
                <a:cubicBezTo>
                  <a:pt x="5777093" y="480493"/>
                  <a:pt x="5736563" y="391053"/>
                  <a:pt x="5724525" y="342900"/>
                </a:cubicBezTo>
                <a:cubicBezTo>
                  <a:pt x="5694103" y="221212"/>
                  <a:pt x="5736984" y="333381"/>
                  <a:pt x="5695950" y="257175"/>
                </a:cubicBezTo>
                <a:cubicBezTo>
                  <a:pt x="5679121" y="225920"/>
                  <a:pt x="5668016" y="191461"/>
                  <a:pt x="5648325" y="161925"/>
                </a:cubicBezTo>
                <a:cubicBezTo>
                  <a:pt x="5641975" y="152400"/>
                  <a:pt x="5638069" y="140679"/>
                  <a:pt x="5629275" y="133350"/>
                </a:cubicBezTo>
                <a:cubicBezTo>
                  <a:pt x="5591908" y="102211"/>
                  <a:pt x="5526035" y="106708"/>
                  <a:pt x="5486400" y="104775"/>
                </a:cubicBezTo>
                <a:cubicBezTo>
                  <a:pt x="5391210" y="100132"/>
                  <a:pt x="5295870" y="99218"/>
                  <a:pt x="5200650" y="95250"/>
                </a:cubicBezTo>
                <a:cubicBezTo>
                  <a:pt x="5143461" y="92867"/>
                  <a:pt x="5086350" y="88900"/>
                  <a:pt x="5029200" y="85725"/>
                </a:cubicBezTo>
                <a:cubicBezTo>
                  <a:pt x="5013325" y="82550"/>
                  <a:pt x="4997518" y="79013"/>
                  <a:pt x="4981575" y="76200"/>
                </a:cubicBezTo>
                <a:cubicBezTo>
                  <a:pt x="4943380" y="69460"/>
                  <a:pt x="4866559" y="58450"/>
                  <a:pt x="4819650" y="47625"/>
                </a:cubicBezTo>
                <a:cubicBezTo>
                  <a:pt x="4794139" y="41738"/>
                  <a:pt x="4768624" y="35768"/>
                  <a:pt x="4743450" y="28575"/>
                </a:cubicBezTo>
                <a:cubicBezTo>
                  <a:pt x="4724142" y="23058"/>
                  <a:pt x="4706037" y="13226"/>
                  <a:pt x="4686300" y="9525"/>
                </a:cubicBezTo>
                <a:cubicBezTo>
                  <a:pt x="4654938" y="3645"/>
                  <a:pt x="4622800" y="3175"/>
                  <a:pt x="4591050" y="0"/>
                </a:cubicBezTo>
                <a:cubicBezTo>
                  <a:pt x="4435475" y="9525"/>
                  <a:pt x="4279574" y="14714"/>
                  <a:pt x="4124325" y="28575"/>
                </a:cubicBezTo>
                <a:cubicBezTo>
                  <a:pt x="4102326" y="30539"/>
                  <a:pt x="3996249" y="68307"/>
                  <a:pt x="3981450" y="76200"/>
                </a:cubicBezTo>
                <a:cubicBezTo>
                  <a:pt x="3957351" y="89053"/>
                  <a:pt x="3939204" y="111611"/>
                  <a:pt x="3914775" y="123825"/>
                </a:cubicBezTo>
                <a:cubicBezTo>
                  <a:pt x="3887834" y="137295"/>
                  <a:pt x="3857123" y="141483"/>
                  <a:pt x="3829050" y="152400"/>
                </a:cubicBezTo>
                <a:cubicBezTo>
                  <a:pt x="3764249" y="177601"/>
                  <a:pt x="3732948" y="200269"/>
                  <a:pt x="3667125" y="219075"/>
                </a:cubicBezTo>
                <a:cubicBezTo>
                  <a:pt x="3648555" y="224381"/>
                  <a:pt x="3629070" y="225707"/>
                  <a:pt x="3609975" y="228600"/>
                </a:cubicBezTo>
                <a:cubicBezTo>
                  <a:pt x="3290764" y="276965"/>
                  <a:pt x="3430718" y="263312"/>
                  <a:pt x="3133725" y="276225"/>
                </a:cubicBezTo>
                <a:cubicBezTo>
                  <a:pt x="3108325" y="279400"/>
                  <a:pt x="3082774" y="281542"/>
                  <a:pt x="3057525" y="285750"/>
                </a:cubicBezTo>
                <a:cubicBezTo>
                  <a:pt x="3025587" y="291073"/>
                  <a:pt x="2994558" y="302317"/>
                  <a:pt x="2962275" y="304800"/>
                </a:cubicBezTo>
                <a:cubicBezTo>
                  <a:pt x="2870417" y="311866"/>
                  <a:pt x="2778125" y="311150"/>
                  <a:pt x="2686050" y="314325"/>
                </a:cubicBezTo>
                <a:cubicBezTo>
                  <a:pt x="2516434" y="362787"/>
                  <a:pt x="2729055" y="305724"/>
                  <a:pt x="2543175" y="342900"/>
                </a:cubicBezTo>
                <a:cubicBezTo>
                  <a:pt x="2322520" y="387031"/>
                  <a:pt x="2627973" y="340311"/>
                  <a:pt x="2409825" y="371475"/>
                </a:cubicBezTo>
                <a:cubicBezTo>
                  <a:pt x="2347915" y="392112"/>
                  <a:pt x="2349241" y="389912"/>
                  <a:pt x="2286000" y="419100"/>
                </a:cubicBezTo>
                <a:cubicBezTo>
                  <a:pt x="2266662" y="428025"/>
                  <a:pt x="2246766" y="436158"/>
                  <a:pt x="2228850" y="447675"/>
                </a:cubicBezTo>
                <a:cubicBezTo>
                  <a:pt x="2202143" y="464844"/>
                  <a:pt x="2172143" y="479763"/>
                  <a:pt x="2152650" y="504825"/>
                </a:cubicBezTo>
                <a:lnTo>
                  <a:pt x="2085975" y="590550"/>
                </a:lnTo>
                <a:cubicBezTo>
                  <a:pt x="2076296" y="603133"/>
                  <a:pt x="2067317" y="616254"/>
                  <a:pt x="2057400" y="628650"/>
                </a:cubicBezTo>
                <a:cubicBezTo>
                  <a:pt x="2041909" y="648014"/>
                  <a:pt x="2027310" y="668265"/>
                  <a:pt x="2009775" y="685800"/>
                </a:cubicBezTo>
                <a:cubicBezTo>
                  <a:pt x="1977352" y="718223"/>
                  <a:pt x="1956934" y="734151"/>
                  <a:pt x="1933575" y="771525"/>
                </a:cubicBezTo>
                <a:cubicBezTo>
                  <a:pt x="1926050" y="783566"/>
                  <a:pt x="1922050" y="797584"/>
                  <a:pt x="1914525" y="809625"/>
                </a:cubicBezTo>
                <a:cubicBezTo>
                  <a:pt x="1906111" y="823087"/>
                  <a:pt x="1893949" y="834013"/>
                  <a:pt x="1885950" y="847725"/>
                </a:cubicBezTo>
                <a:cubicBezTo>
                  <a:pt x="1852613" y="904873"/>
                  <a:pt x="1858257" y="919794"/>
                  <a:pt x="1819275" y="962025"/>
                </a:cubicBezTo>
                <a:cubicBezTo>
                  <a:pt x="1791865" y="991719"/>
                  <a:pt x="1767643" y="1026054"/>
                  <a:pt x="1733550" y="1047750"/>
                </a:cubicBezTo>
                <a:cubicBezTo>
                  <a:pt x="1607179" y="1128168"/>
                  <a:pt x="1664718" y="1093886"/>
                  <a:pt x="1562100" y="1152525"/>
                </a:cubicBezTo>
                <a:cubicBezTo>
                  <a:pt x="1539875" y="1165225"/>
                  <a:pt x="1516724" y="1176426"/>
                  <a:pt x="1495425" y="1190625"/>
                </a:cubicBezTo>
                <a:cubicBezTo>
                  <a:pt x="1476375" y="1203325"/>
                  <a:pt x="1458051" y="1217189"/>
                  <a:pt x="1438275" y="1228725"/>
                </a:cubicBezTo>
                <a:cubicBezTo>
                  <a:pt x="1419878" y="1239457"/>
                  <a:pt x="1400175" y="1247775"/>
                  <a:pt x="1381125" y="1257300"/>
                </a:cubicBezTo>
                <a:cubicBezTo>
                  <a:pt x="1368425" y="1273175"/>
                  <a:pt x="1356412" y="1289625"/>
                  <a:pt x="1343025" y="1304925"/>
                </a:cubicBezTo>
                <a:cubicBezTo>
                  <a:pt x="1334155" y="1315062"/>
                  <a:pt x="1322720" y="1322867"/>
                  <a:pt x="1314450" y="1333500"/>
                </a:cubicBezTo>
                <a:cubicBezTo>
                  <a:pt x="1300394" y="1351572"/>
                  <a:pt x="1289658" y="1372019"/>
                  <a:pt x="1276350" y="1390650"/>
                </a:cubicBezTo>
                <a:cubicBezTo>
                  <a:pt x="1257896" y="1416486"/>
                  <a:pt x="1219200" y="1466850"/>
                  <a:pt x="1219200" y="1466850"/>
                </a:cubicBezTo>
                <a:cubicBezTo>
                  <a:pt x="1216025" y="1527175"/>
                  <a:pt x="1217406" y="1587913"/>
                  <a:pt x="1209675" y="1647825"/>
                </a:cubicBezTo>
                <a:cubicBezTo>
                  <a:pt x="1204649" y="1686775"/>
                  <a:pt x="1186654" y="1723247"/>
                  <a:pt x="1181100" y="1762125"/>
                </a:cubicBezTo>
                <a:cubicBezTo>
                  <a:pt x="1159628" y="1912428"/>
                  <a:pt x="1182942" y="1758038"/>
                  <a:pt x="1162050" y="1876425"/>
                </a:cubicBezTo>
                <a:cubicBezTo>
                  <a:pt x="1155337" y="1914463"/>
                  <a:pt x="1157345" y="1954862"/>
                  <a:pt x="1143000" y="1990725"/>
                </a:cubicBezTo>
                <a:cubicBezTo>
                  <a:pt x="1130300" y="2022475"/>
                  <a:pt x="1117920" y="2054355"/>
                  <a:pt x="1104900" y="2085975"/>
                </a:cubicBezTo>
                <a:cubicBezTo>
                  <a:pt x="1095693" y="2108334"/>
                  <a:pt x="1083971" y="2129711"/>
                  <a:pt x="1076325" y="2152650"/>
                </a:cubicBezTo>
                <a:cubicBezTo>
                  <a:pt x="1057484" y="2209173"/>
                  <a:pt x="1055726" y="2219720"/>
                  <a:pt x="1028700" y="2276475"/>
                </a:cubicBezTo>
                <a:cubicBezTo>
                  <a:pt x="1007334" y="2321344"/>
                  <a:pt x="981601" y="2364147"/>
                  <a:pt x="962025" y="2409825"/>
                </a:cubicBezTo>
                <a:cubicBezTo>
                  <a:pt x="952500" y="2432050"/>
                  <a:pt x="946683" y="2456262"/>
                  <a:pt x="933450" y="2476500"/>
                </a:cubicBezTo>
                <a:cubicBezTo>
                  <a:pt x="892443" y="2539216"/>
                  <a:pt x="843071" y="2596088"/>
                  <a:pt x="800100" y="2657475"/>
                </a:cubicBezTo>
                <a:cubicBezTo>
                  <a:pt x="777875" y="2689225"/>
                  <a:pt x="756678" y="2721720"/>
                  <a:pt x="733425" y="2752725"/>
                </a:cubicBezTo>
                <a:cubicBezTo>
                  <a:pt x="690795" y="2809565"/>
                  <a:pt x="640261" y="2859021"/>
                  <a:pt x="609600" y="2924175"/>
                </a:cubicBezTo>
                <a:cubicBezTo>
                  <a:pt x="582749" y="2981233"/>
                  <a:pt x="580955" y="3010317"/>
                  <a:pt x="571500" y="3067050"/>
                </a:cubicBezTo>
                <a:cubicBezTo>
                  <a:pt x="574675" y="3124200"/>
                  <a:pt x="565066" y="3183532"/>
                  <a:pt x="581025" y="3238500"/>
                </a:cubicBezTo>
                <a:cubicBezTo>
                  <a:pt x="609566" y="3336809"/>
                  <a:pt x="644106" y="3343180"/>
                  <a:pt x="695325" y="3400425"/>
                </a:cubicBezTo>
                <a:cubicBezTo>
                  <a:pt x="737348" y="3447392"/>
                  <a:pt x="819150" y="3543300"/>
                  <a:pt x="819150" y="3543300"/>
                </a:cubicBezTo>
                <a:cubicBezTo>
                  <a:pt x="931666" y="3389868"/>
                  <a:pt x="866630" y="3414749"/>
                  <a:pt x="962025" y="3390900"/>
                </a:cubicBezTo>
                <a:cubicBezTo>
                  <a:pt x="971550" y="3394075"/>
                  <a:pt x="983500" y="3393325"/>
                  <a:pt x="990600" y="3400425"/>
                </a:cubicBezTo>
                <a:cubicBezTo>
                  <a:pt x="997700" y="3407525"/>
                  <a:pt x="996170" y="3419772"/>
                  <a:pt x="1000125" y="3429000"/>
                </a:cubicBezTo>
                <a:cubicBezTo>
                  <a:pt x="1005718" y="3442051"/>
                  <a:pt x="1013408" y="3454125"/>
                  <a:pt x="1019175" y="3467100"/>
                </a:cubicBezTo>
                <a:cubicBezTo>
                  <a:pt x="1050244" y="3537005"/>
                  <a:pt x="1023540" y="3492698"/>
                  <a:pt x="1057275" y="3543300"/>
                </a:cubicBezTo>
                <a:cubicBezTo>
                  <a:pt x="1060450" y="3556000"/>
                  <a:pt x="1062660" y="3568981"/>
                  <a:pt x="1066800" y="3581400"/>
                </a:cubicBezTo>
                <a:cubicBezTo>
                  <a:pt x="1072207" y="3597620"/>
                  <a:pt x="1085850" y="3611927"/>
                  <a:pt x="1085850" y="3629025"/>
                </a:cubicBezTo>
                <a:cubicBezTo>
                  <a:pt x="1085850" y="3718151"/>
                  <a:pt x="1081452" y="3807811"/>
                  <a:pt x="1066800" y="3895725"/>
                </a:cubicBezTo>
                <a:cubicBezTo>
                  <a:pt x="1062131" y="3923737"/>
                  <a:pt x="1040792" y="3946230"/>
                  <a:pt x="1028700" y="3971925"/>
                </a:cubicBezTo>
                <a:cubicBezTo>
                  <a:pt x="933655" y="4173895"/>
                  <a:pt x="1068988" y="3921140"/>
                  <a:pt x="895350" y="4171950"/>
                </a:cubicBezTo>
                <a:cubicBezTo>
                  <a:pt x="866775" y="4213225"/>
                  <a:pt x="840985" y="4256574"/>
                  <a:pt x="809625" y="4295775"/>
                </a:cubicBezTo>
                <a:cubicBezTo>
                  <a:pt x="796925" y="4311650"/>
                  <a:pt x="783005" y="4326622"/>
                  <a:pt x="771525" y="4343400"/>
                </a:cubicBezTo>
                <a:cubicBezTo>
                  <a:pt x="680106" y="4477013"/>
                  <a:pt x="716443" y="4454954"/>
                  <a:pt x="619125" y="4543425"/>
                </a:cubicBezTo>
                <a:cubicBezTo>
                  <a:pt x="601268" y="4559659"/>
                  <a:pt x="553758" y="4591179"/>
                  <a:pt x="533400" y="4600575"/>
                </a:cubicBezTo>
                <a:cubicBezTo>
                  <a:pt x="508770" y="4611943"/>
                  <a:pt x="481463" y="4617018"/>
                  <a:pt x="457200" y="4629150"/>
                </a:cubicBezTo>
                <a:cubicBezTo>
                  <a:pt x="436722" y="4639389"/>
                  <a:pt x="419549" y="4655251"/>
                  <a:pt x="400050" y="4667250"/>
                </a:cubicBezTo>
                <a:cubicBezTo>
                  <a:pt x="378250" y="4680666"/>
                  <a:pt x="354674" y="4691151"/>
                  <a:pt x="333375" y="4705350"/>
                </a:cubicBezTo>
                <a:cubicBezTo>
                  <a:pt x="306957" y="4722962"/>
                  <a:pt x="283593" y="4744888"/>
                  <a:pt x="257175" y="4762500"/>
                </a:cubicBezTo>
                <a:cubicBezTo>
                  <a:pt x="235876" y="4776699"/>
                  <a:pt x="212450" y="4787430"/>
                  <a:pt x="190500" y="4800600"/>
                </a:cubicBezTo>
                <a:cubicBezTo>
                  <a:pt x="180684" y="4806490"/>
                  <a:pt x="170364" y="4811915"/>
                  <a:pt x="161925" y="4819650"/>
                </a:cubicBezTo>
                <a:cubicBezTo>
                  <a:pt x="132136" y="4846957"/>
                  <a:pt x="104775" y="4876800"/>
                  <a:pt x="76200" y="4905375"/>
                </a:cubicBezTo>
                <a:lnTo>
                  <a:pt x="47625" y="4933950"/>
                </a:lnTo>
                <a:cubicBezTo>
                  <a:pt x="28061" y="4992641"/>
                  <a:pt x="50437" y="4930005"/>
                  <a:pt x="19050" y="5000625"/>
                </a:cubicBezTo>
                <a:cubicBezTo>
                  <a:pt x="12106" y="5016249"/>
                  <a:pt x="6350" y="5032375"/>
                  <a:pt x="0" y="5048250"/>
                </a:cubicBezTo>
                <a:cubicBezTo>
                  <a:pt x="5986" y="5102127"/>
                  <a:pt x="4453" y="5142882"/>
                  <a:pt x="28575" y="5191125"/>
                </a:cubicBezTo>
                <a:cubicBezTo>
                  <a:pt x="34667" y="5203308"/>
                  <a:pt x="71860" y="5249135"/>
                  <a:pt x="85725" y="5257800"/>
                </a:cubicBezTo>
                <a:cubicBezTo>
                  <a:pt x="100224" y="5266862"/>
                  <a:pt x="117130" y="5271443"/>
                  <a:pt x="133350" y="5276850"/>
                </a:cubicBezTo>
                <a:cubicBezTo>
                  <a:pt x="155093" y="5284098"/>
                  <a:pt x="210310" y="5294493"/>
                  <a:pt x="228600" y="5295900"/>
                </a:cubicBezTo>
                <a:cubicBezTo>
                  <a:pt x="333258" y="5303951"/>
                  <a:pt x="438150" y="5308600"/>
                  <a:pt x="542925" y="5314950"/>
                </a:cubicBezTo>
                <a:cubicBezTo>
                  <a:pt x="573594" y="5337952"/>
                  <a:pt x="594462" y="5350797"/>
                  <a:pt x="619125" y="5381625"/>
                </a:cubicBezTo>
                <a:cubicBezTo>
                  <a:pt x="633428" y="5399503"/>
                  <a:pt x="657225" y="5415880"/>
                  <a:pt x="657225" y="5438775"/>
                </a:cubicBezTo>
                <a:lnTo>
                  <a:pt x="657225" y="5467350"/>
                </a:lnTo>
                <a:lnTo>
                  <a:pt x="6248400" y="5467350"/>
                </a:lnTo>
                <a:lnTo>
                  <a:pt x="6248400" y="742950"/>
                </a:lnTo>
                <a:close/>
              </a:path>
            </a:pathLst>
          </a:custGeom>
          <a:gradFill>
            <a:gsLst>
              <a:gs pos="35000">
                <a:schemeClr val="accent6">
                  <a:lumMod val="75000"/>
                </a:schemeClr>
              </a:gs>
              <a:gs pos="90000">
                <a:schemeClr val="accent4">
                  <a:lumMod val="75000"/>
                </a:schemeClr>
              </a:gs>
              <a:gs pos="72000">
                <a:schemeClr val="accent6"/>
              </a:gs>
              <a:gs pos="100000">
                <a:schemeClr val="accent4">
                  <a:lumMod val="60000"/>
                  <a:lumOff val="4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2CB0059E-1422-CEE8-11B4-61F1091E37D1}"/>
              </a:ext>
            </a:extLst>
          </p:cNvPr>
          <p:cNvSpPr/>
          <p:nvPr/>
        </p:nvSpPr>
        <p:spPr>
          <a:xfrm>
            <a:off x="2583403" y="5748692"/>
            <a:ext cx="1367972" cy="1109308"/>
          </a:xfrm>
          <a:custGeom>
            <a:avLst/>
            <a:gdLst>
              <a:gd name="connsiteX0" fmla="*/ 0 w 1173064"/>
              <a:gd name="connsiteY0" fmla="*/ 50529 h 1109308"/>
              <a:gd name="connsiteX1" fmla="*/ 0 w 1173064"/>
              <a:gd name="connsiteY1" fmla="*/ 1109308 h 1109308"/>
              <a:gd name="connsiteX2" fmla="*/ 962526 w 1173064"/>
              <a:gd name="connsiteY2" fmla="*/ 1109308 h 1109308"/>
              <a:gd name="connsiteX3" fmla="*/ 1058779 w 1173064"/>
              <a:gd name="connsiteY3" fmla="*/ 997013 h 1109308"/>
              <a:gd name="connsiteX4" fmla="*/ 1138990 w 1173064"/>
              <a:gd name="connsiteY4" fmla="*/ 916803 h 1109308"/>
              <a:gd name="connsiteX5" fmla="*/ 1155032 w 1173064"/>
              <a:gd name="connsiteY5" fmla="*/ 692213 h 1109308"/>
              <a:gd name="connsiteX6" fmla="*/ 1090863 w 1173064"/>
              <a:gd name="connsiteY6" fmla="*/ 676171 h 1109308"/>
              <a:gd name="connsiteX7" fmla="*/ 545432 w 1173064"/>
              <a:gd name="connsiteY7" fmla="*/ 628045 h 1109308"/>
              <a:gd name="connsiteX8" fmla="*/ 449179 w 1173064"/>
              <a:gd name="connsiteY8" fmla="*/ 595961 h 1109308"/>
              <a:gd name="connsiteX9" fmla="*/ 417095 w 1173064"/>
              <a:gd name="connsiteY9" fmla="*/ 531792 h 1109308"/>
              <a:gd name="connsiteX10" fmla="*/ 481263 w 1173064"/>
              <a:gd name="connsiteY10" fmla="*/ 467624 h 1109308"/>
              <a:gd name="connsiteX11" fmla="*/ 545432 w 1173064"/>
              <a:gd name="connsiteY11" fmla="*/ 387413 h 1109308"/>
              <a:gd name="connsiteX12" fmla="*/ 577516 w 1173064"/>
              <a:gd name="connsiteY12" fmla="*/ 323245 h 1109308"/>
              <a:gd name="connsiteX13" fmla="*/ 449179 w 1173064"/>
              <a:gd name="connsiteY13" fmla="*/ 243034 h 1109308"/>
              <a:gd name="connsiteX14" fmla="*/ 368968 w 1173064"/>
              <a:gd name="connsiteY14" fmla="*/ 210950 h 1109308"/>
              <a:gd name="connsiteX15" fmla="*/ 256674 w 1173064"/>
              <a:gd name="connsiteY15" fmla="*/ 130740 h 1109308"/>
              <a:gd name="connsiteX16" fmla="*/ 208547 w 1173064"/>
              <a:gd name="connsiteY16" fmla="*/ 98655 h 1109308"/>
              <a:gd name="connsiteX17" fmla="*/ 128337 w 1173064"/>
              <a:gd name="connsiteY17" fmla="*/ 34487 h 1109308"/>
              <a:gd name="connsiteX18" fmla="*/ 64168 w 1173064"/>
              <a:gd name="connsiteY18" fmla="*/ 18445 h 1109308"/>
              <a:gd name="connsiteX19" fmla="*/ 16042 w 1173064"/>
              <a:gd name="connsiteY19" fmla="*/ 2403 h 1109308"/>
              <a:gd name="connsiteX20" fmla="*/ 0 w 1173064"/>
              <a:gd name="connsiteY20" fmla="*/ 50529 h 110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3064" h="1109308">
                <a:moveTo>
                  <a:pt x="0" y="50529"/>
                </a:moveTo>
                <a:lnTo>
                  <a:pt x="0" y="1109308"/>
                </a:lnTo>
                <a:lnTo>
                  <a:pt x="962526" y="1109308"/>
                </a:lnTo>
                <a:cubicBezTo>
                  <a:pt x="994610" y="1071876"/>
                  <a:pt x="1023918" y="1031874"/>
                  <a:pt x="1058779" y="997013"/>
                </a:cubicBezTo>
                <a:cubicBezTo>
                  <a:pt x="1165730" y="890062"/>
                  <a:pt x="1053427" y="1045144"/>
                  <a:pt x="1138990" y="916803"/>
                </a:cubicBezTo>
                <a:cubicBezTo>
                  <a:pt x="1152065" y="864501"/>
                  <a:pt x="1198164" y="752598"/>
                  <a:pt x="1155032" y="692213"/>
                </a:cubicBezTo>
                <a:cubicBezTo>
                  <a:pt x="1142217" y="674272"/>
                  <a:pt x="1112253" y="681518"/>
                  <a:pt x="1090863" y="676171"/>
                </a:cubicBezTo>
                <a:cubicBezTo>
                  <a:pt x="874099" y="567789"/>
                  <a:pt x="1111215" y="675193"/>
                  <a:pt x="545432" y="628045"/>
                </a:cubicBezTo>
                <a:cubicBezTo>
                  <a:pt x="511729" y="625236"/>
                  <a:pt x="481263" y="606656"/>
                  <a:pt x="449179" y="595961"/>
                </a:cubicBezTo>
                <a:cubicBezTo>
                  <a:pt x="438484" y="574571"/>
                  <a:pt x="411295" y="554992"/>
                  <a:pt x="417095" y="531792"/>
                </a:cubicBezTo>
                <a:cubicBezTo>
                  <a:pt x="424431" y="502446"/>
                  <a:pt x="461577" y="490591"/>
                  <a:pt x="481263" y="467624"/>
                </a:cubicBezTo>
                <a:cubicBezTo>
                  <a:pt x="602669" y="325983"/>
                  <a:pt x="436225" y="496616"/>
                  <a:pt x="545432" y="387413"/>
                </a:cubicBezTo>
                <a:cubicBezTo>
                  <a:pt x="556127" y="366024"/>
                  <a:pt x="583316" y="346445"/>
                  <a:pt x="577516" y="323245"/>
                </a:cubicBezTo>
                <a:cubicBezTo>
                  <a:pt x="560098" y="253575"/>
                  <a:pt x="497256" y="259059"/>
                  <a:pt x="449179" y="243034"/>
                </a:cubicBezTo>
                <a:cubicBezTo>
                  <a:pt x="421860" y="233928"/>
                  <a:pt x="394724" y="223828"/>
                  <a:pt x="368968" y="210950"/>
                </a:cubicBezTo>
                <a:cubicBezTo>
                  <a:pt x="343765" y="198348"/>
                  <a:pt x="273628" y="142850"/>
                  <a:pt x="256674" y="130740"/>
                </a:cubicBezTo>
                <a:cubicBezTo>
                  <a:pt x="240985" y="119533"/>
                  <a:pt x="223971" y="110223"/>
                  <a:pt x="208547" y="98655"/>
                </a:cubicBezTo>
                <a:cubicBezTo>
                  <a:pt x="181155" y="78111"/>
                  <a:pt x="158268" y="51115"/>
                  <a:pt x="128337" y="34487"/>
                </a:cubicBezTo>
                <a:cubicBezTo>
                  <a:pt x="109064" y="23780"/>
                  <a:pt x="85368" y="24502"/>
                  <a:pt x="64168" y="18445"/>
                </a:cubicBezTo>
                <a:cubicBezTo>
                  <a:pt x="47909" y="13800"/>
                  <a:pt x="30112" y="-6977"/>
                  <a:pt x="16042" y="2403"/>
                </a:cubicBezTo>
                <a:cubicBezTo>
                  <a:pt x="2694" y="11302"/>
                  <a:pt x="16042" y="34487"/>
                  <a:pt x="0" y="50529"/>
                </a:cubicBezTo>
                <a:close/>
              </a:path>
            </a:pathLst>
          </a:custGeom>
          <a:gradFill flip="none" rotWithShape="1">
            <a:gsLst>
              <a:gs pos="35000">
                <a:schemeClr val="accent6">
                  <a:lumMod val="75000"/>
                </a:schemeClr>
              </a:gs>
              <a:gs pos="75000">
                <a:schemeClr val="accent6"/>
              </a:gs>
              <a:gs pos="100000">
                <a:schemeClr val="accent4">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78E77BAA-A15B-1674-AFA6-55B28F4B7A96}"/>
              </a:ext>
            </a:extLst>
          </p:cNvPr>
          <p:cNvSpPr/>
          <p:nvPr/>
        </p:nvSpPr>
        <p:spPr>
          <a:xfrm rot="13235403" flipV="1">
            <a:off x="8115884" y="4575265"/>
            <a:ext cx="2102816" cy="870475"/>
          </a:xfrm>
          <a:custGeom>
            <a:avLst/>
            <a:gdLst>
              <a:gd name="connsiteX0" fmla="*/ 438150 w 1803208"/>
              <a:gd name="connsiteY0" fmla="*/ 52403 h 1976967"/>
              <a:gd name="connsiteX1" fmla="*/ 438150 w 1803208"/>
              <a:gd name="connsiteY1" fmla="*/ 52403 h 1976967"/>
              <a:gd name="connsiteX2" fmla="*/ 523875 w 1803208"/>
              <a:gd name="connsiteY2" fmla="*/ 90503 h 1976967"/>
              <a:gd name="connsiteX3" fmla="*/ 561975 w 1803208"/>
              <a:gd name="connsiteY3" fmla="*/ 109553 h 1976967"/>
              <a:gd name="connsiteX4" fmla="*/ 600075 w 1803208"/>
              <a:gd name="connsiteY4" fmla="*/ 147653 h 1976967"/>
              <a:gd name="connsiteX5" fmla="*/ 638175 w 1803208"/>
              <a:gd name="connsiteY5" fmla="*/ 176228 h 1976967"/>
              <a:gd name="connsiteX6" fmla="*/ 723900 w 1803208"/>
              <a:gd name="connsiteY6" fmla="*/ 300053 h 1976967"/>
              <a:gd name="connsiteX7" fmla="*/ 742950 w 1803208"/>
              <a:gd name="connsiteY7" fmla="*/ 338153 h 1976967"/>
              <a:gd name="connsiteX8" fmla="*/ 809625 w 1803208"/>
              <a:gd name="connsiteY8" fmla="*/ 452453 h 1976967"/>
              <a:gd name="connsiteX9" fmla="*/ 828675 w 1803208"/>
              <a:gd name="connsiteY9" fmla="*/ 509603 h 1976967"/>
              <a:gd name="connsiteX10" fmla="*/ 857250 w 1803208"/>
              <a:gd name="connsiteY10" fmla="*/ 566753 h 1976967"/>
              <a:gd name="connsiteX11" fmla="*/ 876300 w 1803208"/>
              <a:gd name="connsiteY11" fmla="*/ 614378 h 1976967"/>
              <a:gd name="connsiteX12" fmla="*/ 914400 w 1803208"/>
              <a:gd name="connsiteY12" fmla="*/ 766778 h 1976967"/>
              <a:gd name="connsiteX13" fmla="*/ 942975 w 1803208"/>
              <a:gd name="connsiteY13" fmla="*/ 871553 h 1976967"/>
              <a:gd name="connsiteX14" fmla="*/ 962025 w 1803208"/>
              <a:gd name="connsiteY14" fmla="*/ 928703 h 1976967"/>
              <a:gd name="connsiteX15" fmla="*/ 971550 w 1803208"/>
              <a:gd name="connsiteY15" fmla="*/ 976328 h 1976967"/>
              <a:gd name="connsiteX16" fmla="*/ 1000125 w 1803208"/>
              <a:gd name="connsiteY16" fmla="*/ 1014428 h 1976967"/>
              <a:gd name="connsiteX17" fmla="*/ 1028700 w 1803208"/>
              <a:gd name="connsiteY17" fmla="*/ 1100153 h 1976967"/>
              <a:gd name="connsiteX18" fmla="*/ 1057275 w 1803208"/>
              <a:gd name="connsiteY18" fmla="*/ 1147778 h 1976967"/>
              <a:gd name="connsiteX19" fmla="*/ 1095375 w 1803208"/>
              <a:gd name="connsiteY19" fmla="*/ 1262078 h 1976967"/>
              <a:gd name="connsiteX20" fmla="*/ 1114425 w 1803208"/>
              <a:gd name="connsiteY20" fmla="*/ 1290653 h 1976967"/>
              <a:gd name="connsiteX21" fmla="*/ 1133475 w 1803208"/>
              <a:gd name="connsiteY21" fmla="*/ 1338278 h 1976967"/>
              <a:gd name="connsiteX22" fmla="*/ 1190625 w 1803208"/>
              <a:gd name="connsiteY22" fmla="*/ 1404953 h 1976967"/>
              <a:gd name="connsiteX23" fmla="*/ 1371600 w 1803208"/>
              <a:gd name="connsiteY23" fmla="*/ 1624028 h 1976967"/>
              <a:gd name="connsiteX24" fmla="*/ 1466850 w 1803208"/>
              <a:gd name="connsiteY24" fmla="*/ 1719278 h 1976967"/>
              <a:gd name="connsiteX25" fmla="*/ 1495425 w 1803208"/>
              <a:gd name="connsiteY25" fmla="*/ 1747853 h 1976967"/>
              <a:gd name="connsiteX26" fmla="*/ 1600200 w 1803208"/>
              <a:gd name="connsiteY26" fmla="*/ 1814528 h 1976967"/>
              <a:gd name="connsiteX27" fmla="*/ 1657350 w 1803208"/>
              <a:gd name="connsiteY27" fmla="*/ 1862153 h 1976967"/>
              <a:gd name="connsiteX28" fmla="*/ 1733550 w 1803208"/>
              <a:gd name="connsiteY28" fmla="*/ 1919303 h 1976967"/>
              <a:gd name="connsiteX29" fmla="*/ 1771650 w 1803208"/>
              <a:gd name="connsiteY29" fmla="*/ 1947878 h 1976967"/>
              <a:gd name="connsiteX30" fmla="*/ 1800225 w 1803208"/>
              <a:gd name="connsiteY30" fmla="*/ 1976453 h 1976967"/>
              <a:gd name="connsiteX31" fmla="*/ 1743075 w 1803208"/>
              <a:gd name="connsiteY31" fmla="*/ 1938353 h 1976967"/>
              <a:gd name="connsiteX32" fmla="*/ 1704975 w 1803208"/>
              <a:gd name="connsiteY32" fmla="*/ 1919303 h 1976967"/>
              <a:gd name="connsiteX33" fmla="*/ 1657350 w 1803208"/>
              <a:gd name="connsiteY33" fmla="*/ 1890728 h 1976967"/>
              <a:gd name="connsiteX34" fmla="*/ 1609725 w 1803208"/>
              <a:gd name="connsiteY34" fmla="*/ 1881203 h 1976967"/>
              <a:gd name="connsiteX35" fmla="*/ 1571625 w 1803208"/>
              <a:gd name="connsiteY35" fmla="*/ 1871678 h 1976967"/>
              <a:gd name="connsiteX36" fmla="*/ 1466850 w 1803208"/>
              <a:gd name="connsiteY36" fmla="*/ 1814528 h 1976967"/>
              <a:gd name="connsiteX37" fmla="*/ 1400175 w 1803208"/>
              <a:gd name="connsiteY37" fmla="*/ 1795478 h 1976967"/>
              <a:gd name="connsiteX38" fmla="*/ 1352550 w 1803208"/>
              <a:gd name="connsiteY38" fmla="*/ 1776428 h 1976967"/>
              <a:gd name="connsiteX39" fmla="*/ 1314450 w 1803208"/>
              <a:gd name="connsiteY39" fmla="*/ 1757378 h 1976967"/>
              <a:gd name="connsiteX40" fmla="*/ 1276350 w 1803208"/>
              <a:gd name="connsiteY40" fmla="*/ 1747853 h 1976967"/>
              <a:gd name="connsiteX41" fmla="*/ 1171575 w 1803208"/>
              <a:gd name="connsiteY41" fmla="*/ 1700228 h 1976967"/>
              <a:gd name="connsiteX42" fmla="*/ 1104900 w 1803208"/>
              <a:gd name="connsiteY42" fmla="*/ 1624028 h 1976967"/>
              <a:gd name="connsiteX43" fmla="*/ 1076325 w 1803208"/>
              <a:gd name="connsiteY43" fmla="*/ 1595453 h 1976967"/>
              <a:gd name="connsiteX44" fmla="*/ 1057275 w 1803208"/>
              <a:gd name="connsiteY44" fmla="*/ 1566878 h 1976967"/>
              <a:gd name="connsiteX45" fmla="*/ 1028700 w 1803208"/>
              <a:gd name="connsiteY45" fmla="*/ 1547828 h 1976967"/>
              <a:gd name="connsiteX46" fmla="*/ 952500 w 1803208"/>
              <a:gd name="connsiteY46" fmla="*/ 1471628 h 1976967"/>
              <a:gd name="connsiteX47" fmla="*/ 876300 w 1803208"/>
              <a:gd name="connsiteY47" fmla="*/ 1433528 h 1976967"/>
              <a:gd name="connsiteX48" fmla="*/ 828675 w 1803208"/>
              <a:gd name="connsiteY48" fmla="*/ 1414478 h 1976967"/>
              <a:gd name="connsiteX49" fmla="*/ 752475 w 1803208"/>
              <a:gd name="connsiteY49" fmla="*/ 1404953 h 1976967"/>
              <a:gd name="connsiteX50" fmla="*/ 466725 w 1803208"/>
              <a:gd name="connsiteY50" fmla="*/ 1385903 h 1976967"/>
              <a:gd name="connsiteX51" fmla="*/ 428625 w 1803208"/>
              <a:gd name="connsiteY51" fmla="*/ 1357328 h 1976967"/>
              <a:gd name="connsiteX52" fmla="*/ 361950 w 1803208"/>
              <a:gd name="connsiteY52" fmla="*/ 1319228 h 1976967"/>
              <a:gd name="connsiteX53" fmla="*/ 333375 w 1803208"/>
              <a:gd name="connsiteY53" fmla="*/ 1290653 h 1976967"/>
              <a:gd name="connsiteX54" fmla="*/ 200025 w 1803208"/>
              <a:gd name="connsiteY54" fmla="*/ 1166828 h 1976967"/>
              <a:gd name="connsiteX55" fmla="*/ 104775 w 1803208"/>
              <a:gd name="connsiteY55" fmla="*/ 1033478 h 1976967"/>
              <a:gd name="connsiteX56" fmla="*/ 47625 w 1803208"/>
              <a:gd name="connsiteY56" fmla="*/ 928703 h 1976967"/>
              <a:gd name="connsiteX57" fmla="*/ 28575 w 1803208"/>
              <a:gd name="connsiteY57" fmla="*/ 833453 h 1976967"/>
              <a:gd name="connsiteX58" fmla="*/ 9525 w 1803208"/>
              <a:gd name="connsiteY58" fmla="*/ 738203 h 1976967"/>
              <a:gd name="connsiteX59" fmla="*/ 0 w 1803208"/>
              <a:gd name="connsiteY59" fmla="*/ 642953 h 1976967"/>
              <a:gd name="connsiteX60" fmla="*/ 19050 w 1803208"/>
              <a:gd name="connsiteY60" fmla="*/ 442928 h 1976967"/>
              <a:gd name="connsiteX61" fmla="*/ 57150 w 1803208"/>
              <a:gd name="connsiteY61" fmla="*/ 338153 h 1976967"/>
              <a:gd name="connsiteX62" fmla="*/ 161925 w 1803208"/>
              <a:gd name="connsiteY62" fmla="*/ 147653 h 1976967"/>
              <a:gd name="connsiteX63" fmla="*/ 209550 w 1803208"/>
              <a:gd name="connsiteY63" fmla="*/ 100028 h 1976967"/>
              <a:gd name="connsiteX64" fmla="*/ 238125 w 1803208"/>
              <a:gd name="connsiteY64" fmla="*/ 52403 h 1976967"/>
              <a:gd name="connsiteX65" fmla="*/ 295275 w 1803208"/>
              <a:gd name="connsiteY65" fmla="*/ 4778 h 1976967"/>
              <a:gd name="connsiteX66" fmla="*/ 438150 w 1803208"/>
              <a:gd name="connsiteY66" fmla="*/ 52403 h 19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03208" h="1976967">
                <a:moveTo>
                  <a:pt x="438150" y="52403"/>
                </a:moveTo>
                <a:lnTo>
                  <a:pt x="438150" y="52403"/>
                </a:lnTo>
                <a:lnTo>
                  <a:pt x="523875" y="90503"/>
                </a:lnTo>
                <a:cubicBezTo>
                  <a:pt x="536767" y="96453"/>
                  <a:pt x="550616" y="101034"/>
                  <a:pt x="561975" y="109553"/>
                </a:cubicBezTo>
                <a:cubicBezTo>
                  <a:pt x="576343" y="120329"/>
                  <a:pt x="586558" y="135826"/>
                  <a:pt x="600075" y="147653"/>
                </a:cubicBezTo>
                <a:cubicBezTo>
                  <a:pt x="612022" y="158107"/>
                  <a:pt x="627496" y="164481"/>
                  <a:pt x="638175" y="176228"/>
                </a:cubicBezTo>
                <a:cubicBezTo>
                  <a:pt x="669010" y="210146"/>
                  <a:pt x="700811" y="258493"/>
                  <a:pt x="723900" y="300053"/>
                </a:cubicBezTo>
                <a:cubicBezTo>
                  <a:pt x="730796" y="312465"/>
                  <a:pt x="735989" y="325777"/>
                  <a:pt x="742950" y="338153"/>
                </a:cubicBezTo>
                <a:cubicBezTo>
                  <a:pt x="764575" y="376597"/>
                  <a:pt x="795677" y="410608"/>
                  <a:pt x="809625" y="452453"/>
                </a:cubicBezTo>
                <a:cubicBezTo>
                  <a:pt x="815975" y="471503"/>
                  <a:pt x="820952" y="491067"/>
                  <a:pt x="828675" y="509603"/>
                </a:cubicBezTo>
                <a:cubicBezTo>
                  <a:pt x="836867" y="529263"/>
                  <a:pt x="848437" y="547364"/>
                  <a:pt x="857250" y="566753"/>
                </a:cubicBezTo>
                <a:cubicBezTo>
                  <a:pt x="864325" y="582318"/>
                  <a:pt x="869950" y="598503"/>
                  <a:pt x="876300" y="614378"/>
                </a:cubicBezTo>
                <a:cubicBezTo>
                  <a:pt x="897902" y="743988"/>
                  <a:pt x="868901" y="584781"/>
                  <a:pt x="914400" y="766778"/>
                </a:cubicBezTo>
                <a:cubicBezTo>
                  <a:pt x="952397" y="918767"/>
                  <a:pt x="894034" y="736965"/>
                  <a:pt x="942975" y="871553"/>
                </a:cubicBezTo>
                <a:cubicBezTo>
                  <a:pt x="949837" y="890424"/>
                  <a:pt x="956741" y="909330"/>
                  <a:pt x="962025" y="928703"/>
                </a:cubicBezTo>
                <a:cubicBezTo>
                  <a:pt x="966285" y="944322"/>
                  <a:pt x="964975" y="961534"/>
                  <a:pt x="971550" y="976328"/>
                </a:cubicBezTo>
                <a:cubicBezTo>
                  <a:pt x="977997" y="990835"/>
                  <a:pt x="992415" y="1000551"/>
                  <a:pt x="1000125" y="1014428"/>
                </a:cubicBezTo>
                <a:cubicBezTo>
                  <a:pt x="1056283" y="1115513"/>
                  <a:pt x="990339" y="1013840"/>
                  <a:pt x="1028700" y="1100153"/>
                </a:cubicBezTo>
                <a:cubicBezTo>
                  <a:pt x="1036219" y="1117071"/>
                  <a:pt x="1047750" y="1131903"/>
                  <a:pt x="1057275" y="1147778"/>
                </a:cubicBezTo>
                <a:cubicBezTo>
                  <a:pt x="1068569" y="1187308"/>
                  <a:pt x="1076952" y="1225232"/>
                  <a:pt x="1095375" y="1262078"/>
                </a:cubicBezTo>
                <a:cubicBezTo>
                  <a:pt x="1100495" y="1272317"/>
                  <a:pt x="1109305" y="1280414"/>
                  <a:pt x="1114425" y="1290653"/>
                </a:cubicBezTo>
                <a:cubicBezTo>
                  <a:pt x="1122071" y="1305946"/>
                  <a:pt x="1123991" y="1324052"/>
                  <a:pt x="1133475" y="1338278"/>
                </a:cubicBezTo>
                <a:cubicBezTo>
                  <a:pt x="1149712" y="1362634"/>
                  <a:pt x="1172727" y="1381790"/>
                  <a:pt x="1190625" y="1404953"/>
                </a:cubicBezTo>
                <a:cubicBezTo>
                  <a:pt x="1346428" y="1606581"/>
                  <a:pt x="1235523" y="1487951"/>
                  <a:pt x="1371600" y="1624028"/>
                </a:cubicBezTo>
                <a:lnTo>
                  <a:pt x="1466850" y="1719278"/>
                </a:lnTo>
                <a:cubicBezTo>
                  <a:pt x="1476375" y="1728803"/>
                  <a:pt x="1484906" y="1739438"/>
                  <a:pt x="1495425" y="1747853"/>
                </a:cubicBezTo>
                <a:cubicBezTo>
                  <a:pt x="1649566" y="1871166"/>
                  <a:pt x="1430699" y="1701528"/>
                  <a:pt x="1600200" y="1814528"/>
                </a:cubicBezTo>
                <a:cubicBezTo>
                  <a:pt x="1620833" y="1828283"/>
                  <a:pt x="1637851" y="1846833"/>
                  <a:pt x="1657350" y="1862153"/>
                </a:cubicBezTo>
                <a:cubicBezTo>
                  <a:pt x="1682316" y="1881769"/>
                  <a:pt x="1708150" y="1900253"/>
                  <a:pt x="1733550" y="1919303"/>
                </a:cubicBezTo>
                <a:cubicBezTo>
                  <a:pt x="1746250" y="1928828"/>
                  <a:pt x="1760425" y="1936653"/>
                  <a:pt x="1771650" y="1947878"/>
                </a:cubicBezTo>
                <a:cubicBezTo>
                  <a:pt x="1781175" y="1957403"/>
                  <a:pt x="1813004" y="1980713"/>
                  <a:pt x="1800225" y="1976453"/>
                </a:cubicBezTo>
                <a:cubicBezTo>
                  <a:pt x="1778505" y="1969213"/>
                  <a:pt x="1763553" y="1948592"/>
                  <a:pt x="1743075" y="1938353"/>
                </a:cubicBezTo>
                <a:cubicBezTo>
                  <a:pt x="1730375" y="1932003"/>
                  <a:pt x="1717387" y="1926199"/>
                  <a:pt x="1704975" y="1919303"/>
                </a:cubicBezTo>
                <a:cubicBezTo>
                  <a:pt x="1688791" y="1910312"/>
                  <a:pt x="1674539" y="1897604"/>
                  <a:pt x="1657350" y="1890728"/>
                </a:cubicBezTo>
                <a:cubicBezTo>
                  <a:pt x="1642319" y="1884715"/>
                  <a:pt x="1625529" y="1884715"/>
                  <a:pt x="1609725" y="1881203"/>
                </a:cubicBezTo>
                <a:cubicBezTo>
                  <a:pt x="1596946" y="1878363"/>
                  <a:pt x="1584325" y="1874853"/>
                  <a:pt x="1571625" y="1871678"/>
                </a:cubicBezTo>
                <a:cubicBezTo>
                  <a:pt x="1540328" y="1850813"/>
                  <a:pt x="1501426" y="1823172"/>
                  <a:pt x="1466850" y="1814528"/>
                </a:cubicBezTo>
                <a:cubicBezTo>
                  <a:pt x="1436826" y="1807022"/>
                  <a:pt x="1427504" y="1805727"/>
                  <a:pt x="1400175" y="1795478"/>
                </a:cubicBezTo>
                <a:cubicBezTo>
                  <a:pt x="1384166" y="1789475"/>
                  <a:pt x="1368174" y="1783372"/>
                  <a:pt x="1352550" y="1776428"/>
                </a:cubicBezTo>
                <a:cubicBezTo>
                  <a:pt x="1339575" y="1770661"/>
                  <a:pt x="1327745" y="1762364"/>
                  <a:pt x="1314450" y="1757378"/>
                </a:cubicBezTo>
                <a:cubicBezTo>
                  <a:pt x="1302193" y="1752781"/>
                  <a:pt x="1288889" y="1751615"/>
                  <a:pt x="1276350" y="1747853"/>
                </a:cubicBezTo>
                <a:cubicBezTo>
                  <a:pt x="1234751" y="1735373"/>
                  <a:pt x="1205889" y="1727679"/>
                  <a:pt x="1171575" y="1700228"/>
                </a:cubicBezTo>
                <a:cubicBezTo>
                  <a:pt x="1097378" y="1640870"/>
                  <a:pt x="1145825" y="1673138"/>
                  <a:pt x="1104900" y="1624028"/>
                </a:cubicBezTo>
                <a:cubicBezTo>
                  <a:pt x="1096276" y="1613680"/>
                  <a:pt x="1084949" y="1605801"/>
                  <a:pt x="1076325" y="1595453"/>
                </a:cubicBezTo>
                <a:cubicBezTo>
                  <a:pt x="1068996" y="1586659"/>
                  <a:pt x="1065370" y="1574973"/>
                  <a:pt x="1057275" y="1566878"/>
                </a:cubicBezTo>
                <a:cubicBezTo>
                  <a:pt x="1049180" y="1558783"/>
                  <a:pt x="1037171" y="1555529"/>
                  <a:pt x="1028700" y="1547828"/>
                </a:cubicBezTo>
                <a:cubicBezTo>
                  <a:pt x="1002121" y="1523665"/>
                  <a:pt x="983302" y="1490109"/>
                  <a:pt x="952500" y="1471628"/>
                </a:cubicBezTo>
                <a:cubicBezTo>
                  <a:pt x="880511" y="1428435"/>
                  <a:pt x="930982" y="1454034"/>
                  <a:pt x="876300" y="1433528"/>
                </a:cubicBezTo>
                <a:cubicBezTo>
                  <a:pt x="860291" y="1427525"/>
                  <a:pt x="845335" y="1418323"/>
                  <a:pt x="828675" y="1414478"/>
                </a:cubicBezTo>
                <a:cubicBezTo>
                  <a:pt x="803733" y="1408722"/>
                  <a:pt x="777875" y="1408128"/>
                  <a:pt x="752475" y="1404953"/>
                </a:cubicBezTo>
                <a:cubicBezTo>
                  <a:pt x="628436" y="1363607"/>
                  <a:pt x="854255" y="1435907"/>
                  <a:pt x="466725" y="1385903"/>
                </a:cubicBezTo>
                <a:cubicBezTo>
                  <a:pt x="450981" y="1383871"/>
                  <a:pt x="442087" y="1365742"/>
                  <a:pt x="428625" y="1357328"/>
                </a:cubicBezTo>
                <a:cubicBezTo>
                  <a:pt x="391360" y="1334037"/>
                  <a:pt x="393411" y="1345446"/>
                  <a:pt x="361950" y="1319228"/>
                </a:cubicBezTo>
                <a:cubicBezTo>
                  <a:pt x="351602" y="1310604"/>
                  <a:pt x="343602" y="1299419"/>
                  <a:pt x="333375" y="1290653"/>
                </a:cubicBezTo>
                <a:cubicBezTo>
                  <a:pt x="247313" y="1216886"/>
                  <a:pt x="340557" y="1324927"/>
                  <a:pt x="200025" y="1166828"/>
                </a:cubicBezTo>
                <a:cubicBezTo>
                  <a:pt x="186344" y="1151437"/>
                  <a:pt x="119235" y="1059988"/>
                  <a:pt x="104775" y="1033478"/>
                </a:cubicBezTo>
                <a:cubicBezTo>
                  <a:pt x="22116" y="881936"/>
                  <a:pt x="169000" y="1110766"/>
                  <a:pt x="47625" y="928703"/>
                </a:cubicBezTo>
                <a:cubicBezTo>
                  <a:pt x="29458" y="856037"/>
                  <a:pt x="46091" y="926870"/>
                  <a:pt x="28575" y="833453"/>
                </a:cubicBezTo>
                <a:cubicBezTo>
                  <a:pt x="22608" y="801629"/>
                  <a:pt x="14328" y="770224"/>
                  <a:pt x="9525" y="738203"/>
                </a:cubicBezTo>
                <a:cubicBezTo>
                  <a:pt x="4792" y="706648"/>
                  <a:pt x="3175" y="674703"/>
                  <a:pt x="0" y="642953"/>
                </a:cubicBezTo>
                <a:cubicBezTo>
                  <a:pt x="6350" y="576278"/>
                  <a:pt x="6707" y="508758"/>
                  <a:pt x="19050" y="442928"/>
                </a:cubicBezTo>
                <a:cubicBezTo>
                  <a:pt x="25899" y="406402"/>
                  <a:pt x="42183" y="372168"/>
                  <a:pt x="57150" y="338153"/>
                </a:cubicBezTo>
                <a:cubicBezTo>
                  <a:pt x="76406" y="294389"/>
                  <a:pt x="122821" y="195446"/>
                  <a:pt x="161925" y="147653"/>
                </a:cubicBezTo>
                <a:cubicBezTo>
                  <a:pt x="176142" y="130277"/>
                  <a:pt x="195525" y="117559"/>
                  <a:pt x="209550" y="100028"/>
                </a:cubicBezTo>
                <a:cubicBezTo>
                  <a:pt x="221115" y="85572"/>
                  <a:pt x="227017" y="67214"/>
                  <a:pt x="238125" y="52403"/>
                </a:cubicBezTo>
                <a:cubicBezTo>
                  <a:pt x="256460" y="27957"/>
                  <a:pt x="271074" y="20912"/>
                  <a:pt x="295275" y="4778"/>
                </a:cubicBezTo>
                <a:cubicBezTo>
                  <a:pt x="457696" y="14929"/>
                  <a:pt x="431579" y="-33984"/>
                  <a:pt x="438150" y="52403"/>
                </a:cubicBez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C1F1DE01-179A-C671-BCDF-3A484765553B}"/>
              </a:ext>
            </a:extLst>
          </p:cNvPr>
          <p:cNvSpPr/>
          <p:nvPr/>
        </p:nvSpPr>
        <p:spPr>
          <a:xfrm>
            <a:off x="6691172" y="963870"/>
            <a:ext cx="910824" cy="1171575"/>
          </a:xfrm>
          <a:custGeom>
            <a:avLst/>
            <a:gdLst>
              <a:gd name="connsiteX0" fmla="*/ 0 w 781050"/>
              <a:gd name="connsiteY0" fmla="*/ 0 h 1171575"/>
              <a:gd name="connsiteX1" fmla="*/ 85725 w 781050"/>
              <a:gd name="connsiteY1" fmla="*/ 38100 h 1171575"/>
              <a:gd name="connsiteX2" fmla="*/ 95250 w 781050"/>
              <a:gd name="connsiteY2" fmla="*/ 66675 h 1171575"/>
              <a:gd name="connsiteX3" fmla="*/ 123825 w 781050"/>
              <a:gd name="connsiteY3" fmla="*/ 95250 h 1171575"/>
              <a:gd name="connsiteX4" fmla="*/ 190500 w 781050"/>
              <a:gd name="connsiteY4" fmla="*/ 133350 h 1171575"/>
              <a:gd name="connsiteX5" fmla="*/ 209550 w 781050"/>
              <a:gd name="connsiteY5" fmla="*/ 161925 h 1171575"/>
              <a:gd name="connsiteX6" fmla="*/ 266700 w 781050"/>
              <a:gd name="connsiteY6" fmla="*/ 200025 h 1171575"/>
              <a:gd name="connsiteX7" fmla="*/ 295275 w 781050"/>
              <a:gd name="connsiteY7" fmla="*/ 219075 h 1171575"/>
              <a:gd name="connsiteX8" fmla="*/ 381000 w 781050"/>
              <a:gd name="connsiteY8" fmla="*/ 304800 h 1171575"/>
              <a:gd name="connsiteX9" fmla="*/ 400050 w 781050"/>
              <a:gd name="connsiteY9" fmla="*/ 352425 h 1171575"/>
              <a:gd name="connsiteX10" fmla="*/ 428625 w 781050"/>
              <a:gd name="connsiteY10" fmla="*/ 400050 h 1171575"/>
              <a:gd name="connsiteX11" fmla="*/ 457200 w 781050"/>
              <a:gd name="connsiteY11" fmla="*/ 495300 h 1171575"/>
              <a:gd name="connsiteX12" fmla="*/ 495300 w 781050"/>
              <a:gd name="connsiteY12" fmla="*/ 581025 h 1171575"/>
              <a:gd name="connsiteX13" fmla="*/ 504825 w 781050"/>
              <a:gd name="connsiteY13" fmla="*/ 619125 h 1171575"/>
              <a:gd name="connsiteX14" fmla="*/ 523875 w 781050"/>
              <a:gd name="connsiteY14" fmla="*/ 685800 h 1171575"/>
              <a:gd name="connsiteX15" fmla="*/ 533400 w 781050"/>
              <a:gd name="connsiteY15" fmla="*/ 762000 h 1171575"/>
              <a:gd name="connsiteX16" fmla="*/ 542925 w 781050"/>
              <a:gd name="connsiteY16" fmla="*/ 857250 h 1171575"/>
              <a:gd name="connsiteX17" fmla="*/ 571500 w 781050"/>
              <a:gd name="connsiteY17" fmla="*/ 904875 h 1171575"/>
              <a:gd name="connsiteX18" fmla="*/ 581025 w 781050"/>
              <a:gd name="connsiteY18" fmla="*/ 942975 h 1171575"/>
              <a:gd name="connsiteX19" fmla="*/ 619125 w 781050"/>
              <a:gd name="connsiteY19" fmla="*/ 1009650 h 1171575"/>
              <a:gd name="connsiteX20" fmla="*/ 647700 w 781050"/>
              <a:gd name="connsiteY20" fmla="*/ 1047750 h 1171575"/>
              <a:gd name="connsiteX21" fmla="*/ 685800 w 781050"/>
              <a:gd name="connsiteY21" fmla="*/ 1085850 h 1171575"/>
              <a:gd name="connsiteX22" fmla="*/ 704850 w 781050"/>
              <a:gd name="connsiteY22" fmla="*/ 1114425 h 1171575"/>
              <a:gd name="connsiteX23" fmla="*/ 771525 w 781050"/>
              <a:gd name="connsiteY23" fmla="*/ 1152525 h 1171575"/>
              <a:gd name="connsiteX24" fmla="*/ 781050 w 781050"/>
              <a:gd name="connsiteY24" fmla="*/ 11715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1050" h="1171575">
                <a:moveTo>
                  <a:pt x="0" y="0"/>
                </a:moveTo>
                <a:cubicBezTo>
                  <a:pt x="7231" y="2892"/>
                  <a:pt x="76826" y="29201"/>
                  <a:pt x="85725" y="38100"/>
                </a:cubicBezTo>
                <a:cubicBezTo>
                  <a:pt x="92825" y="45200"/>
                  <a:pt x="89681" y="58321"/>
                  <a:pt x="95250" y="66675"/>
                </a:cubicBezTo>
                <a:cubicBezTo>
                  <a:pt x="102722" y="77883"/>
                  <a:pt x="113477" y="86626"/>
                  <a:pt x="123825" y="95250"/>
                </a:cubicBezTo>
                <a:cubicBezTo>
                  <a:pt x="144020" y="112079"/>
                  <a:pt x="167209" y="121705"/>
                  <a:pt x="190500" y="133350"/>
                </a:cubicBezTo>
                <a:cubicBezTo>
                  <a:pt x="196850" y="142875"/>
                  <a:pt x="200935" y="154387"/>
                  <a:pt x="209550" y="161925"/>
                </a:cubicBezTo>
                <a:cubicBezTo>
                  <a:pt x="226780" y="177002"/>
                  <a:pt x="247650" y="187325"/>
                  <a:pt x="266700" y="200025"/>
                </a:cubicBezTo>
                <a:cubicBezTo>
                  <a:pt x="276225" y="206375"/>
                  <a:pt x="288124" y="210136"/>
                  <a:pt x="295275" y="219075"/>
                </a:cubicBezTo>
                <a:cubicBezTo>
                  <a:pt x="346075" y="282575"/>
                  <a:pt x="317500" y="254000"/>
                  <a:pt x="381000" y="304800"/>
                </a:cubicBezTo>
                <a:cubicBezTo>
                  <a:pt x="387350" y="320675"/>
                  <a:pt x="392404" y="337132"/>
                  <a:pt x="400050" y="352425"/>
                </a:cubicBezTo>
                <a:cubicBezTo>
                  <a:pt x="408329" y="368984"/>
                  <a:pt x="420964" y="383196"/>
                  <a:pt x="428625" y="400050"/>
                </a:cubicBezTo>
                <a:cubicBezTo>
                  <a:pt x="475150" y="502406"/>
                  <a:pt x="427592" y="416345"/>
                  <a:pt x="457200" y="495300"/>
                </a:cubicBezTo>
                <a:cubicBezTo>
                  <a:pt x="506990" y="628073"/>
                  <a:pt x="443168" y="424630"/>
                  <a:pt x="495300" y="581025"/>
                </a:cubicBezTo>
                <a:cubicBezTo>
                  <a:pt x="499440" y="593444"/>
                  <a:pt x="501381" y="606495"/>
                  <a:pt x="504825" y="619125"/>
                </a:cubicBezTo>
                <a:cubicBezTo>
                  <a:pt x="510907" y="641425"/>
                  <a:pt x="517525" y="663575"/>
                  <a:pt x="523875" y="685800"/>
                </a:cubicBezTo>
                <a:cubicBezTo>
                  <a:pt x="527050" y="711200"/>
                  <a:pt x="530573" y="736559"/>
                  <a:pt x="533400" y="762000"/>
                </a:cubicBezTo>
                <a:cubicBezTo>
                  <a:pt x="536924" y="793713"/>
                  <a:pt x="534703" y="826419"/>
                  <a:pt x="542925" y="857250"/>
                </a:cubicBezTo>
                <a:cubicBezTo>
                  <a:pt x="547695" y="875138"/>
                  <a:pt x="561975" y="889000"/>
                  <a:pt x="571500" y="904875"/>
                </a:cubicBezTo>
                <a:cubicBezTo>
                  <a:pt x="574675" y="917575"/>
                  <a:pt x="576428" y="930718"/>
                  <a:pt x="581025" y="942975"/>
                </a:cubicBezTo>
                <a:cubicBezTo>
                  <a:pt x="589837" y="966474"/>
                  <a:pt x="604580" y="989288"/>
                  <a:pt x="619125" y="1009650"/>
                </a:cubicBezTo>
                <a:cubicBezTo>
                  <a:pt x="628352" y="1022568"/>
                  <a:pt x="637246" y="1035803"/>
                  <a:pt x="647700" y="1047750"/>
                </a:cubicBezTo>
                <a:cubicBezTo>
                  <a:pt x="659527" y="1061267"/>
                  <a:pt x="674111" y="1072213"/>
                  <a:pt x="685800" y="1085850"/>
                </a:cubicBezTo>
                <a:cubicBezTo>
                  <a:pt x="693250" y="1094542"/>
                  <a:pt x="696755" y="1106330"/>
                  <a:pt x="704850" y="1114425"/>
                </a:cubicBezTo>
                <a:cubicBezTo>
                  <a:pt x="736382" y="1145957"/>
                  <a:pt x="734172" y="1122643"/>
                  <a:pt x="771525" y="1152525"/>
                </a:cubicBezTo>
                <a:cubicBezTo>
                  <a:pt x="777069" y="1156960"/>
                  <a:pt x="777875" y="1165225"/>
                  <a:pt x="781050" y="117157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5A65F499-3B1C-9597-3ED4-F89898298AF9}"/>
              </a:ext>
            </a:extLst>
          </p:cNvPr>
          <p:cNvSpPr/>
          <p:nvPr/>
        </p:nvSpPr>
        <p:spPr>
          <a:xfrm rot="10179522">
            <a:off x="6881672" y="3693751"/>
            <a:ext cx="1314512" cy="1208582"/>
          </a:xfrm>
          <a:custGeom>
            <a:avLst/>
            <a:gdLst>
              <a:gd name="connsiteX0" fmla="*/ 204213 w 242443"/>
              <a:gd name="connsiteY0" fmla="*/ 409575 h 409575"/>
              <a:gd name="connsiteX1" fmla="*/ 232788 w 242443"/>
              <a:gd name="connsiteY1" fmla="*/ 304800 h 409575"/>
              <a:gd name="connsiteX2" fmla="*/ 242313 w 242443"/>
              <a:gd name="connsiteY2" fmla="*/ 257175 h 409575"/>
              <a:gd name="connsiteX3" fmla="*/ 223263 w 242443"/>
              <a:gd name="connsiteY3" fmla="*/ 171450 h 409575"/>
              <a:gd name="connsiteX4" fmla="*/ 128013 w 242443"/>
              <a:gd name="connsiteY4" fmla="*/ 152400 h 409575"/>
              <a:gd name="connsiteX5" fmla="*/ 70863 w 242443"/>
              <a:gd name="connsiteY5" fmla="*/ 133350 h 409575"/>
              <a:gd name="connsiteX6" fmla="*/ 23238 w 242443"/>
              <a:gd name="connsiteY6" fmla="*/ 66675 h 409575"/>
              <a:gd name="connsiteX7" fmla="*/ 13713 w 242443"/>
              <a:gd name="connsiteY7" fmla="*/ 0 h 409575"/>
              <a:gd name="connsiteX0" fmla="*/ 180975 w 219205"/>
              <a:gd name="connsiteY0" fmla="*/ 342900 h 342900"/>
              <a:gd name="connsiteX1" fmla="*/ 209550 w 219205"/>
              <a:gd name="connsiteY1" fmla="*/ 238125 h 342900"/>
              <a:gd name="connsiteX2" fmla="*/ 219075 w 219205"/>
              <a:gd name="connsiteY2" fmla="*/ 190500 h 342900"/>
              <a:gd name="connsiteX3" fmla="*/ 200025 w 219205"/>
              <a:gd name="connsiteY3" fmla="*/ 104775 h 342900"/>
              <a:gd name="connsiteX4" fmla="*/ 104775 w 219205"/>
              <a:gd name="connsiteY4" fmla="*/ 85725 h 342900"/>
              <a:gd name="connsiteX5" fmla="*/ 47625 w 219205"/>
              <a:gd name="connsiteY5" fmla="*/ 66675 h 342900"/>
              <a:gd name="connsiteX6" fmla="*/ 0 w 219205"/>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05" h="342900">
                <a:moveTo>
                  <a:pt x="180975" y="342900"/>
                </a:moveTo>
                <a:cubicBezTo>
                  <a:pt x="190500" y="307975"/>
                  <a:pt x="200770" y="273245"/>
                  <a:pt x="209550" y="238125"/>
                </a:cubicBezTo>
                <a:cubicBezTo>
                  <a:pt x="213477" y="222419"/>
                  <a:pt x="220228" y="206648"/>
                  <a:pt x="219075" y="190500"/>
                </a:cubicBezTo>
                <a:cubicBezTo>
                  <a:pt x="216989" y="161302"/>
                  <a:pt x="221603" y="124555"/>
                  <a:pt x="200025" y="104775"/>
                </a:cubicBezTo>
                <a:cubicBezTo>
                  <a:pt x="176157" y="82896"/>
                  <a:pt x="135492" y="95964"/>
                  <a:pt x="104775" y="85725"/>
                </a:cubicBezTo>
                <a:lnTo>
                  <a:pt x="47625" y="66675"/>
                </a:lnTo>
                <a:cubicBezTo>
                  <a:pt x="43787" y="61558"/>
                  <a:pt x="5065" y="11396"/>
                  <a:pt x="0"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928EF4FA-4392-CC84-3E2B-591F71851C32}"/>
              </a:ext>
            </a:extLst>
          </p:cNvPr>
          <p:cNvSpPr/>
          <p:nvPr/>
        </p:nvSpPr>
        <p:spPr>
          <a:xfrm>
            <a:off x="6561842" y="998595"/>
            <a:ext cx="200025" cy="85725"/>
          </a:xfrm>
          <a:custGeom>
            <a:avLst/>
            <a:gdLst>
              <a:gd name="connsiteX0" fmla="*/ 0 w 200025"/>
              <a:gd name="connsiteY0" fmla="*/ 85725 h 85725"/>
              <a:gd name="connsiteX1" fmla="*/ 47625 w 200025"/>
              <a:gd name="connsiteY1" fmla="*/ 57150 h 85725"/>
              <a:gd name="connsiteX2" fmla="*/ 133350 w 200025"/>
              <a:gd name="connsiteY2" fmla="*/ 9525 h 85725"/>
              <a:gd name="connsiteX3" fmla="*/ 200025 w 200025"/>
              <a:gd name="connsiteY3" fmla="*/ 0 h 85725"/>
            </a:gdLst>
            <a:ahLst/>
            <a:cxnLst>
              <a:cxn ang="0">
                <a:pos x="connsiteX0" y="connsiteY0"/>
              </a:cxn>
              <a:cxn ang="0">
                <a:pos x="connsiteX1" y="connsiteY1"/>
              </a:cxn>
              <a:cxn ang="0">
                <a:pos x="connsiteX2" y="connsiteY2"/>
              </a:cxn>
              <a:cxn ang="0">
                <a:pos x="connsiteX3" y="connsiteY3"/>
              </a:cxn>
            </a:cxnLst>
            <a:rect l="l" t="t" r="r" b="b"/>
            <a:pathLst>
              <a:path w="200025" h="85725">
                <a:moveTo>
                  <a:pt x="0" y="85725"/>
                </a:moveTo>
                <a:cubicBezTo>
                  <a:pt x="15875" y="76200"/>
                  <a:pt x="32221" y="67419"/>
                  <a:pt x="47625" y="57150"/>
                </a:cubicBezTo>
                <a:cubicBezTo>
                  <a:pt x="88914" y="29624"/>
                  <a:pt x="82283" y="22292"/>
                  <a:pt x="133350" y="9525"/>
                </a:cubicBezTo>
                <a:cubicBezTo>
                  <a:pt x="155130" y="4080"/>
                  <a:pt x="200025" y="0"/>
                  <a:pt x="200025"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E53E91E1-5323-D056-FBF4-4C4DA1F3FBA0}"/>
              </a:ext>
            </a:extLst>
          </p:cNvPr>
          <p:cNvSpPr/>
          <p:nvPr/>
        </p:nvSpPr>
        <p:spPr>
          <a:xfrm>
            <a:off x="4224197" y="399412"/>
            <a:ext cx="2466975" cy="552463"/>
          </a:xfrm>
          <a:custGeom>
            <a:avLst/>
            <a:gdLst>
              <a:gd name="connsiteX0" fmla="*/ 0 w 2466975"/>
              <a:gd name="connsiteY0" fmla="*/ 0 h 552463"/>
              <a:gd name="connsiteX1" fmla="*/ 47625 w 2466975"/>
              <a:gd name="connsiteY1" fmla="*/ 28575 h 552463"/>
              <a:gd name="connsiteX2" fmla="*/ 57150 w 2466975"/>
              <a:gd name="connsiteY2" fmla="*/ 57150 h 552463"/>
              <a:gd name="connsiteX3" fmla="*/ 114300 w 2466975"/>
              <a:gd name="connsiteY3" fmla="*/ 114300 h 552463"/>
              <a:gd name="connsiteX4" fmla="*/ 114300 w 2466975"/>
              <a:gd name="connsiteY4" fmla="*/ 114300 h 552463"/>
              <a:gd name="connsiteX5" fmla="*/ 200025 w 2466975"/>
              <a:gd name="connsiteY5" fmla="*/ 133350 h 552463"/>
              <a:gd name="connsiteX6" fmla="*/ 247650 w 2466975"/>
              <a:gd name="connsiteY6" fmla="*/ 152400 h 552463"/>
              <a:gd name="connsiteX7" fmla="*/ 333375 w 2466975"/>
              <a:gd name="connsiteY7" fmla="*/ 180975 h 552463"/>
              <a:gd name="connsiteX8" fmla="*/ 409575 w 2466975"/>
              <a:gd name="connsiteY8" fmla="*/ 209550 h 552463"/>
              <a:gd name="connsiteX9" fmla="*/ 466725 w 2466975"/>
              <a:gd name="connsiteY9" fmla="*/ 219075 h 552463"/>
              <a:gd name="connsiteX10" fmla="*/ 590550 w 2466975"/>
              <a:gd name="connsiteY10" fmla="*/ 247650 h 552463"/>
              <a:gd name="connsiteX11" fmla="*/ 638175 w 2466975"/>
              <a:gd name="connsiteY11" fmla="*/ 266700 h 552463"/>
              <a:gd name="connsiteX12" fmla="*/ 714375 w 2466975"/>
              <a:gd name="connsiteY12" fmla="*/ 285750 h 552463"/>
              <a:gd name="connsiteX13" fmla="*/ 819150 w 2466975"/>
              <a:gd name="connsiteY13" fmla="*/ 314325 h 552463"/>
              <a:gd name="connsiteX14" fmla="*/ 914400 w 2466975"/>
              <a:gd name="connsiteY14" fmla="*/ 352425 h 552463"/>
              <a:gd name="connsiteX15" fmla="*/ 990600 w 2466975"/>
              <a:gd name="connsiteY15" fmla="*/ 381000 h 552463"/>
              <a:gd name="connsiteX16" fmla="*/ 1066800 w 2466975"/>
              <a:gd name="connsiteY16" fmla="*/ 409575 h 552463"/>
              <a:gd name="connsiteX17" fmla="*/ 1266825 w 2466975"/>
              <a:gd name="connsiteY17" fmla="*/ 457200 h 552463"/>
              <a:gd name="connsiteX18" fmla="*/ 1333500 w 2466975"/>
              <a:gd name="connsiteY18" fmla="*/ 466725 h 552463"/>
              <a:gd name="connsiteX19" fmla="*/ 1371600 w 2466975"/>
              <a:gd name="connsiteY19" fmla="*/ 476250 h 552463"/>
              <a:gd name="connsiteX20" fmla="*/ 1428750 w 2466975"/>
              <a:gd name="connsiteY20" fmla="*/ 485775 h 552463"/>
              <a:gd name="connsiteX21" fmla="*/ 1476375 w 2466975"/>
              <a:gd name="connsiteY21" fmla="*/ 495300 h 552463"/>
              <a:gd name="connsiteX22" fmla="*/ 2295525 w 2466975"/>
              <a:gd name="connsiteY22" fmla="*/ 523875 h 552463"/>
              <a:gd name="connsiteX23" fmla="*/ 2343150 w 2466975"/>
              <a:gd name="connsiteY23" fmla="*/ 533400 h 552463"/>
              <a:gd name="connsiteX24" fmla="*/ 2419350 w 2466975"/>
              <a:gd name="connsiteY24" fmla="*/ 542925 h 552463"/>
              <a:gd name="connsiteX25" fmla="*/ 2466975 w 2466975"/>
              <a:gd name="connsiteY25" fmla="*/ 552450 h 5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6975" h="552463">
                <a:moveTo>
                  <a:pt x="0" y="0"/>
                </a:moveTo>
                <a:cubicBezTo>
                  <a:pt x="15875" y="9525"/>
                  <a:pt x="34534" y="15484"/>
                  <a:pt x="47625" y="28575"/>
                </a:cubicBezTo>
                <a:cubicBezTo>
                  <a:pt x="54725" y="35675"/>
                  <a:pt x="50986" y="49225"/>
                  <a:pt x="57150" y="57150"/>
                </a:cubicBezTo>
                <a:cubicBezTo>
                  <a:pt x="73690" y="78416"/>
                  <a:pt x="95250" y="95250"/>
                  <a:pt x="114300" y="114300"/>
                </a:cubicBezTo>
                <a:lnTo>
                  <a:pt x="114300" y="114300"/>
                </a:lnTo>
                <a:cubicBezTo>
                  <a:pt x="161197" y="129932"/>
                  <a:pt x="132971" y="122174"/>
                  <a:pt x="200025" y="133350"/>
                </a:cubicBezTo>
                <a:cubicBezTo>
                  <a:pt x="215900" y="139700"/>
                  <a:pt x="231548" y="146649"/>
                  <a:pt x="247650" y="152400"/>
                </a:cubicBezTo>
                <a:cubicBezTo>
                  <a:pt x="276016" y="162531"/>
                  <a:pt x="305409" y="169788"/>
                  <a:pt x="333375" y="180975"/>
                </a:cubicBezTo>
                <a:cubicBezTo>
                  <a:pt x="342645" y="184683"/>
                  <a:pt x="392777" y="205817"/>
                  <a:pt x="409575" y="209550"/>
                </a:cubicBezTo>
                <a:cubicBezTo>
                  <a:pt x="428428" y="213740"/>
                  <a:pt x="447989" y="214391"/>
                  <a:pt x="466725" y="219075"/>
                </a:cubicBezTo>
                <a:cubicBezTo>
                  <a:pt x="606189" y="253941"/>
                  <a:pt x="435779" y="225540"/>
                  <a:pt x="590550" y="247650"/>
                </a:cubicBezTo>
                <a:cubicBezTo>
                  <a:pt x="606425" y="254000"/>
                  <a:pt x="621833" y="261672"/>
                  <a:pt x="638175" y="266700"/>
                </a:cubicBezTo>
                <a:cubicBezTo>
                  <a:pt x="663199" y="274400"/>
                  <a:pt x="688975" y="279400"/>
                  <a:pt x="714375" y="285750"/>
                </a:cubicBezTo>
                <a:cubicBezTo>
                  <a:pt x="745583" y="293552"/>
                  <a:pt x="791651" y="304619"/>
                  <a:pt x="819150" y="314325"/>
                </a:cubicBezTo>
                <a:cubicBezTo>
                  <a:pt x="851396" y="325706"/>
                  <a:pt x="882529" y="340031"/>
                  <a:pt x="914400" y="352425"/>
                </a:cubicBezTo>
                <a:cubicBezTo>
                  <a:pt x="939683" y="362257"/>
                  <a:pt x="965200" y="371475"/>
                  <a:pt x="990600" y="381000"/>
                </a:cubicBezTo>
                <a:cubicBezTo>
                  <a:pt x="1016000" y="390525"/>
                  <a:pt x="1040110" y="404722"/>
                  <a:pt x="1066800" y="409575"/>
                </a:cubicBezTo>
                <a:cubicBezTo>
                  <a:pt x="1371667" y="465005"/>
                  <a:pt x="981181" y="389990"/>
                  <a:pt x="1266825" y="457200"/>
                </a:cubicBezTo>
                <a:cubicBezTo>
                  <a:pt x="1288679" y="462342"/>
                  <a:pt x="1311411" y="462709"/>
                  <a:pt x="1333500" y="466725"/>
                </a:cubicBezTo>
                <a:cubicBezTo>
                  <a:pt x="1346380" y="469067"/>
                  <a:pt x="1358763" y="473683"/>
                  <a:pt x="1371600" y="476250"/>
                </a:cubicBezTo>
                <a:cubicBezTo>
                  <a:pt x="1390538" y="480038"/>
                  <a:pt x="1409749" y="482320"/>
                  <a:pt x="1428750" y="485775"/>
                </a:cubicBezTo>
                <a:cubicBezTo>
                  <a:pt x="1444678" y="488671"/>
                  <a:pt x="1460261" y="493741"/>
                  <a:pt x="1476375" y="495300"/>
                </a:cubicBezTo>
                <a:cubicBezTo>
                  <a:pt x="1805547" y="527155"/>
                  <a:pt x="1890795" y="517129"/>
                  <a:pt x="2295525" y="523875"/>
                </a:cubicBezTo>
                <a:cubicBezTo>
                  <a:pt x="2311400" y="527050"/>
                  <a:pt x="2327149" y="530938"/>
                  <a:pt x="2343150" y="533400"/>
                </a:cubicBezTo>
                <a:cubicBezTo>
                  <a:pt x="2368450" y="537292"/>
                  <a:pt x="2394101" y="538717"/>
                  <a:pt x="2419350" y="542925"/>
                </a:cubicBezTo>
                <a:cubicBezTo>
                  <a:pt x="2481120" y="553220"/>
                  <a:pt x="2439365" y="552450"/>
                  <a:pt x="2466975" y="55245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Shape 1">
            <a:extLst>
              <a:ext uri="{FF2B5EF4-FFF2-40B4-BE49-F238E27FC236}">
                <a16:creationId xmlns:a16="http://schemas.microsoft.com/office/drawing/2014/main" id="{AE2D1B9B-544E-0111-E6DF-15F4BC269A02}"/>
              </a:ext>
            </a:extLst>
          </p:cNvPr>
          <p:cNvSpPr/>
          <p:nvPr userDrawn="1"/>
        </p:nvSpPr>
        <p:spPr>
          <a:xfrm>
            <a:off x="5760720" y="1051560"/>
            <a:ext cx="807720" cy="548640"/>
          </a:xfrm>
          <a:custGeom>
            <a:avLst/>
            <a:gdLst>
              <a:gd name="connsiteX0" fmla="*/ 807720 w 807720"/>
              <a:gd name="connsiteY0" fmla="*/ 0 h 548640"/>
              <a:gd name="connsiteX1" fmla="*/ 777240 w 807720"/>
              <a:gd name="connsiteY1" fmla="*/ 76200 h 548640"/>
              <a:gd name="connsiteX2" fmla="*/ 716280 w 807720"/>
              <a:gd name="connsiteY2" fmla="*/ 167640 h 548640"/>
              <a:gd name="connsiteX3" fmla="*/ 685800 w 807720"/>
              <a:gd name="connsiteY3" fmla="*/ 213360 h 548640"/>
              <a:gd name="connsiteX4" fmla="*/ 640080 w 807720"/>
              <a:gd name="connsiteY4" fmla="*/ 304800 h 548640"/>
              <a:gd name="connsiteX5" fmla="*/ 579120 w 807720"/>
              <a:gd name="connsiteY5" fmla="*/ 350520 h 548640"/>
              <a:gd name="connsiteX6" fmla="*/ 472440 w 807720"/>
              <a:gd name="connsiteY6" fmla="*/ 441960 h 548640"/>
              <a:gd name="connsiteX7" fmla="*/ 91440 w 807720"/>
              <a:gd name="connsiteY7" fmla="*/ 457200 h 548640"/>
              <a:gd name="connsiteX8" fmla="*/ 45720 w 807720"/>
              <a:gd name="connsiteY8" fmla="*/ 487680 h 548640"/>
              <a:gd name="connsiteX9" fmla="*/ 15240 w 807720"/>
              <a:gd name="connsiteY9" fmla="*/ 533400 h 548640"/>
              <a:gd name="connsiteX10" fmla="*/ 0 w 807720"/>
              <a:gd name="connsiteY10"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20" h="548640">
                <a:moveTo>
                  <a:pt x="807720" y="0"/>
                </a:moveTo>
                <a:cubicBezTo>
                  <a:pt x="797560" y="25400"/>
                  <a:pt x="790340" y="52184"/>
                  <a:pt x="777240" y="76200"/>
                </a:cubicBezTo>
                <a:cubicBezTo>
                  <a:pt x="759698" y="108359"/>
                  <a:pt x="736600" y="137160"/>
                  <a:pt x="716280" y="167640"/>
                </a:cubicBezTo>
                <a:cubicBezTo>
                  <a:pt x="706120" y="182880"/>
                  <a:pt x="691592" y="195984"/>
                  <a:pt x="685800" y="213360"/>
                </a:cubicBezTo>
                <a:cubicBezTo>
                  <a:pt x="673405" y="250545"/>
                  <a:pt x="669623" y="275257"/>
                  <a:pt x="640080" y="304800"/>
                </a:cubicBezTo>
                <a:cubicBezTo>
                  <a:pt x="622119" y="322761"/>
                  <a:pt x="598235" y="333794"/>
                  <a:pt x="579120" y="350520"/>
                </a:cubicBezTo>
                <a:cubicBezTo>
                  <a:pt x="572781" y="356066"/>
                  <a:pt x="499001" y="439114"/>
                  <a:pt x="472440" y="441960"/>
                </a:cubicBezTo>
                <a:cubicBezTo>
                  <a:pt x="346062" y="455501"/>
                  <a:pt x="218440" y="452120"/>
                  <a:pt x="91440" y="457200"/>
                </a:cubicBezTo>
                <a:cubicBezTo>
                  <a:pt x="76200" y="467360"/>
                  <a:pt x="58672" y="474728"/>
                  <a:pt x="45720" y="487680"/>
                </a:cubicBezTo>
                <a:cubicBezTo>
                  <a:pt x="32768" y="500632"/>
                  <a:pt x="26230" y="518747"/>
                  <a:pt x="15240" y="533400"/>
                </a:cubicBezTo>
                <a:cubicBezTo>
                  <a:pt x="10929" y="539147"/>
                  <a:pt x="5080" y="543560"/>
                  <a:pt x="0" y="54864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1107E71-110B-BF50-4DAB-79CEAE567E52}"/>
              </a:ext>
            </a:extLst>
          </p:cNvPr>
          <p:cNvSpPr txBox="1"/>
          <p:nvPr userDrawn="1"/>
        </p:nvSpPr>
        <p:spPr>
          <a:xfrm>
            <a:off x="0" y="-2"/>
            <a:ext cx="2583403" cy="6858002"/>
          </a:xfrm>
          <a:prstGeom prst="rect">
            <a:avLst/>
          </a:prstGeom>
          <a:solidFill>
            <a:schemeClr val="bg1"/>
          </a:solidFill>
        </p:spPr>
        <p:txBody>
          <a:bodyPr wrap="square" rtlCol="0">
            <a:noAutofit/>
          </a:bodyPr>
          <a:lstStyle/>
          <a:p>
            <a:endParaRPr lang="en-GB" sz="1100"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206E68F1-9B44-37D5-EFB1-365521E2F721}"/>
              </a:ext>
            </a:extLst>
          </p:cNvPr>
          <p:cNvSpPr>
            <a:spLocks noGrp="1"/>
          </p:cNvSpPr>
          <p:nvPr>
            <p:ph type="body" sz="quarter" idx="11"/>
          </p:nvPr>
        </p:nvSpPr>
        <p:spPr>
          <a:xfrm>
            <a:off x="0" y="0"/>
            <a:ext cx="2582863"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7884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ON Map_SEAD Zoom">
    <p:bg>
      <p:bgPr>
        <a:solidFill>
          <a:srgbClr val="9DC3E6"/>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161F882-A8C9-DC02-9547-02381EF97BE3}"/>
              </a:ext>
            </a:extLst>
          </p:cNvPr>
          <p:cNvSpPr/>
          <p:nvPr userDrawn="1"/>
        </p:nvSpPr>
        <p:spPr>
          <a:xfrm>
            <a:off x="12146280" y="0"/>
            <a:ext cx="45720" cy="2455200"/>
          </a:xfrm>
          <a:prstGeom prst="rect">
            <a:avLst/>
          </a:prstGeom>
          <a:gradFill flip="none" rotWithShape="1">
            <a:gsLst>
              <a:gs pos="0">
                <a:schemeClr val="accent6">
                  <a:lumMod val="75000"/>
                </a:schemeClr>
              </a:gs>
              <a:gs pos="74000">
                <a:srgbClr val="92D050"/>
              </a:gs>
              <a:gs pos="100000">
                <a:schemeClr val="accent2">
                  <a:lumMod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DDA37C20-8D39-3D84-F40F-E5EC5FF2BC55}"/>
              </a:ext>
            </a:extLst>
          </p:cNvPr>
          <p:cNvSpPr/>
          <p:nvPr userDrawn="1"/>
        </p:nvSpPr>
        <p:spPr>
          <a:xfrm>
            <a:off x="1148613" y="-19050"/>
            <a:ext cx="11043387" cy="2529126"/>
          </a:xfrm>
          <a:custGeom>
            <a:avLst/>
            <a:gdLst>
              <a:gd name="connsiteX0" fmla="*/ 74106 w 11240634"/>
              <a:gd name="connsiteY0" fmla="*/ 15498 h 2541722"/>
              <a:gd name="connsiteX1" fmla="*/ 74106 w 11240634"/>
              <a:gd name="connsiteY1" fmla="*/ 15498 h 2541722"/>
              <a:gd name="connsiteX2" fmla="*/ 74106 w 11240634"/>
              <a:gd name="connsiteY2" fmla="*/ 333213 h 2541722"/>
              <a:gd name="connsiteX3" fmla="*/ 43109 w 11240634"/>
              <a:gd name="connsiteY3" fmla="*/ 410705 h 2541722"/>
              <a:gd name="connsiteX4" fmla="*/ 19861 w 11240634"/>
              <a:gd name="connsiteY4" fmla="*/ 495946 h 2541722"/>
              <a:gd name="connsiteX5" fmla="*/ 12112 w 11240634"/>
              <a:gd name="connsiteY5" fmla="*/ 867905 h 2541722"/>
              <a:gd name="connsiteX6" fmla="*/ 58607 w 11240634"/>
              <a:gd name="connsiteY6" fmla="*/ 914400 h 2541722"/>
              <a:gd name="connsiteX7" fmla="*/ 81855 w 11240634"/>
              <a:gd name="connsiteY7" fmla="*/ 937647 h 2541722"/>
              <a:gd name="connsiteX8" fmla="*/ 112851 w 11240634"/>
              <a:gd name="connsiteY8" fmla="*/ 953146 h 2541722"/>
              <a:gd name="connsiteX9" fmla="*/ 136099 w 11240634"/>
              <a:gd name="connsiteY9" fmla="*/ 968644 h 2541722"/>
              <a:gd name="connsiteX10" fmla="*/ 159346 w 11240634"/>
              <a:gd name="connsiteY10" fmla="*/ 976393 h 2541722"/>
              <a:gd name="connsiteX11" fmla="*/ 221339 w 11240634"/>
              <a:gd name="connsiteY11" fmla="*/ 1007390 h 2541722"/>
              <a:gd name="connsiteX12" fmla="*/ 252336 w 11240634"/>
              <a:gd name="connsiteY12" fmla="*/ 1022888 h 2541722"/>
              <a:gd name="connsiteX13" fmla="*/ 283333 w 11240634"/>
              <a:gd name="connsiteY13" fmla="*/ 1038386 h 2541722"/>
              <a:gd name="connsiteX14" fmla="*/ 337577 w 11240634"/>
              <a:gd name="connsiteY14" fmla="*/ 1077132 h 2541722"/>
              <a:gd name="connsiteX15" fmla="*/ 415068 w 11240634"/>
              <a:gd name="connsiteY15" fmla="*/ 1115878 h 2541722"/>
              <a:gd name="connsiteX16" fmla="*/ 461563 w 11240634"/>
              <a:gd name="connsiteY16" fmla="*/ 1123627 h 2541722"/>
              <a:gd name="connsiteX17" fmla="*/ 539055 w 11240634"/>
              <a:gd name="connsiteY17" fmla="*/ 1154624 h 2541722"/>
              <a:gd name="connsiteX18" fmla="*/ 601048 w 11240634"/>
              <a:gd name="connsiteY18" fmla="*/ 1193369 h 2541722"/>
              <a:gd name="connsiteX19" fmla="*/ 632045 w 11240634"/>
              <a:gd name="connsiteY19" fmla="*/ 1208868 h 2541722"/>
              <a:gd name="connsiteX20" fmla="*/ 686289 w 11240634"/>
              <a:gd name="connsiteY20" fmla="*/ 1255363 h 2541722"/>
              <a:gd name="connsiteX21" fmla="*/ 709536 w 11240634"/>
              <a:gd name="connsiteY21" fmla="*/ 1286359 h 2541722"/>
              <a:gd name="connsiteX22" fmla="*/ 732784 w 11240634"/>
              <a:gd name="connsiteY22" fmla="*/ 1356102 h 2541722"/>
              <a:gd name="connsiteX23" fmla="*/ 748282 w 11240634"/>
              <a:gd name="connsiteY23" fmla="*/ 1983783 h 2541722"/>
              <a:gd name="connsiteX24" fmla="*/ 756031 w 11240634"/>
              <a:gd name="connsiteY24" fmla="*/ 2022529 h 2541722"/>
              <a:gd name="connsiteX25" fmla="*/ 771529 w 11240634"/>
              <a:gd name="connsiteY25" fmla="*/ 2092271 h 2541722"/>
              <a:gd name="connsiteX26" fmla="*/ 787028 w 11240634"/>
              <a:gd name="connsiteY26" fmla="*/ 2146515 h 2541722"/>
              <a:gd name="connsiteX27" fmla="*/ 802526 w 11240634"/>
              <a:gd name="connsiteY27" fmla="*/ 2177512 h 2541722"/>
              <a:gd name="connsiteX28" fmla="*/ 833523 w 11240634"/>
              <a:gd name="connsiteY28" fmla="*/ 2193010 h 2541722"/>
              <a:gd name="connsiteX29" fmla="*/ 880017 w 11240634"/>
              <a:gd name="connsiteY29" fmla="*/ 2208508 h 2541722"/>
              <a:gd name="connsiteX30" fmla="*/ 934261 w 11240634"/>
              <a:gd name="connsiteY30" fmla="*/ 2200759 h 2541722"/>
              <a:gd name="connsiteX31" fmla="*/ 973007 w 11240634"/>
              <a:gd name="connsiteY31" fmla="*/ 2162013 h 2541722"/>
              <a:gd name="connsiteX32" fmla="*/ 1011753 w 11240634"/>
              <a:gd name="connsiteY32" fmla="*/ 2115518 h 2541722"/>
              <a:gd name="connsiteX33" fmla="*/ 1027251 w 11240634"/>
              <a:gd name="connsiteY33" fmla="*/ 2092271 h 2541722"/>
              <a:gd name="connsiteX34" fmla="*/ 1042750 w 11240634"/>
              <a:gd name="connsiteY34" fmla="*/ 2076773 h 2541722"/>
              <a:gd name="connsiteX35" fmla="*/ 1081495 w 11240634"/>
              <a:gd name="connsiteY35" fmla="*/ 2022529 h 2541722"/>
              <a:gd name="connsiteX36" fmla="*/ 1104743 w 11240634"/>
              <a:gd name="connsiteY36" fmla="*/ 2014780 h 2541722"/>
              <a:gd name="connsiteX37" fmla="*/ 1158987 w 11240634"/>
              <a:gd name="connsiteY37" fmla="*/ 1983783 h 2541722"/>
              <a:gd name="connsiteX38" fmla="*/ 1182234 w 11240634"/>
              <a:gd name="connsiteY38" fmla="*/ 1968285 h 2541722"/>
              <a:gd name="connsiteX39" fmla="*/ 1282973 w 11240634"/>
              <a:gd name="connsiteY39" fmla="*/ 1945037 h 2541722"/>
              <a:gd name="connsiteX40" fmla="*/ 2243868 w 11240634"/>
              <a:gd name="connsiteY40" fmla="*/ 1960535 h 2541722"/>
              <a:gd name="connsiteX41" fmla="*/ 2290363 w 11240634"/>
              <a:gd name="connsiteY41" fmla="*/ 1976034 h 2541722"/>
              <a:gd name="connsiteX42" fmla="*/ 2367855 w 11240634"/>
              <a:gd name="connsiteY42" fmla="*/ 1999281 h 2541722"/>
              <a:gd name="connsiteX43" fmla="*/ 2429848 w 11240634"/>
              <a:gd name="connsiteY43" fmla="*/ 2022529 h 2541722"/>
              <a:gd name="connsiteX44" fmla="*/ 2476343 w 11240634"/>
              <a:gd name="connsiteY44" fmla="*/ 2053525 h 2541722"/>
              <a:gd name="connsiteX45" fmla="*/ 2507339 w 11240634"/>
              <a:gd name="connsiteY45" fmla="*/ 2076773 h 2541722"/>
              <a:gd name="connsiteX46" fmla="*/ 2608078 w 11240634"/>
              <a:gd name="connsiteY46" fmla="*/ 2107769 h 2541722"/>
              <a:gd name="connsiteX47" fmla="*/ 2639075 w 11240634"/>
              <a:gd name="connsiteY47" fmla="*/ 2131017 h 2541722"/>
              <a:gd name="connsiteX48" fmla="*/ 2693319 w 11240634"/>
              <a:gd name="connsiteY48" fmla="*/ 2146515 h 2541722"/>
              <a:gd name="connsiteX49" fmla="*/ 2763061 w 11240634"/>
              <a:gd name="connsiteY49" fmla="*/ 2162013 h 2541722"/>
              <a:gd name="connsiteX50" fmla="*/ 2809556 w 11240634"/>
              <a:gd name="connsiteY50" fmla="*/ 2177512 h 2541722"/>
              <a:gd name="connsiteX51" fmla="*/ 2863800 w 11240634"/>
              <a:gd name="connsiteY51" fmla="*/ 2185261 h 2541722"/>
              <a:gd name="connsiteX52" fmla="*/ 3080777 w 11240634"/>
              <a:gd name="connsiteY52" fmla="*/ 2208508 h 2541722"/>
              <a:gd name="connsiteX53" fmla="*/ 3204763 w 11240634"/>
              <a:gd name="connsiteY53" fmla="*/ 2224007 h 2541722"/>
              <a:gd name="connsiteX54" fmla="*/ 3700709 w 11240634"/>
              <a:gd name="connsiteY54" fmla="*/ 2208508 h 2541722"/>
              <a:gd name="connsiteX55" fmla="*/ 3824695 w 11240634"/>
              <a:gd name="connsiteY55" fmla="*/ 2193010 h 2541722"/>
              <a:gd name="connsiteX56" fmla="*/ 3909936 w 11240634"/>
              <a:gd name="connsiteY56" fmla="*/ 2185261 h 2541722"/>
              <a:gd name="connsiteX57" fmla="*/ 4134661 w 11240634"/>
              <a:gd name="connsiteY57" fmla="*/ 2138766 h 2541722"/>
              <a:gd name="connsiteX58" fmla="*/ 4227651 w 11240634"/>
              <a:gd name="connsiteY58" fmla="*/ 2123268 h 2541722"/>
              <a:gd name="connsiteX59" fmla="*/ 4312892 w 11240634"/>
              <a:gd name="connsiteY59" fmla="*/ 2100020 h 2541722"/>
              <a:gd name="connsiteX60" fmla="*/ 4413631 w 11240634"/>
              <a:gd name="connsiteY60" fmla="*/ 2084522 h 2541722"/>
              <a:gd name="connsiteX61" fmla="*/ 4467875 w 11240634"/>
              <a:gd name="connsiteY61" fmla="*/ 2069024 h 2541722"/>
              <a:gd name="connsiteX62" fmla="*/ 4514370 w 11240634"/>
              <a:gd name="connsiteY62" fmla="*/ 2061274 h 2541722"/>
              <a:gd name="connsiteX63" fmla="*/ 4545367 w 11240634"/>
              <a:gd name="connsiteY63" fmla="*/ 2053525 h 2541722"/>
              <a:gd name="connsiteX64" fmla="*/ 5025814 w 11240634"/>
              <a:gd name="connsiteY64" fmla="*/ 2038027 h 2541722"/>
              <a:gd name="connsiteX65" fmla="*/ 5080058 w 11240634"/>
              <a:gd name="connsiteY65" fmla="*/ 2014780 h 2541722"/>
              <a:gd name="connsiteX66" fmla="*/ 5219543 w 11240634"/>
              <a:gd name="connsiteY66" fmla="*/ 1914041 h 2541722"/>
              <a:gd name="connsiteX67" fmla="*/ 5250539 w 11240634"/>
              <a:gd name="connsiteY67" fmla="*/ 1883044 h 2541722"/>
              <a:gd name="connsiteX68" fmla="*/ 5304784 w 11240634"/>
              <a:gd name="connsiteY68" fmla="*/ 1844298 h 2541722"/>
              <a:gd name="connsiteX69" fmla="*/ 5328031 w 11240634"/>
              <a:gd name="connsiteY69" fmla="*/ 1813302 h 2541722"/>
              <a:gd name="connsiteX70" fmla="*/ 5436519 w 11240634"/>
              <a:gd name="connsiteY70" fmla="*/ 1759057 h 2541722"/>
              <a:gd name="connsiteX71" fmla="*/ 5552756 w 11240634"/>
              <a:gd name="connsiteY71" fmla="*/ 1697064 h 2541722"/>
              <a:gd name="connsiteX72" fmla="*/ 5661245 w 11240634"/>
              <a:gd name="connsiteY72" fmla="*/ 1650569 h 2541722"/>
              <a:gd name="connsiteX73" fmla="*/ 5723238 w 11240634"/>
              <a:gd name="connsiteY73" fmla="*/ 1635071 h 2541722"/>
              <a:gd name="connsiteX74" fmla="*/ 5940214 w 11240634"/>
              <a:gd name="connsiteY74" fmla="*/ 1627322 h 2541722"/>
              <a:gd name="connsiteX75" fmla="*/ 6002207 w 11240634"/>
              <a:gd name="connsiteY75" fmla="*/ 1611824 h 2541722"/>
              <a:gd name="connsiteX76" fmla="*/ 6048702 w 11240634"/>
              <a:gd name="connsiteY76" fmla="*/ 1604074 h 2541722"/>
              <a:gd name="connsiteX77" fmla="*/ 6079699 w 11240634"/>
              <a:gd name="connsiteY77" fmla="*/ 1588576 h 2541722"/>
              <a:gd name="connsiteX78" fmla="*/ 6133943 w 11240634"/>
              <a:gd name="connsiteY78" fmla="*/ 1565329 h 2541722"/>
              <a:gd name="connsiteX79" fmla="*/ 6188187 w 11240634"/>
              <a:gd name="connsiteY79" fmla="*/ 1549830 h 2541722"/>
              <a:gd name="connsiteX80" fmla="*/ 6234682 w 11240634"/>
              <a:gd name="connsiteY80" fmla="*/ 1526583 h 2541722"/>
              <a:gd name="connsiteX81" fmla="*/ 6319923 w 11240634"/>
              <a:gd name="connsiteY81" fmla="*/ 1503335 h 2541722"/>
              <a:gd name="connsiteX82" fmla="*/ 6350919 w 11240634"/>
              <a:gd name="connsiteY82" fmla="*/ 1480088 h 2541722"/>
              <a:gd name="connsiteX83" fmla="*/ 6428411 w 11240634"/>
              <a:gd name="connsiteY83" fmla="*/ 1449091 h 2541722"/>
              <a:gd name="connsiteX84" fmla="*/ 6498153 w 11240634"/>
              <a:gd name="connsiteY84" fmla="*/ 1410346 h 2541722"/>
              <a:gd name="connsiteX85" fmla="*/ 6544648 w 11240634"/>
              <a:gd name="connsiteY85" fmla="*/ 1387098 h 2541722"/>
              <a:gd name="connsiteX86" fmla="*/ 6575645 w 11240634"/>
              <a:gd name="connsiteY86" fmla="*/ 1379349 h 2541722"/>
              <a:gd name="connsiteX87" fmla="*/ 6653136 w 11240634"/>
              <a:gd name="connsiteY87" fmla="*/ 1356102 h 2541722"/>
              <a:gd name="connsiteX88" fmla="*/ 6777123 w 11240634"/>
              <a:gd name="connsiteY88" fmla="*/ 1332854 h 2541722"/>
              <a:gd name="connsiteX89" fmla="*/ 6815868 w 11240634"/>
              <a:gd name="connsiteY89" fmla="*/ 1325105 h 2541722"/>
              <a:gd name="connsiteX90" fmla="*/ 6885611 w 11240634"/>
              <a:gd name="connsiteY90" fmla="*/ 1317356 h 2541722"/>
              <a:gd name="connsiteX91" fmla="*/ 6947604 w 11240634"/>
              <a:gd name="connsiteY91" fmla="*/ 1301857 h 2541722"/>
              <a:gd name="connsiteX92" fmla="*/ 7017346 w 11240634"/>
              <a:gd name="connsiteY92" fmla="*/ 1270861 h 2541722"/>
              <a:gd name="connsiteX93" fmla="*/ 7063841 w 11240634"/>
              <a:gd name="connsiteY93" fmla="*/ 1255363 h 2541722"/>
              <a:gd name="connsiteX94" fmla="*/ 7118085 w 11240634"/>
              <a:gd name="connsiteY94" fmla="*/ 1232115 h 2541722"/>
              <a:gd name="connsiteX95" fmla="*/ 7226573 w 11240634"/>
              <a:gd name="connsiteY95" fmla="*/ 1216617 h 2541722"/>
              <a:gd name="connsiteX96" fmla="*/ 7311814 w 11240634"/>
              <a:gd name="connsiteY96" fmla="*/ 1201118 h 2541722"/>
              <a:gd name="connsiteX97" fmla="*/ 7366058 w 11240634"/>
              <a:gd name="connsiteY97" fmla="*/ 1193369 h 2541722"/>
              <a:gd name="connsiteX98" fmla="*/ 7412553 w 11240634"/>
              <a:gd name="connsiteY98" fmla="*/ 1177871 h 2541722"/>
              <a:gd name="connsiteX99" fmla="*/ 7683773 w 11240634"/>
              <a:gd name="connsiteY99" fmla="*/ 1185620 h 2541722"/>
              <a:gd name="connsiteX100" fmla="*/ 7714770 w 11240634"/>
              <a:gd name="connsiteY100" fmla="*/ 1201118 h 2541722"/>
              <a:gd name="connsiteX101" fmla="*/ 7761265 w 11240634"/>
              <a:gd name="connsiteY101" fmla="*/ 1216617 h 2541722"/>
              <a:gd name="connsiteX102" fmla="*/ 7792261 w 11240634"/>
              <a:gd name="connsiteY102" fmla="*/ 1224366 h 2541722"/>
              <a:gd name="connsiteX103" fmla="*/ 7877502 w 11240634"/>
              <a:gd name="connsiteY103" fmla="*/ 1270861 h 2541722"/>
              <a:gd name="connsiteX104" fmla="*/ 7947245 w 11240634"/>
              <a:gd name="connsiteY104" fmla="*/ 1301857 h 2541722"/>
              <a:gd name="connsiteX105" fmla="*/ 7985990 w 11240634"/>
              <a:gd name="connsiteY105" fmla="*/ 1325105 h 2541722"/>
              <a:gd name="connsiteX106" fmla="*/ 8032485 w 11240634"/>
              <a:gd name="connsiteY106" fmla="*/ 1356102 h 2541722"/>
              <a:gd name="connsiteX107" fmla="*/ 8164221 w 11240634"/>
              <a:gd name="connsiteY107" fmla="*/ 1387098 h 2541722"/>
              <a:gd name="connsiteX108" fmla="*/ 8319204 w 11240634"/>
              <a:gd name="connsiteY108" fmla="*/ 1425844 h 2541722"/>
              <a:gd name="connsiteX109" fmla="*/ 8559428 w 11240634"/>
              <a:gd name="connsiteY109" fmla="*/ 1526583 h 2541722"/>
              <a:gd name="connsiteX110" fmla="*/ 8636919 w 11240634"/>
              <a:gd name="connsiteY110" fmla="*/ 1557580 h 2541722"/>
              <a:gd name="connsiteX111" fmla="*/ 8698912 w 11240634"/>
              <a:gd name="connsiteY111" fmla="*/ 1588576 h 2541722"/>
              <a:gd name="connsiteX112" fmla="*/ 8784153 w 11240634"/>
              <a:gd name="connsiteY112" fmla="*/ 1604074 h 2541722"/>
              <a:gd name="connsiteX113" fmla="*/ 8923638 w 11240634"/>
              <a:gd name="connsiteY113" fmla="*/ 1627322 h 2541722"/>
              <a:gd name="connsiteX114" fmla="*/ 9225855 w 11240634"/>
              <a:gd name="connsiteY114" fmla="*/ 1596325 h 2541722"/>
              <a:gd name="connsiteX115" fmla="*/ 9349841 w 11240634"/>
              <a:gd name="connsiteY115" fmla="*/ 1580827 h 2541722"/>
              <a:gd name="connsiteX116" fmla="*/ 9528072 w 11240634"/>
              <a:gd name="connsiteY116" fmla="*/ 1588576 h 2541722"/>
              <a:gd name="connsiteX117" fmla="*/ 9613312 w 11240634"/>
              <a:gd name="connsiteY117" fmla="*/ 1611824 h 2541722"/>
              <a:gd name="connsiteX118" fmla="*/ 9768295 w 11240634"/>
              <a:gd name="connsiteY118" fmla="*/ 1627322 h 2541722"/>
              <a:gd name="connsiteX119" fmla="*/ 10117007 w 11240634"/>
              <a:gd name="connsiteY119" fmla="*/ 1658318 h 2541722"/>
              <a:gd name="connsiteX120" fmla="*/ 10248743 w 11240634"/>
              <a:gd name="connsiteY120" fmla="*/ 1673817 h 2541722"/>
              <a:gd name="connsiteX121" fmla="*/ 10310736 w 11240634"/>
              <a:gd name="connsiteY121" fmla="*/ 1689315 h 2541722"/>
              <a:gd name="connsiteX122" fmla="*/ 10364980 w 11240634"/>
              <a:gd name="connsiteY122" fmla="*/ 1712563 h 2541722"/>
              <a:gd name="connsiteX123" fmla="*/ 10395977 w 11240634"/>
              <a:gd name="connsiteY123" fmla="*/ 1735810 h 2541722"/>
              <a:gd name="connsiteX124" fmla="*/ 10426973 w 11240634"/>
              <a:gd name="connsiteY124" fmla="*/ 1805552 h 2541722"/>
              <a:gd name="connsiteX125" fmla="*/ 10434723 w 11240634"/>
              <a:gd name="connsiteY125" fmla="*/ 1844298 h 2541722"/>
              <a:gd name="connsiteX126" fmla="*/ 10450221 w 11240634"/>
              <a:gd name="connsiteY126" fmla="*/ 1875295 h 2541722"/>
              <a:gd name="connsiteX127" fmla="*/ 10465719 w 11240634"/>
              <a:gd name="connsiteY127" fmla="*/ 1952786 h 2541722"/>
              <a:gd name="connsiteX128" fmla="*/ 10512214 w 11240634"/>
              <a:gd name="connsiteY128" fmla="*/ 2038027 h 2541722"/>
              <a:gd name="connsiteX129" fmla="*/ 10527712 w 11240634"/>
              <a:gd name="connsiteY129" fmla="*/ 2069024 h 2541722"/>
              <a:gd name="connsiteX130" fmla="*/ 10558709 w 11240634"/>
              <a:gd name="connsiteY130" fmla="*/ 2092271 h 2541722"/>
              <a:gd name="connsiteX131" fmla="*/ 10620702 w 11240634"/>
              <a:gd name="connsiteY131" fmla="*/ 2216257 h 2541722"/>
              <a:gd name="connsiteX132" fmla="*/ 10636200 w 11240634"/>
              <a:gd name="connsiteY132" fmla="*/ 2247254 h 2541722"/>
              <a:gd name="connsiteX133" fmla="*/ 10667197 w 11240634"/>
              <a:gd name="connsiteY133" fmla="*/ 2262752 h 2541722"/>
              <a:gd name="connsiteX134" fmla="*/ 10752438 w 11240634"/>
              <a:gd name="connsiteY134" fmla="*/ 2332495 h 2541722"/>
              <a:gd name="connsiteX135" fmla="*/ 10791184 w 11240634"/>
              <a:gd name="connsiteY135" fmla="*/ 2363491 h 2541722"/>
              <a:gd name="connsiteX136" fmla="*/ 10829929 w 11240634"/>
              <a:gd name="connsiteY136" fmla="*/ 2378990 h 2541722"/>
              <a:gd name="connsiteX137" fmla="*/ 10891923 w 11240634"/>
              <a:gd name="connsiteY137" fmla="*/ 2417735 h 2541722"/>
              <a:gd name="connsiteX138" fmla="*/ 10946167 w 11240634"/>
              <a:gd name="connsiteY138" fmla="*/ 2471980 h 2541722"/>
              <a:gd name="connsiteX139" fmla="*/ 10961665 w 11240634"/>
              <a:gd name="connsiteY139" fmla="*/ 2495227 h 2541722"/>
              <a:gd name="connsiteX140" fmla="*/ 10992661 w 11240634"/>
              <a:gd name="connsiteY140" fmla="*/ 2526224 h 2541722"/>
              <a:gd name="connsiteX141" fmla="*/ 11015909 w 11240634"/>
              <a:gd name="connsiteY141" fmla="*/ 2533973 h 2541722"/>
              <a:gd name="connsiteX142" fmla="*/ 10953916 w 11240634"/>
              <a:gd name="connsiteY142" fmla="*/ 2526224 h 2541722"/>
              <a:gd name="connsiteX143" fmla="*/ 10922919 w 11240634"/>
              <a:gd name="connsiteY143" fmla="*/ 2495227 h 2541722"/>
              <a:gd name="connsiteX144" fmla="*/ 11008160 w 11240634"/>
              <a:gd name="connsiteY144" fmla="*/ 2138766 h 2541722"/>
              <a:gd name="connsiteX145" fmla="*/ 11015909 w 11240634"/>
              <a:gd name="connsiteY145" fmla="*/ 2053525 h 2541722"/>
              <a:gd name="connsiteX146" fmla="*/ 11023658 w 11240634"/>
              <a:gd name="connsiteY146" fmla="*/ 2022529 h 2541722"/>
              <a:gd name="connsiteX147" fmla="*/ 11015909 w 11240634"/>
              <a:gd name="connsiteY147" fmla="*/ 1952786 h 2541722"/>
              <a:gd name="connsiteX148" fmla="*/ 11008160 w 11240634"/>
              <a:gd name="connsiteY148" fmla="*/ 1976034 h 2541722"/>
              <a:gd name="connsiteX149" fmla="*/ 11031407 w 11240634"/>
              <a:gd name="connsiteY149" fmla="*/ 2007030 h 2541722"/>
              <a:gd name="connsiteX150" fmla="*/ 11077902 w 11240634"/>
              <a:gd name="connsiteY150" fmla="*/ 2053525 h 2541722"/>
              <a:gd name="connsiteX151" fmla="*/ 11101150 w 11240634"/>
              <a:gd name="connsiteY151" fmla="*/ 2084522 h 2541722"/>
              <a:gd name="connsiteX152" fmla="*/ 11116648 w 11240634"/>
              <a:gd name="connsiteY152" fmla="*/ 2107769 h 2541722"/>
              <a:gd name="connsiteX153" fmla="*/ 11139895 w 11240634"/>
              <a:gd name="connsiteY153" fmla="*/ 2115518 h 2541722"/>
              <a:gd name="connsiteX154" fmla="*/ 11240634 w 11240634"/>
              <a:gd name="connsiteY154" fmla="*/ 2123268 h 2541722"/>
              <a:gd name="connsiteX155" fmla="*/ 11201889 w 11240634"/>
              <a:gd name="connsiteY155" fmla="*/ 2185261 h 2541722"/>
              <a:gd name="connsiteX156" fmla="*/ 11170892 w 11240634"/>
              <a:gd name="connsiteY156" fmla="*/ 2247254 h 2541722"/>
              <a:gd name="connsiteX157" fmla="*/ 11147645 w 11240634"/>
              <a:gd name="connsiteY157" fmla="*/ 2286000 h 2541722"/>
              <a:gd name="connsiteX158" fmla="*/ 10837678 w 11240634"/>
              <a:gd name="connsiteY158" fmla="*/ 2378990 h 2541722"/>
              <a:gd name="connsiteX159" fmla="*/ 11031407 w 11240634"/>
              <a:gd name="connsiteY159" fmla="*/ 2541722 h 2541722"/>
              <a:gd name="connsiteX160" fmla="*/ 11031407 w 11240634"/>
              <a:gd name="connsiteY160" fmla="*/ 0 h 2541722"/>
              <a:gd name="connsiteX161" fmla="*/ 74106 w 11240634"/>
              <a:gd name="connsiteY161" fmla="*/ 15498 h 2541722"/>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077902 w 11770878"/>
              <a:gd name="connsiteY150" fmla="*/ 2053525 h 2748456"/>
              <a:gd name="connsiteX151" fmla="*/ 11101150 w 11770878"/>
              <a:gd name="connsiteY151" fmla="*/ 2084522 h 2748456"/>
              <a:gd name="connsiteX152" fmla="*/ 11116648 w 11770878"/>
              <a:gd name="connsiteY152" fmla="*/ 2107769 h 2748456"/>
              <a:gd name="connsiteX153" fmla="*/ 11139895 w 11770878"/>
              <a:gd name="connsiteY153" fmla="*/ 2115518 h 2748456"/>
              <a:gd name="connsiteX154" fmla="*/ 11240634 w 11770878"/>
              <a:gd name="connsiteY154" fmla="*/ 2123268 h 2748456"/>
              <a:gd name="connsiteX155" fmla="*/ 11201889 w 11770878"/>
              <a:gd name="connsiteY155" fmla="*/ 2185261 h 2748456"/>
              <a:gd name="connsiteX156" fmla="*/ 11170892 w 11770878"/>
              <a:gd name="connsiteY156" fmla="*/ 2247254 h 2748456"/>
              <a:gd name="connsiteX157" fmla="*/ 11147645 w 11770878"/>
              <a:gd name="connsiteY157" fmla="*/ 2286000 h 2748456"/>
              <a:gd name="connsiteX158" fmla="*/ 10837678 w 11770878"/>
              <a:gd name="connsiteY158" fmla="*/ 2378990 h 2748456"/>
              <a:gd name="connsiteX159" fmla="*/ 11770878 w 11770878"/>
              <a:gd name="connsiteY159" fmla="*/ 2748456 h 2748456"/>
              <a:gd name="connsiteX160" fmla="*/ 11031407 w 11770878"/>
              <a:gd name="connsiteY160" fmla="*/ 0 h 2748456"/>
              <a:gd name="connsiteX161" fmla="*/ 74106 w 11770878"/>
              <a:gd name="connsiteY161"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077902 w 11770878"/>
              <a:gd name="connsiteY150" fmla="*/ 2053525 h 2748456"/>
              <a:gd name="connsiteX151" fmla="*/ 11101150 w 11770878"/>
              <a:gd name="connsiteY151" fmla="*/ 2084522 h 2748456"/>
              <a:gd name="connsiteX152" fmla="*/ 11116648 w 11770878"/>
              <a:gd name="connsiteY152" fmla="*/ 2107769 h 2748456"/>
              <a:gd name="connsiteX153" fmla="*/ 11139895 w 11770878"/>
              <a:gd name="connsiteY153" fmla="*/ 2115518 h 2748456"/>
              <a:gd name="connsiteX154" fmla="*/ 11240634 w 11770878"/>
              <a:gd name="connsiteY154" fmla="*/ 2123268 h 2748456"/>
              <a:gd name="connsiteX155" fmla="*/ 11201889 w 11770878"/>
              <a:gd name="connsiteY155" fmla="*/ 2185261 h 2748456"/>
              <a:gd name="connsiteX156" fmla="*/ 11170892 w 11770878"/>
              <a:gd name="connsiteY156" fmla="*/ 2247254 h 2748456"/>
              <a:gd name="connsiteX157" fmla="*/ 10837678 w 11770878"/>
              <a:gd name="connsiteY157" fmla="*/ 2378990 h 2748456"/>
              <a:gd name="connsiteX158" fmla="*/ 11770878 w 11770878"/>
              <a:gd name="connsiteY158" fmla="*/ 2748456 h 2748456"/>
              <a:gd name="connsiteX159" fmla="*/ 11031407 w 11770878"/>
              <a:gd name="connsiteY159" fmla="*/ 0 h 2748456"/>
              <a:gd name="connsiteX160" fmla="*/ 74106 w 11770878"/>
              <a:gd name="connsiteY160"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077902 w 11770878"/>
              <a:gd name="connsiteY150" fmla="*/ 2053525 h 2748456"/>
              <a:gd name="connsiteX151" fmla="*/ 11101150 w 11770878"/>
              <a:gd name="connsiteY151" fmla="*/ 2084522 h 2748456"/>
              <a:gd name="connsiteX152" fmla="*/ 11116648 w 11770878"/>
              <a:gd name="connsiteY152" fmla="*/ 2107769 h 2748456"/>
              <a:gd name="connsiteX153" fmla="*/ 11139895 w 11770878"/>
              <a:gd name="connsiteY153" fmla="*/ 2115518 h 2748456"/>
              <a:gd name="connsiteX154" fmla="*/ 11240634 w 11770878"/>
              <a:gd name="connsiteY154" fmla="*/ 2123268 h 2748456"/>
              <a:gd name="connsiteX155" fmla="*/ 11201889 w 11770878"/>
              <a:gd name="connsiteY155" fmla="*/ 2185261 h 2748456"/>
              <a:gd name="connsiteX156" fmla="*/ 10837678 w 11770878"/>
              <a:gd name="connsiteY156" fmla="*/ 2378990 h 2748456"/>
              <a:gd name="connsiteX157" fmla="*/ 11770878 w 11770878"/>
              <a:gd name="connsiteY157" fmla="*/ 2748456 h 2748456"/>
              <a:gd name="connsiteX158" fmla="*/ 11031407 w 11770878"/>
              <a:gd name="connsiteY158" fmla="*/ 0 h 2748456"/>
              <a:gd name="connsiteX159" fmla="*/ 74106 w 11770878"/>
              <a:gd name="connsiteY159"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077902 w 11770878"/>
              <a:gd name="connsiteY150" fmla="*/ 2053525 h 2748456"/>
              <a:gd name="connsiteX151" fmla="*/ 11101150 w 11770878"/>
              <a:gd name="connsiteY151" fmla="*/ 2084522 h 2748456"/>
              <a:gd name="connsiteX152" fmla="*/ 11116648 w 11770878"/>
              <a:gd name="connsiteY152" fmla="*/ 2107769 h 2748456"/>
              <a:gd name="connsiteX153" fmla="*/ 11139895 w 11770878"/>
              <a:gd name="connsiteY153" fmla="*/ 2115518 h 2748456"/>
              <a:gd name="connsiteX154" fmla="*/ 11240634 w 11770878"/>
              <a:gd name="connsiteY154" fmla="*/ 2123268 h 2748456"/>
              <a:gd name="connsiteX155" fmla="*/ 10837678 w 11770878"/>
              <a:gd name="connsiteY155" fmla="*/ 2378990 h 2748456"/>
              <a:gd name="connsiteX156" fmla="*/ 11770878 w 11770878"/>
              <a:gd name="connsiteY156" fmla="*/ 2748456 h 2748456"/>
              <a:gd name="connsiteX157" fmla="*/ 11031407 w 11770878"/>
              <a:gd name="connsiteY157" fmla="*/ 0 h 2748456"/>
              <a:gd name="connsiteX158" fmla="*/ 74106 w 11770878"/>
              <a:gd name="connsiteY158"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077902 w 11770878"/>
              <a:gd name="connsiteY150" fmla="*/ 2053525 h 2748456"/>
              <a:gd name="connsiteX151" fmla="*/ 11101150 w 11770878"/>
              <a:gd name="connsiteY151" fmla="*/ 2084522 h 2748456"/>
              <a:gd name="connsiteX152" fmla="*/ 11116648 w 11770878"/>
              <a:gd name="connsiteY152" fmla="*/ 2107769 h 2748456"/>
              <a:gd name="connsiteX153" fmla="*/ 11139895 w 11770878"/>
              <a:gd name="connsiteY153" fmla="*/ 2115518 h 2748456"/>
              <a:gd name="connsiteX154" fmla="*/ 10837678 w 11770878"/>
              <a:gd name="connsiteY154" fmla="*/ 2378990 h 2748456"/>
              <a:gd name="connsiteX155" fmla="*/ 11770878 w 11770878"/>
              <a:gd name="connsiteY155" fmla="*/ 2748456 h 2748456"/>
              <a:gd name="connsiteX156" fmla="*/ 11031407 w 11770878"/>
              <a:gd name="connsiteY156" fmla="*/ 0 h 2748456"/>
              <a:gd name="connsiteX157" fmla="*/ 74106 w 11770878"/>
              <a:gd name="connsiteY157"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101150 w 11770878"/>
              <a:gd name="connsiteY150" fmla="*/ 2084522 h 2748456"/>
              <a:gd name="connsiteX151" fmla="*/ 11116648 w 11770878"/>
              <a:gd name="connsiteY151" fmla="*/ 2107769 h 2748456"/>
              <a:gd name="connsiteX152" fmla="*/ 11139895 w 11770878"/>
              <a:gd name="connsiteY152" fmla="*/ 2115518 h 2748456"/>
              <a:gd name="connsiteX153" fmla="*/ 10837678 w 11770878"/>
              <a:gd name="connsiteY153" fmla="*/ 2378990 h 2748456"/>
              <a:gd name="connsiteX154" fmla="*/ 11770878 w 11770878"/>
              <a:gd name="connsiteY154" fmla="*/ 2748456 h 2748456"/>
              <a:gd name="connsiteX155" fmla="*/ 11031407 w 11770878"/>
              <a:gd name="connsiteY155" fmla="*/ 0 h 2748456"/>
              <a:gd name="connsiteX156" fmla="*/ 74106 w 11770878"/>
              <a:gd name="connsiteY156"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101150 w 11770878"/>
              <a:gd name="connsiteY150" fmla="*/ 2084522 h 2748456"/>
              <a:gd name="connsiteX151" fmla="*/ 11116648 w 11770878"/>
              <a:gd name="connsiteY151" fmla="*/ 2107769 h 2748456"/>
              <a:gd name="connsiteX152" fmla="*/ 10837678 w 11770878"/>
              <a:gd name="connsiteY152" fmla="*/ 2378990 h 2748456"/>
              <a:gd name="connsiteX153" fmla="*/ 11770878 w 11770878"/>
              <a:gd name="connsiteY153" fmla="*/ 2748456 h 2748456"/>
              <a:gd name="connsiteX154" fmla="*/ 11031407 w 11770878"/>
              <a:gd name="connsiteY154" fmla="*/ 0 h 2748456"/>
              <a:gd name="connsiteX155" fmla="*/ 74106 w 11770878"/>
              <a:gd name="connsiteY155"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1101150 w 11770878"/>
              <a:gd name="connsiteY150" fmla="*/ 2084522 h 2748456"/>
              <a:gd name="connsiteX151" fmla="*/ 10837678 w 11770878"/>
              <a:gd name="connsiteY151" fmla="*/ 2378990 h 2748456"/>
              <a:gd name="connsiteX152" fmla="*/ 11770878 w 11770878"/>
              <a:gd name="connsiteY152" fmla="*/ 2748456 h 2748456"/>
              <a:gd name="connsiteX153" fmla="*/ 11031407 w 11770878"/>
              <a:gd name="connsiteY153" fmla="*/ 0 h 2748456"/>
              <a:gd name="connsiteX154" fmla="*/ 74106 w 11770878"/>
              <a:gd name="connsiteY154"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2053525 h 2748456"/>
              <a:gd name="connsiteX146" fmla="*/ 11023658 w 11770878"/>
              <a:gd name="connsiteY146" fmla="*/ 2022529 h 2748456"/>
              <a:gd name="connsiteX147" fmla="*/ 11015909 w 11770878"/>
              <a:gd name="connsiteY147" fmla="*/ 1952786 h 2748456"/>
              <a:gd name="connsiteX148" fmla="*/ 11008160 w 11770878"/>
              <a:gd name="connsiteY148" fmla="*/ 1976034 h 2748456"/>
              <a:gd name="connsiteX149" fmla="*/ 11031407 w 11770878"/>
              <a:gd name="connsiteY149" fmla="*/ 2007030 h 2748456"/>
              <a:gd name="connsiteX150" fmla="*/ 10837678 w 11770878"/>
              <a:gd name="connsiteY150" fmla="*/ 2378990 h 2748456"/>
              <a:gd name="connsiteX151" fmla="*/ 11770878 w 11770878"/>
              <a:gd name="connsiteY151" fmla="*/ 2748456 h 2748456"/>
              <a:gd name="connsiteX152" fmla="*/ 11031407 w 11770878"/>
              <a:gd name="connsiteY152" fmla="*/ 0 h 2748456"/>
              <a:gd name="connsiteX153" fmla="*/ 74106 w 11770878"/>
              <a:gd name="connsiteY153"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23658 w 11770878"/>
              <a:gd name="connsiteY145" fmla="*/ 2022529 h 2748456"/>
              <a:gd name="connsiteX146" fmla="*/ 11015909 w 11770878"/>
              <a:gd name="connsiteY146" fmla="*/ 1952786 h 2748456"/>
              <a:gd name="connsiteX147" fmla="*/ 11008160 w 11770878"/>
              <a:gd name="connsiteY147" fmla="*/ 1976034 h 2748456"/>
              <a:gd name="connsiteX148" fmla="*/ 11031407 w 11770878"/>
              <a:gd name="connsiteY148" fmla="*/ 2007030 h 2748456"/>
              <a:gd name="connsiteX149" fmla="*/ 10837678 w 11770878"/>
              <a:gd name="connsiteY149" fmla="*/ 2378990 h 2748456"/>
              <a:gd name="connsiteX150" fmla="*/ 11770878 w 11770878"/>
              <a:gd name="connsiteY150" fmla="*/ 2748456 h 2748456"/>
              <a:gd name="connsiteX151" fmla="*/ 11031407 w 11770878"/>
              <a:gd name="connsiteY151" fmla="*/ 0 h 2748456"/>
              <a:gd name="connsiteX152" fmla="*/ 74106 w 11770878"/>
              <a:gd name="connsiteY152"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23658 w 11770878"/>
              <a:gd name="connsiteY145" fmla="*/ 2022529 h 2748456"/>
              <a:gd name="connsiteX146" fmla="*/ 11015909 w 11770878"/>
              <a:gd name="connsiteY146" fmla="*/ 1952786 h 2748456"/>
              <a:gd name="connsiteX147" fmla="*/ 11008160 w 11770878"/>
              <a:gd name="connsiteY147" fmla="*/ 1976034 h 2748456"/>
              <a:gd name="connsiteX148" fmla="*/ 10837678 w 11770878"/>
              <a:gd name="connsiteY148" fmla="*/ 2378990 h 2748456"/>
              <a:gd name="connsiteX149" fmla="*/ 11770878 w 11770878"/>
              <a:gd name="connsiteY149" fmla="*/ 2748456 h 2748456"/>
              <a:gd name="connsiteX150" fmla="*/ 11031407 w 11770878"/>
              <a:gd name="connsiteY150" fmla="*/ 0 h 2748456"/>
              <a:gd name="connsiteX151" fmla="*/ 74106 w 11770878"/>
              <a:gd name="connsiteY151"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23658 w 11770878"/>
              <a:gd name="connsiteY145" fmla="*/ 2022529 h 2748456"/>
              <a:gd name="connsiteX146" fmla="*/ 11015909 w 11770878"/>
              <a:gd name="connsiteY146" fmla="*/ 1952786 h 2748456"/>
              <a:gd name="connsiteX147" fmla="*/ 10837678 w 11770878"/>
              <a:gd name="connsiteY147" fmla="*/ 2378990 h 2748456"/>
              <a:gd name="connsiteX148" fmla="*/ 11770878 w 11770878"/>
              <a:gd name="connsiteY148" fmla="*/ 2748456 h 2748456"/>
              <a:gd name="connsiteX149" fmla="*/ 11031407 w 11770878"/>
              <a:gd name="connsiteY149" fmla="*/ 0 h 2748456"/>
              <a:gd name="connsiteX150" fmla="*/ 74106 w 11770878"/>
              <a:gd name="connsiteY150"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1015909 w 11770878"/>
              <a:gd name="connsiteY145" fmla="*/ 1952786 h 2748456"/>
              <a:gd name="connsiteX146" fmla="*/ 10837678 w 11770878"/>
              <a:gd name="connsiteY146" fmla="*/ 2378990 h 2748456"/>
              <a:gd name="connsiteX147" fmla="*/ 11770878 w 11770878"/>
              <a:gd name="connsiteY147" fmla="*/ 2748456 h 2748456"/>
              <a:gd name="connsiteX148" fmla="*/ 11031407 w 11770878"/>
              <a:gd name="connsiteY148" fmla="*/ 0 h 2748456"/>
              <a:gd name="connsiteX149" fmla="*/ 74106 w 11770878"/>
              <a:gd name="connsiteY149"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1008160 w 11770878"/>
              <a:gd name="connsiteY144" fmla="*/ 2138766 h 2748456"/>
              <a:gd name="connsiteX145" fmla="*/ 10837678 w 11770878"/>
              <a:gd name="connsiteY145" fmla="*/ 2378990 h 2748456"/>
              <a:gd name="connsiteX146" fmla="*/ 11770878 w 11770878"/>
              <a:gd name="connsiteY146" fmla="*/ 2748456 h 2748456"/>
              <a:gd name="connsiteX147" fmla="*/ 11031407 w 11770878"/>
              <a:gd name="connsiteY147" fmla="*/ 0 h 2748456"/>
              <a:gd name="connsiteX148" fmla="*/ 74106 w 11770878"/>
              <a:gd name="connsiteY148" fmla="*/ 15498 h 2748456"/>
              <a:gd name="connsiteX0" fmla="*/ 74106 w 11770878"/>
              <a:gd name="connsiteY0" fmla="*/ 15498 h 2748456"/>
              <a:gd name="connsiteX1" fmla="*/ 74106 w 11770878"/>
              <a:gd name="connsiteY1" fmla="*/ 15498 h 2748456"/>
              <a:gd name="connsiteX2" fmla="*/ 74106 w 11770878"/>
              <a:gd name="connsiteY2" fmla="*/ 333213 h 2748456"/>
              <a:gd name="connsiteX3" fmla="*/ 43109 w 11770878"/>
              <a:gd name="connsiteY3" fmla="*/ 410705 h 2748456"/>
              <a:gd name="connsiteX4" fmla="*/ 19861 w 11770878"/>
              <a:gd name="connsiteY4" fmla="*/ 495946 h 2748456"/>
              <a:gd name="connsiteX5" fmla="*/ 12112 w 11770878"/>
              <a:gd name="connsiteY5" fmla="*/ 867905 h 2748456"/>
              <a:gd name="connsiteX6" fmla="*/ 58607 w 11770878"/>
              <a:gd name="connsiteY6" fmla="*/ 914400 h 2748456"/>
              <a:gd name="connsiteX7" fmla="*/ 81855 w 11770878"/>
              <a:gd name="connsiteY7" fmla="*/ 937647 h 2748456"/>
              <a:gd name="connsiteX8" fmla="*/ 112851 w 11770878"/>
              <a:gd name="connsiteY8" fmla="*/ 953146 h 2748456"/>
              <a:gd name="connsiteX9" fmla="*/ 136099 w 11770878"/>
              <a:gd name="connsiteY9" fmla="*/ 968644 h 2748456"/>
              <a:gd name="connsiteX10" fmla="*/ 159346 w 11770878"/>
              <a:gd name="connsiteY10" fmla="*/ 976393 h 2748456"/>
              <a:gd name="connsiteX11" fmla="*/ 221339 w 11770878"/>
              <a:gd name="connsiteY11" fmla="*/ 1007390 h 2748456"/>
              <a:gd name="connsiteX12" fmla="*/ 252336 w 11770878"/>
              <a:gd name="connsiteY12" fmla="*/ 1022888 h 2748456"/>
              <a:gd name="connsiteX13" fmla="*/ 283333 w 11770878"/>
              <a:gd name="connsiteY13" fmla="*/ 1038386 h 2748456"/>
              <a:gd name="connsiteX14" fmla="*/ 337577 w 11770878"/>
              <a:gd name="connsiteY14" fmla="*/ 1077132 h 2748456"/>
              <a:gd name="connsiteX15" fmla="*/ 415068 w 11770878"/>
              <a:gd name="connsiteY15" fmla="*/ 1115878 h 2748456"/>
              <a:gd name="connsiteX16" fmla="*/ 461563 w 11770878"/>
              <a:gd name="connsiteY16" fmla="*/ 1123627 h 2748456"/>
              <a:gd name="connsiteX17" fmla="*/ 539055 w 11770878"/>
              <a:gd name="connsiteY17" fmla="*/ 1154624 h 2748456"/>
              <a:gd name="connsiteX18" fmla="*/ 601048 w 11770878"/>
              <a:gd name="connsiteY18" fmla="*/ 1193369 h 2748456"/>
              <a:gd name="connsiteX19" fmla="*/ 632045 w 11770878"/>
              <a:gd name="connsiteY19" fmla="*/ 1208868 h 2748456"/>
              <a:gd name="connsiteX20" fmla="*/ 686289 w 11770878"/>
              <a:gd name="connsiteY20" fmla="*/ 1255363 h 2748456"/>
              <a:gd name="connsiteX21" fmla="*/ 709536 w 11770878"/>
              <a:gd name="connsiteY21" fmla="*/ 1286359 h 2748456"/>
              <a:gd name="connsiteX22" fmla="*/ 732784 w 11770878"/>
              <a:gd name="connsiteY22" fmla="*/ 1356102 h 2748456"/>
              <a:gd name="connsiteX23" fmla="*/ 748282 w 11770878"/>
              <a:gd name="connsiteY23" fmla="*/ 1983783 h 2748456"/>
              <a:gd name="connsiteX24" fmla="*/ 756031 w 11770878"/>
              <a:gd name="connsiteY24" fmla="*/ 2022529 h 2748456"/>
              <a:gd name="connsiteX25" fmla="*/ 771529 w 11770878"/>
              <a:gd name="connsiteY25" fmla="*/ 2092271 h 2748456"/>
              <a:gd name="connsiteX26" fmla="*/ 787028 w 11770878"/>
              <a:gd name="connsiteY26" fmla="*/ 2146515 h 2748456"/>
              <a:gd name="connsiteX27" fmla="*/ 802526 w 11770878"/>
              <a:gd name="connsiteY27" fmla="*/ 2177512 h 2748456"/>
              <a:gd name="connsiteX28" fmla="*/ 833523 w 11770878"/>
              <a:gd name="connsiteY28" fmla="*/ 2193010 h 2748456"/>
              <a:gd name="connsiteX29" fmla="*/ 880017 w 11770878"/>
              <a:gd name="connsiteY29" fmla="*/ 2208508 h 2748456"/>
              <a:gd name="connsiteX30" fmla="*/ 934261 w 11770878"/>
              <a:gd name="connsiteY30" fmla="*/ 2200759 h 2748456"/>
              <a:gd name="connsiteX31" fmla="*/ 973007 w 11770878"/>
              <a:gd name="connsiteY31" fmla="*/ 2162013 h 2748456"/>
              <a:gd name="connsiteX32" fmla="*/ 1011753 w 11770878"/>
              <a:gd name="connsiteY32" fmla="*/ 2115518 h 2748456"/>
              <a:gd name="connsiteX33" fmla="*/ 1027251 w 11770878"/>
              <a:gd name="connsiteY33" fmla="*/ 2092271 h 2748456"/>
              <a:gd name="connsiteX34" fmla="*/ 1042750 w 11770878"/>
              <a:gd name="connsiteY34" fmla="*/ 2076773 h 2748456"/>
              <a:gd name="connsiteX35" fmla="*/ 1081495 w 11770878"/>
              <a:gd name="connsiteY35" fmla="*/ 2022529 h 2748456"/>
              <a:gd name="connsiteX36" fmla="*/ 1104743 w 11770878"/>
              <a:gd name="connsiteY36" fmla="*/ 2014780 h 2748456"/>
              <a:gd name="connsiteX37" fmla="*/ 1158987 w 11770878"/>
              <a:gd name="connsiteY37" fmla="*/ 1983783 h 2748456"/>
              <a:gd name="connsiteX38" fmla="*/ 1182234 w 11770878"/>
              <a:gd name="connsiteY38" fmla="*/ 1968285 h 2748456"/>
              <a:gd name="connsiteX39" fmla="*/ 1282973 w 11770878"/>
              <a:gd name="connsiteY39" fmla="*/ 1945037 h 2748456"/>
              <a:gd name="connsiteX40" fmla="*/ 2243868 w 11770878"/>
              <a:gd name="connsiteY40" fmla="*/ 1960535 h 2748456"/>
              <a:gd name="connsiteX41" fmla="*/ 2290363 w 11770878"/>
              <a:gd name="connsiteY41" fmla="*/ 1976034 h 2748456"/>
              <a:gd name="connsiteX42" fmla="*/ 2367855 w 11770878"/>
              <a:gd name="connsiteY42" fmla="*/ 1999281 h 2748456"/>
              <a:gd name="connsiteX43" fmla="*/ 2429848 w 11770878"/>
              <a:gd name="connsiteY43" fmla="*/ 2022529 h 2748456"/>
              <a:gd name="connsiteX44" fmla="*/ 2476343 w 11770878"/>
              <a:gd name="connsiteY44" fmla="*/ 2053525 h 2748456"/>
              <a:gd name="connsiteX45" fmla="*/ 2507339 w 11770878"/>
              <a:gd name="connsiteY45" fmla="*/ 2076773 h 2748456"/>
              <a:gd name="connsiteX46" fmla="*/ 2608078 w 11770878"/>
              <a:gd name="connsiteY46" fmla="*/ 2107769 h 2748456"/>
              <a:gd name="connsiteX47" fmla="*/ 2639075 w 11770878"/>
              <a:gd name="connsiteY47" fmla="*/ 2131017 h 2748456"/>
              <a:gd name="connsiteX48" fmla="*/ 2693319 w 11770878"/>
              <a:gd name="connsiteY48" fmla="*/ 2146515 h 2748456"/>
              <a:gd name="connsiteX49" fmla="*/ 2763061 w 11770878"/>
              <a:gd name="connsiteY49" fmla="*/ 2162013 h 2748456"/>
              <a:gd name="connsiteX50" fmla="*/ 2809556 w 11770878"/>
              <a:gd name="connsiteY50" fmla="*/ 2177512 h 2748456"/>
              <a:gd name="connsiteX51" fmla="*/ 2863800 w 11770878"/>
              <a:gd name="connsiteY51" fmla="*/ 2185261 h 2748456"/>
              <a:gd name="connsiteX52" fmla="*/ 3080777 w 11770878"/>
              <a:gd name="connsiteY52" fmla="*/ 2208508 h 2748456"/>
              <a:gd name="connsiteX53" fmla="*/ 3204763 w 11770878"/>
              <a:gd name="connsiteY53" fmla="*/ 2224007 h 2748456"/>
              <a:gd name="connsiteX54" fmla="*/ 3700709 w 11770878"/>
              <a:gd name="connsiteY54" fmla="*/ 2208508 h 2748456"/>
              <a:gd name="connsiteX55" fmla="*/ 3824695 w 11770878"/>
              <a:gd name="connsiteY55" fmla="*/ 2193010 h 2748456"/>
              <a:gd name="connsiteX56" fmla="*/ 3909936 w 11770878"/>
              <a:gd name="connsiteY56" fmla="*/ 2185261 h 2748456"/>
              <a:gd name="connsiteX57" fmla="*/ 4134661 w 11770878"/>
              <a:gd name="connsiteY57" fmla="*/ 2138766 h 2748456"/>
              <a:gd name="connsiteX58" fmla="*/ 4227651 w 11770878"/>
              <a:gd name="connsiteY58" fmla="*/ 2123268 h 2748456"/>
              <a:gd name="connsiteX59" fmla="*/ 4312892 w 11770878"/>
              <a:gd name="connsiteY59" fmla="*/ 2100020 h 2748456"/>
              <a:gd name="connsiteX60" fmla="*/ 4413631 w 11770878"/>
              <a:gd name="connsiteY60" fmla="*/ 2084522 h 2748456"/>
              <a:gd name="connsiteX61" fmla="*/ 4467875 w 11770878"/>
              <a:gd name="connsiteY61" fmla="*/ 2069024 h 2748456"/>
              <a:gd name="connsiteX62" fmla="*/ 4514370 w 11770878"/>
              <a:gd name="connsiteY62" fmla="*/ 2061274 h 2748456"/>
              <a:gd name="connsiteX63" fmla="*/ 4545367 w 11770878"/>
              <a:gd name="connsiteY63" fmla="*/ 2053525 h 2748456"/>
              <a:gd name="connsiteX64" fmla="*/ 5025814 w 11770878"/>
              <a:gd name="connsiteY64" fmla="*/ 2038027 h 2748456"/>
              <a:gd name="connsiteX65" fmla="*/ 5080058 w 11770878"/>
              <a:gd name="connsiteY65" fmla="*/ 2014780 h 2748456"/>
              <a:gd name="connsiteX66" fmla="*/ 5219543 w 11770878"/>
              <a:gd name="connsiteY66" fmla="*/ 1914041 h 2748456"/>
              <a:gd name="connsiteX67" fmla="*/ 5250539 w 11770878"/>
              <a:gd name="connsiteY67" fmla="*/ 1883044 h 2748456"/>
              <a:gd name="connsiteX68" fmla="*/ 5304784 w 11770878"/>
              <a:gd name="connsiteY68" fmla="*/ 1844298 h 2748456"/>
              <a:gd name="connsiteX69" fmla="*/ 5328031 w 11770878"/>
              <a:gd name="connsiteY69" fmla="*/ 1813302 h 2748456"/>
              <a:gd name="connsiteX70" fmla="*/ 5436519 w 11770878"/>
              <a:gd name="connsiteY70" fmla="*/ 1759057 h 2748456"/>
              <a:gd name="connsiteX71" fmla="*/ 5552756 w 11770878"/>
              <a:gd name="connsiteY71" fmla="*/ 1697064 h 2748456"/>
              <a:gd name="connsiteX72" fmla="*/ 5661245 w 11770878"/>
              <a:gd name="connsiteY72" fmla="*/ 1650569 h 2748456"/>
              <a:gd name="connsiteX73" fmla="*/ 5723238 w 11770878"/>
              <a:gd name="connsiteY73" fmla="*/ 1635071 h 2748456"/>
              <a:gd name="connsiteX74" fmla="*/ 5940214 w 11770878"/>
              <a:gd name="connsiteY74" fmla="*/ 1627322 h 2748456"/>
              <a:gd name="connsiteX75" fmla="*/ 6002207 w 11770878"/>
              <a:gd name="connsiteY75" fmla="*/ 1611824 h 2748456"/>
              <a:gd name="connsiteX76" fmla="*/ 6048702 w 11770878"/>
              <a:gd name="connsiteY76" fmla="*/ 1604074 h 2748456"/>
              <a:gd name="connsiteX77" fmla="*/ 6079699 w 11770878"/>
              <a:gd name="connsiteY77" fmla="*/ 1588576 h 2748456"/>
              <a:gd name="connsiteX78" fmla="*/ 6133943 w 11770878"/>
              <a:gd name="connsiteY78" fmla="*/ 1565329 h 2748456"/>
              <a:gd name="connsiteX79" fmla="*/ 6188187 w 11770878"/>
              <a:gd name="connsiteY79" fmla="*/ 1549830 h 2748456"/>
              <a:gd name="connsiteX80" fmla="*/ 6234682 w 11770878"/>
              <a:gd name="connsiteY80" fmla="*/ 1526583 h 2748456"/>
              <a:gd name="connsiteX81" fmla="*/ 6319923 w 11770878"/>
              <a:gd name="connsiteY81" fmla="*/ 1503335 h 2748456"/>
              <a:gd name="connsiteX82" fmla="*/ 6350919 w 11770878"/>
              <a:gd name="connsiteY82" fmla="*/ 1480088 h 2748456"/>
              <a:gd name="connsiteX83" fmla="*/ 6428411 w 11770878"/>
              <a:gd name="connsiteY83" fmla="*/ 1449091 h 2748456"/>
              <a:gd name="connsiteX84" fmla="*/ 6498153 w 11770878"/>
              <a:gd name="connsiteY84" fmla="*/ 1410346 h 2748456"/>
              <a:gd name="connsiteX85" fmla="*/ 6544648 w 11770878"/>
              <a:gd name="connsiteY85" fmla="*/ 1387098 h 2748456"/>
              <a:gd name="connsiteX86" fmla="*/ 6575645 w 11770878"/>
              <a:gd name="connsiteY86" fmla="*/ 1379349 h 2748456"/>
              <a:gd name="connsiteX87" fmla="*/ 6653136 w 11770878"/>
              <a:gd name="connsiteY87" fmla="*/ 1356102 h 2748456"/>
              <a:gd name="connsiteX88" fmla="*/ 6777123 w 11770878"/>
              <a:gd name="connsiteY88" fmla="*/ 1332854 h 2748456"/>
              <a:gd name="connsiteX89" fmla="*/ 6815868 w 11770878"/>
              <a:gd name="connsiteY89" fmla="*/ 1325105 h 2748456"/>
              <a:gd name="connsiteX90" fmla="*/ 6885611 w 11770878"/>
              <a:gd name="connsiteY90" fmla="*/ 1317356 h 2748456"/>
              <a:gd name="connsiteX91" fmla="*/ 6947604 w 11770878"/>
              <a:gd name="connsiteY91" fmla="*/ 1301857 h 2748456"/>
              <a:gd name="connsiteX92" fmla="*/ 7017346 w 11770878"/>
              <a:gd name="connsiteY92" fmla="*/ 1270861 h 2748456"/>
              <a:gd name="connsiteX93" fmla="*/ 7063841 w 11770878"/>
              <a:gd name="connsiteY93" fmla="*/ 1255363 h 2748456"/>
              <a:gd name="connsiteX94" fmla="*/ 7118085 w 11770878"/>
              <a:gd name="connsiteY94" fmla="*/ 1232115 h 2748456"/>
              <a:gd name="connsiteX95" fmla="*/ 7226573 w 11770878"/>
              <a:gd name="connsiteY95" fmla="*/ 1216617 h 2748456"/>
              <a:gd name="connsiteX96" fmla="*/ 7311814 w 11770878"/>
              <a:gd name="connsiteY96" fmla="*/ 1201118 h 2748456"/>
              <a:gd name="connsiteX97" fmla="*/ 7366058 w 11770878"/>
              <a:gd name="connsiteY97" fmla="*/ 1193369 h 2748456"/>
              <a:gd name="connsiteX98" fmla="*/ 7412553 w 11770878"/>
              <a:gd name="connsiteY98" fmla="*/ 1177871 h 2748456"/>
              <a:gd name="connsiteX99" fmla="*/ 7683773 w 11770878"/>
              <a:gd name="connsiteY99" fmla="*/ 1185620 h 2748456"/>
              <a:gd name="connsiteX100" fmla="*/ 7714770 w 11770878"/>
              <a:gd name="connsiteY100" fmla="*/ 1201118 h 2748456"/>
              <a:gd name="connsiteX101" fmla="*/ 7761265 w 11770878"/>
              <a:gd name="connsiteY101" fmla="*/ 1216617 h 2748456"/>
              <a:gd name="connsiteX102" fmla="*/ 7792261 w 11770878"/>
              <a:gd name="connsiteY102" fmla="*/ 1224366 h 2748456"/>
              <a:gd name="connsiteX103" fmla="*/ 7877502 w 11770878"/>
              <a:gd name="connsiteY103" fmla="*/ 1270861 h 2748456"/>
              <a:gd name="connsiteX104" fmla="*/ 7947245 w 11770878"/>
              <a:gd name="connsiteY104" fmla="*/ 1301857 h 2748456"/>
              <a:gd name="connsiteX105" fmla="*/ 7985990 w 11770878"/>
              <a:gd name="connsiteY105" fmla="*/ 1325105 h 2748456"/>
              <a:gd name="connsiteX106" fmla="*/ 8032485 w 11770878"/>
              <a:gd name="connsiteY106" fmla="*/ 1356102 h 2748456"/>
              <a:gd name="connsiteX107" fmla="*/ 8164221 w 11770878"/>
              <a:gd name="connsiteY107" fmla="*/ 1387098 h 2748456"/>
              <a:gd name="connsiteX108" fmla="*/ 8319204 w 11770878"/>
              <a:gd name="connsiteY108" fmla="*/ 1425844 h 2748456"/>
              <a:gd name="connsiteX109" fmla="*/ 8559428 w 11770878"/>
              <a:gd name="connsiteY109" fmla="*/ 1526583 h 2748456"/>
              <a:gd name="connsiteX110" fmla="*/ 8636919 w 11770878"/>
              <a:gd name="connsiteY110" fmla="*/ 1557580 h 2748456"/>
              <a:gd name="connsiteX111" fmla="*/ 8698912 w 11770878"/>
              <a:gd name="connsiteY111" fmla="*/ 1588576 h 2748456"/>
              <a:gd name="connsiteX112" fmla="*/ 8784153 w 11770878"/>
              <a:gd name="connsiteY112" fmla="*/ 1604074 h 2748456"/>
              <a:gd name="connsiteX113" fmla="*/ 8923638 w 11770878"/>
              <a:gd name="connsiteY113" fmla="*/ 1627322 h 2748456"/>
              <a:gd name="connsiteX114" fmla="*/ 9225855 w 11770878"/>
              <a:gd name="connsiteY114" fmla="*/ 1596325 h 2748456"/>
              <a:gd name="connsiteX115" fmla="*/ 9349841 w 11770878"/>
              <a:gd name="connsiteY115" fmla="*/ 1580827 h 2748456"/>
              <a:gd name="connsiteX116" fmla="*/ 9528072 w 11770878"/>
              <a:gd name="connsiteY116" fmla="*/ 1588576 h 2748456"/>
              <a:gd name="connsiteX117" fmla="*/ 9613312 w 11770878"/>
              <a:gd name="connsiteY117" fmla="*/ 1611824 h 2748456"/>
              <a:gd name="connsiteX118" fmla="*/ 9768295 w 11770878"/>
              <a:gd name="connsiteY118" fmla="*/ 1627322 h 2748456"/>
              <a:gd name="connsiteX119" fmla="*/ 10117007 w 11770878"/>
              <a:gd name="connsiteY119" fmla="*/ 1658318 h 2748456"/>
              <a:gd name="connsiteX120" fmla="*/ 10248743 w 11770878"/>
              <a:gd name="connsiteY120" fmla="*/ 1673817 h 2748456"/>
              <a:gd name="connsiteX121" fmla="*/ 10310736 w 11770878"/>
              <a:gd name="connsiteY121" fmla="*/ 1689315 h 2748456"/>
              <a:gd name="connsiteX122" fmla="*/ 10364980 w 11770878"/>
              <a:gd name="connsiteY122" fmla="*/ 1712563 h 2748456"/>
              <a:gd name="connsiteX123" fmla="*/ 10395977 w 11770878"/>
              <a:gd name="connsiteY123" fmla="*/ 1735810 h 2748456"/>
              <a:gd name="connsiteX124" fmla="*/ 10426973 w 11770878"/>
              <a:gd name="connsiteY124" fmla="*/ 1805552 h 2748456"/>
              <a:gd name="connsiteX125" fmla="*/ 10434723 w 11770878"/>
              <a:gd name="connsiteY125" fmla="*/ 1844298 h 2748456"/>
              <a:gd name="connsiteX126" fmla="*/ 10450221 w 11770878"/>
              <a:gd name="connsiteY126" fmla="*/ 1875295 h 2748456"/>
              <a:gd name="connsiteX127" fmla="*/ 10465719 w 11770878"/>
              <a:gd name="connsiteY127" fmla="*/ 1952786 h 2748456"/>
              <a:gd name="connsiteX128" fmla="*/ 10512214 w 11770878"/>
              <a:gd name="connsiteY128" fmla="*/ 2038027 h 2748456"/>
              <a:gd name="connsiteX129" fmla="*/ 10527712 w 11770878"/>
              <a:gd name="connsiteY129" fmla="*/ 2069024 h 2748456"/>
              <a:gd name="connsiteX130" fmla="*/ 10558709 w 11770878"/>
              <a:gd name="connsiteY130" fmla="*/ 2092271 h 2748456"/>
              <a:gd name="connsiteX131" fmla="*/ 10620702 w 11770878"/>
              <a:gd name="connsiteY131" fmla="*/ 2216257 h 2748456"/>
              <a:gd name="connsiteX132" fmla="*/ 10636200 w 11770878"/>
              <a:gd name="connsiteY132" fmla="*/ 2247254 h 2748456"/>
              <a:gd name="connsiteX133" fmla="*/ 10667197 w 11770878"/>
              <a:gd name="connsiteY133" fmla="*/ 2262752 h 2748456"/>
              <a:gd name="connsiteX134" fmla="*/ 10752438 w 11770878"/>
              <a:gd name="connsiteY134" fmla="*/ 2332495 h 2748456"/>
              <a:gd name="connsiteX135" fmla="*/ 10791184 w 11770878"/>
              <a:gd name="connsiteY135" fmla="*/ 2363491 h 2748456"/>
              <a:gd name="connsiteX136" fmla="*/ 10829929 w 11770878"/>
              <a:gd name="connsiteY136" fmla="*/ 2378990 h 2748456"/>
              <a:gd name="connsiteX137" fmla="*/ 10891923 w 11770878"/>
              <a:gd name="connsiteY137" fmla="*/ 2417735 h 2748456"/>
              <a:gd name="connsiteX138" fmla="*/ 10946167 w 11770878"/>
              <a:gd name="connsiteY138" fmla="*/ 2471980 h 2748456"/>
              <a:gd name="connsiteX139" fmla="*/ 10961665 w 11770878"/>
              <a:gd name="connsiteY139" fmla="*/ 2495227 h 2748456"/>
              <a:gd name="connsiteX140" fmla="*/ 10992661 w 11770878"/>
              <a:gd name="connsiteY140" fmla="*/ 2526224 h 2748456"/>
              <a:gd name="connsiteX141" fmla="*/ 11015909 w 11770878"/>
              <a:gd name="connsiteY141" fmla="*/ 2533973 h 2748456"/>
              <a:gd name="connsiteX142" fmla="*/ 10953916 w 11770878"/>
              <a:gd name="connsiteY142" fmla="*/ 2526224 h 2748456"/>
              <a:gd name="connsiteX143" fmla="*/ 10922919 w 11770878"/>
              <a:gd name="connsiteY143" fmla="*/ 2495227 h 2748456"/>
              <a:gd name="connsiteX144" fmla="*/ 10872988 w 11770878"/>
              <a:gd name="connsiteY144" fmla="*/ 2361403 h 2748456"/>
              <a:gd name="connsiteX145" fmla="*/ 10837678 w 11770878"/>
              <a:gd name="connsiteY145" fmla="*/ 2378990 h 2748456"/>
              <a:gd name="connsiteX146" fmla="*/ 11770878 w 11770878"/>
              <a:gd name="connsiteY146" fmla="*/ 2748456 h 2748456"/>
              <a:gd name="connsiteX147" fmla="*/ 11031407 w 11770878"/>
              <a:gd name="connsiteY147" fmla="*/ 0 h 2748456"/>
              <a:gd name="connsiteX148" fmla="*/ 74106 w 11770878"/>
              <a:gd name="connsiteY148" fmla="*/ 15498 h 2748456"/>
              <a:gd name="connsiteX0" fmla="*/ 74106 w 11031407"/>
              <a:gd name="connsiteY0" fmla="*/ 15498 h 2533973"/>
              <a:gd name="connsiteX1" fmla="*/ 74106 w 11031407"/>
              <a:gd name="connsiteY1" fmla="*/ 15498 h 2533973"/>
              <a:gd name="connsiteX2" fmla="*/ 74106 w 11031407"/>
              <a:gd name="connsiteY2" fmla="*/ 333213 h 2533973"/>
              <a:gd name="connsiteX3" fmla="*/ 43109 w 11031407"/>
              <a:gd name="connsiteY3" fmla="*/ 410705 h 2533973"/>
              <a:gd name="connsiteX4" fmla="*/ 19861 w 11031407"/>
              <a:gd name="connsiteY4" fmla="*/ 495946 h 2533973"/>
              <a:gd name="connsiteX5" fmla="*/ 12112 w 11031407"/>
              <a:gd name="connsiteY5" fmla="*/ 867905 h 2533973"/>
              <a:gd name="connsiteX6" fmla="*/ 58607 w 11031407"/>
              <a:gd name="connsiteY6" fmla="*/ 914400 h 2533973"/>
              <a:gd name="connsiteX7" fmla="*/ 81855 w 11031407"/>
              <a:gd name="connsiteY7" fmla="*/ 937647 h 2533973"/>
              <a:gd name="connsiteX8" fmla="*/ 112851 w 11031407"/>
              <a:gd name="connsiteY8" fmla="*/ 953146 h 2533973"/>
              <a:gd name="connsiteX9" fmla="*/ 136099 w 11031407"/>
              <a:gd name="connsiteY9" fmla="*/ 968644 h 2533973"/>
              <a:gd name="connsiteX10" fmla="*/ 159346 w 11031407"/>
              <a:gd name="connsiteY10" fmla="*/ 976393 h 2533973"/>
              <a:gd name="connsiteX11" fmla="*/ 221339 w 11031407"/>
              <a:gd name="connsiteY11" fmla="*/ 1007390 h 2533973"/>
              <a:gd name="connsiteX12" fmla="*/ 252336 w 11031407"/>
              <a:gd name="connsiteY12" fmla="*/ 1022888 h 2533973"/>
              <a:gd name="connsiteX13" fmla="*/ 283333 w 11031407"/>
              <a:gd name="connsiteY13" fmla="*/ 1038386 h 2533973"/>
              <a:gd name="connsiteX14" fmla="*/ 337577 w 11031407"/>
              <a:gd name="connsiteY14" fmla="*/ 1077132 h 2533973"/>
              <a:gd name="connsiteX15" fmla="*/ 415068 w 11031407"/>
              <a:gd name="connsiteY15" fmla="*/ 1115878 h 2533973"/>
              <a:gd name="connsiteX16" fmla="*/ 461563 w 11031407"/>
              <a:gd name="connsiteY16" fmla="*/ 1123627 h 2533973"/>
              <a:gd name="connsiteX17" fmla="*/ 539055 w 11031407"/>
              <a:gd name="connsiteY17" fmla="*/ 1154624 h 2533973"/>
              <a:gd name="connsiteX18" fmla="*/ 601048 w 11031407"/>
              <a:gd name="connsiteY18" fmla="*/ 1193369 h 2533973"/>
              <a:gd name="connsiteX19" fmla="*/ 632045 w 11031407"/>
              <a:gd name="connsiteY19" fmla="*/ 1208868 h 2533973"/>
              <a:gd name="connsiteX20" fmla="*/ 686289 w 11031407"/>
              <a:gd name="connsiteY20" fmla="*/ 1255363 h 2533973"/>
              <a:gd name="connsiteX21" fmla="*/ 709536 w 11031407"/>
              <a:gd name="connsiteY21" fmla="*/ 1286359 h 2533973"/>
              <a:gd name="connsiteX22" fmla="*/ 732784 w 11031407"/>
              <a:gd name="connsiteY22" fmla="*/ 1356102 h 2533973"/>
              <a:gd name="connsiteX23" fmla="*/ 748282 w 11031407"/>
              <a:gd name="connsiteY23" fmla="*/ 1983783 h 2533973"/>
              <a:gd name="connsiteX24" fmla="*/ 756031 w 11031407"/>
              <a:gd name="connsiteY24" fmla="*/ 2022529 h 2533973"/>
              <a:gd name="connsiteX25" fmla="*/ 771529 w 11031407"/>
              <a:gd name="connsiteY25" fmla="*/ 2092271 h 2533973"/>
              <a:gd name="connsiteX26" fmla="*/ 787028 w 11031407"/>
              <a:gd name="connsiteY26" fmla="*/ 2146515 h 2533973"/>
              <a:gd name="connsiteX27" fmla="*/ 802526 w 11031407"/>
              <a:gd name="connsiteY27" fmla="*/ 2177512 h 2533973"/>
              <a:gd name="connsiteX28" fmla="*/ 833523 w 11031407"/>
              <a:gd name="connsiteY28" fmla="*/ 2193010 h 2533973"/>
              <a:gd name="connsiteX29" fmla="*/ 880017 w 11031407"/>
              <a:gd name="connsiteY29" fmla="*/ 2208508 h 2533973"/>
              <a:gd name="connsiteX30" fmla="*/ 934261 w 11031407"/>
              <a:gd name="connsiteY30" fmla="*/ 2200759 h 2533973"/>
              <a:gd name="connsiteX31" fmla="*/ 973007 w 11031407"/>
              <a:gd name="connsiteY31" fmla="*/ 2162013 h 2533973"/>
              <a:gd name="connsiteX32" fmla="*/ 1011753 w 11031407"/>
              <a:gd name="connsiteY32" fmla="*/ 2115518 h 2533973"/>
              <a:gd name="connsiteX33" fmla="*/ 1027251 w 11031407"/>
              <a:gd name="connsiteY33" fmla="*/ 2092271 h 2533973"/>
              <a:gd name="connsiteX34" fmla="*/ 1042750 w 11031407"/>
              <a:gd name="connsiteY34" fmla="*/ 2076773 h 2533973"/>
              <a:gd name="connsiteX35" fmla="*/ 1081495 w 11031407"/>
              <a:gd name="connsiteY35" fmla="*/ 2022529 h 2533973"/>
              <a:gd name="connsiteX36" fmla="*/ 1104743 w 11031407"/>
              <a:gd name="connsiteY36" fmla="*/ 2014780 h 2533973"/>
              <a:gd name="connsiteX37" fmla="*/ 1158987 w 11031407"/>
              <a:gd name="connsiteY37" fmla="*/ 1983783 h 2533973"/>
              <a:gd name="connsiteX38" fmla="*/ 1182234 w 11031407"/>
              <a:gd name="connsiteY38" fmla="*/ 1968285 h 2533973"/>
              <a:gd name="connsiteX39" fmla="*/ 1282973 w 11031407"/>
              <a:gd name="connsiteY39" fmla="*/ 1945037 h 2533973"/>
              <a:gd name="connsiteX40" fmla="*/ 2243868 w 11031407"/>
              <a:gd name="connsiteY40" fmla="*/ 1960535 h 2533973"/>
              <a:gd name="connsiteX41" fmla="*/ 2290363 w 11031407"/>
              <a:gd name="connsiteY41" fmla="*/ 1976034 h 2533973"/>
              <a:gd name="connsiteX42" fmla="*/ 2367855 w 11031407"/>
              <a:gd name="connsiteY42" fmla="*/ 1999281 h 2533973"/>
              <a:gd name="connsiteX43" fmla="*/ 2429848 w 11031407"/>
              <a:gd name="connsiteY43" fmla="*/ 2022529 h 2533973"/>
              <a:gd name="connsiteX44" fmla="*/ 2476343 w 11031407"/>
              <a:gd name="connsiteY44" fmla="*/ 2053525 h 2533973"/>
              <a:gd name="connsiteX45" fmla="*/ 2507339 w 11031407"/>
              <a:gd name="connsiteY45" fmla="*/ 2076773 h 2533973"/>
              <a:gd name="connsiteX46" fmla="*/ 2608078 w 11031407"/>
              <a:gd name="connsiteY46" fmla="*/ 2107769 h 2533973"/>
              <a:gd name="connsiteX47" fmla="*/ 2639075 w 11031407"/>
              <a:gd name="connsiteY47" fmla="*/ 2131017 h 2533973"/>
              <a:gd name="connsiteX48" fmla="*/ 2693319 w 11031407"/>
              <a:gd name="connsiteY48" fmla="*/ 2146515 h 2533973"/>
              <a:gd name="connsiteX49" fmla="*/ 2763061 w 11031407"/>
              <a:gd name="connsiteY49" fmla="*/ 2162013 h 2533973"/>
              <a:gd name="connsiteX50" fmla="*/ 2809556 w 11031407"/>
              <a:gd name="connsiteY50" fmla="*/ 2177512 h 2533973"/>
              <a:gd name="connsiteX51" fmla="*/ 2863800 w 11031407"/>
              <a:gd name="connsiteY51" fmla="*/ 2185261 h 2533973"/>
              <a:gd name="connsiteX52" fmla="*/ 3080777 w 11031407"/>
              <a:gd name="connsiteY52" fmla="*/ 2208508 h 2533973"/>
              <a:gd name="connsiteX53" fmla="*/ 3204763 w 11031407"/>
              <a:gd name="connsiteY53" fmla="*/ 2224007 h 2533973"/>
              <a:gd name="connsiteX54" fmla="*/ 3700709 w 11031407"/>
              <a:gd name="connsiteY54" fmla="*/ 2208508 h 2533973"/>
              <a:gd name="connsiteX55" fmla="*/ 3824695 w 11031407"/>
              <a:gd name="connsiteY55" fmla="*/ 2193010 h 2533973"/>
              <a:gd name="connsiteX56" fmla="*/ 3909936 w 11031407"/>
              <a:gd name="connsiteY56" fmla="*/ 2185261 h 2533973"/>
              <a:gd name="connsiteX57" fmla="*/ 4134661 w 11031407"/>
              <a:gd name="connsiteY57" fmla="*/ 2138766 h 2533973"/>
              <a:gd name="connsiteX58" fmla="*/ 4227651 w 11031407"/>
              <a:gd name="connsiteY58" fmla="*/ 2123268 h 2533973"/>
              <a:gd name="connsiteX59" fmla="*/ 4312892 w 11031407"/>
              <a:gd name="connsiteY59" fmla="*/ 2100020 h 2533973"/>
              <a:gd name="connsiteX60" fmla="*/ 4413631 w 11031407"/>
              <a:gd name="connsiteY60" fmla="*/ 2084522 h 2533973"/>
              <a:gd name="connsiteX61" fmla="*/ 4467875 w 11031407"/>
              <a:gd name="connsiteY61" fmla="*/ 2069024 h 2533973"/>
              <a:gd name="connsiteX62" fmla="*/ 4514370 w 11031407"/>
              <a:gd name="connsiteY62" fmla="*/ 2061274 h 2533973"/>
              <a:gd name="connsiteX63" fmla="*/ 4545367 w 11031407"/>
              <a:gd name="connsiteY63" fmla="*/ 2053525 h 2533973"/>
              <a:gd name="connsiteX64" fmla="*/ 5025814 w 11031407"/>
              <a:gd name="connsiteY64" fmla="*/ 2038027 h 2533973"/>
              <a:gd name="connsiteX65" fmla="*/ 5080058 w 11031407"/>
              <a:gd name="connsiteY65" fmla="*/ 2014780 h 2533973"/>
              <a:gd name="connsiteX66" fmla="*/ 5219543 w 11031407"/>
              <a:gd name="connsiteY66" fmla="*/ 1914041 h 2533973"/>
              <a:gd name="connsiteX67" fmla="*/ 5250539 w 11031407"/>
              <a:gd name="connsiteY67" fmla="*/ 1883044 h 2533973"/>
              <a:gd name="connsiteX68" fmla="*/ 5304784 w 11031407"/>
              <a:gd name="connsiteY68" fmla="*/ 1844298 h 2533973"/>
              <a:gd name="connsiteX69" fmla="*/ 5328031 w 11031407"/>
              <a:gd name="connsiteY69" fmla="*/ 1813302 h 2533973"/>
              <a:gd name="connsiteX70" fmla="*/ 5436519 w 11031407"/>
              <a:gd name="connsiteY70" fmla="*/ 1759057 h 2533973"/>
              <a:gd name="connsiteX71" fmla="*/ 5552756 w 11031407"/>
              <a:gd name="connsiteY71" fmla="*/ 1697064 h 2533973"/>
              <a:gd name="connsiteX72" fmla="*/ 5661245 w 11031407"/>
              <a:gd name="connsiteY72" fmla="*/ 1650569 h 2533973"/>
              <a:gd name="connsiteX73" fmla="*/ 5723238 w 11031407"/>
              <a:gd name="connsiteY73" fmla="*/ 1635071 h 2533973"/>
              <a:gd name="connsiteX74" fmla="*/ 5940214 w 11031407"/>
              <a:gd name="connsiteY74" fmla="*/ 1627322 h 2533973"/>
              <a:gd name="connsiteX75" fmla="*/ 6002207 w 11031407"/>
              <a:gd name="connsiteY75" fmla="*/ 1611824 h 2533973"/>
              <a:gd name="connsiteX76" fmla="*/ 6048702 w 11031407"/>
              <a:gd name="connsiteY76" fmla="*/ 1604074 h 2533973"/>
              <a:gd name="connsiteX77" fmla="*/ 6079699 w 11031407"/>
              <a:gd name="connsiteY77" fmla="*/ 1588576 h 2533973"/>
              <a:gd name="connsiteX78" fmla="*/ 6133943 w 11031407"/>
              <a:gd name="connsiteY78" fmla="*/ 1565329 h 2533973"/>
              <a:gd name="connsiteX79" fmla="*/ 6188187 w 11031407"/>
              <a:gd name="connsiteY79" fmla="*/ 1549830 h 2533973"/>
              <a:gd name="connsiteX80" fmla="*/ 6234682 w 11031407"/>
              <a:gd name="connsiteY80" fmla="*/ 1526583 h 2533973"/>
              <a:gd name="connsiteX81" fmla="*/ 6319923 w 11031407"/>
              <a:gd name="connsiteY81" fmla="*/ 1503335 h 2533973"/>
              <a:gd name="connsiteX82" fmla="*/ 6350919 w 11031407"/>
              <a:gd name="connsiteY82" fmla="*/ 1480088 h 2533973"/>
              <a:gd name="connsiteX83" fmla="*/ 6428411 w 11031407"/>
              <a:gd name="connsiteY83" fmla="*/ 1449091 h 2533973"/>
              <a:gd name="connsiteX84" fmla="*/ 6498153 w 11031407"/>
              <a:gd name="connsiteY84" fmla="*/ 1410346 h 2533973"/>
              <a:gd name="connsiteX85" fmla="*/ 6544648 w 11031407"/>
              <a:gd name="connsiteY85" fmla="*/ 1387098 h 2533973"/>
              <a:gd name="connsiteX86" fmla="*/ 6575645 w 11031407"/>
              <a:gd name="connsiteY86" fmla="*/ 1379349 h 2533973"/>
              <a:gd name="connsiteX87" fmla="*/ 6653136 w 11031407"/>
              <a:gd name="connsiteY87" fmla="*/ 1356102 h 2533973"/>
              <a:gd name="connsiteX88" fmla="*/ 6777123 w 11031407"/>
              <a:gd name="connsiteY88" fmla="*/ 1332854 h 2533973"/>
              <a:gd name="connsiteX89" fmla="*/ 6815868 w 11031407"/>
              <a:gd name="connsiteY89" fmla="*/ 1325105 h 2533973"/>
              <a:gd name="connsiteX90" fmla="*/ 6885611 w 11031407"/>
              <a:gd name="connsiteY90" fmla="*/ 1317356 h 2533973"/>
              <a:gd name="connsiteX91" fmla="*/ 6947604 w 11031407"/>
              <a:gd name="connsiteY91" fmla="*/ 1301857 h 2533973"/>
              <a:gd name="connsiteX92" fmla="*/ 7017346 w 11031407"/>
              <a:gd name="connsiteY92" fmla="*/ 1270861 h 2533973"/>
              <a:gd name="connsiteX93" fmla="*/ 7063841 w 11031407"/>
              <a:gd name="connsiteY93" fmla="*/ 1255363 h 2533973"/>
              <a:gd name="connsiteX94" fmla="*/ 7118085 w 11031407"/>
              <a:gd name="connsiteY94" fmla="*/ 1232115 h 2533973"/>
              <a:gd name="connsiteX95" fmla="*/ 7226573 w 11031407"/>
              <a:gd name="connsiteY95" fmla="*/ 1216617 h 2533973"/>
              <a:gd name="connsiteX96" fmla="*/ 7311814 w 11031407"/>
              <a:gd name="connsiteY96" fmla="*/ 1201118 h 2533973"/>
              <a:gd name="connsiteX97" fmla="*/ 7366058 w 11031407"/>
              <a:gd name="connsiteY97" fmla="*/ 1193369 h 2533973"/>
              <a:gd name="connsiteX98" fmla="*/ 7412553 w 11031407"/>
              <a:gd name="connsiteY98" fmla="*/ 1177871 h 2533973"/>
              <a:gd name="connsiteX99" fmla="*/ 7683773 w 11031407"/>
              <a:gd name="connsiteY99" fmla="*/ 1185620 h 2533973"/>
              <a:gd name="connsiteX100" fmla="*/ 7714770 w 11031407"/>
              <a:gd name="connsiteY100" fmla="*/ 1201118 h 2533973"/>
              <a:gd name="connsiteX101" fmla="*/ 7761265 w 11031407"/>
              <a:gd name="connsiteY101" fmla="*/ 1216617 h 2533973"/>
              <a:gd name="connsiteX102" fmla="*/ 7792261 w 11031407"/>
              <a:gd name="connsiteY102" fmla="*/ 1224366 h 2533973"/>
              <a:gd name="connsiteX103" fmla="*/ 7877502 w 11031407"/>
              <a:gd name="connsiteY103" fmla="*/ 1270861 h 2533973"/>
              <a:gd name="connsiteX104" fmla="*/ 7947245 w 11031407"/>
              <a:gd name="connsiteY104" fmla="*/ 1301857 h 2533973"/>
              <a:gd name="connsiteX105" fmla="*/ 7985990 w 11031407"/>
              <a:gd name="connsiteY105" fmla="*/ 1325105 h 2533973"/>
              <a:gd name="connsiteX106" fmla="*/ 8032485 w 11031407"/>
              <a:gd name="connsiteY106" fmla="*/ 1356102 h 2533973"/>
              <a:gd name="connsiteX107" fmla="*/ 8164221 w 11031407"/>
              <a:gd name="connsiteY107" fmla="*/ 1387098 h 2533973"/>
              <a:gd name="connsiteX108" fmla="*/ 8319204 w 11031407"/>
              <a:gd name="connsiteY108" fmla="*/ 1425844 h 2533973"/>
              <a:gd name="connsiteX109" fmla="*/ 8559428 w 11031407"/>
              <a:gd name="connsiteY109" fmla="*/ 1526583 h 2533973"/>
              <a:gd name="connsiteX110" fmla="*/ 8636919 w 11031407"/>
              <a:gd name="connsiteY110" fmla="*/ 1557580 h 2533973"/>
              <a:gd name="connsiteX111" fmla="*/ 8698912 w 11031407"/>
              <a:gd name="connsiteY111" fmla="*/ 1588576 h 2533973"/>
              <a:gd name="connsiteX112" fmla="*/ 8784153 w 11031407"/>
              <a:gd name="connsiteY112" fmla="*/ 1604074 h 2533973"/>
              <a:gd name="connsiteX113" fmla="*/ 8923638 w 11031407"/>
              <a:gd name="connsiteY113" fmla="*/ 1627322 h 2533973"/>
              <a:gd name="connsiteX114" fmla="*/ 9225855 w 11031407"/>
              <a:gd name="connsiteY114" fmla="*/ 1596325 h 2533973"/>
              <a:gd name="connsiteX115" fmla="*/ 9349841 w 11031407"/>
              <a:gd name="connsiteY115" fmla="*/ 1580827 h 2533973"/>
              <a:gd name="connsiteX116" fmla="*/ 9528072 w 11031407"/>
              <a:gd name="connsiteY116" fmla="*/ 1588576 h 2533973"/>
              <a:gd name="connsiteX117" fmla="*/ 9613312 w 11031407"/>
              <a:gd name="connsiteY117" fmla="*/ 1611824 h 2533973"/>
              <a:gd name="connsiteX118" fmla="*/ 9768295 w 11031407"/>
              <a:gd name="connsiteY118" fmla="*/ 1627322 h 2533973"/>
              <a:gd name="connsiteX119" fmla="*/ 10117007 w 11031407"/>
              <a:gd name="connsiteY119" fmla="*/ 1658318 h 2533973"/>
              <a:gd name="connsiteX120" fmla="*/ 10248743 w 11031407"/>
              <a:gd name="connsiteY120" fmla="*/ 1673817 h 2533973"/>
              <a:gd name="connsiteX121" fmla="*/ 10310736 w 11031407"/>
              <a:gd name="connsiteY121" fmla="*/ 1689315 h 2533973"/>
              <a:gd name="connsiteX122" fmla="*/ 10364980 w 11031407"/>
              <a:gd name="connsiteY122" fmla="*/ 1712563 h 2533973"/>
              <a:gd name="connsiteX123" fmla="*/ 10395977 w 11031407"/>
              <a:gd name="connsiteY123" fmla="*/ 1735810 h 2533973"/>
              <a:gd name="connsiteX124" fmla="*/ 10426973 w 11031407"/>
              <a:gd name="connsiteY124" fmla="*/ 1805552 h 2533973"/>
              <a:gd name="connsiteX125" fmla="*/ 10434723 w 11031407"/>
              <a:gd name="connsiteY125" fmla="*/ 1844298 h 2533973"/>
              <a:gd name="connsiteX126" fmla="*/ 10450221 w 11031407"/>
              <a:gd name="connsiteY126" fmla="*/ 1875295 h 2533973"/>
              <a:gd name="connsiteX127" fmla="*/ 10465719 w 11031407"/>
              <a:gd name="connsiteY127" fmla="*/ 1952786 h 2533973"/>
              <a:gd name="connsiteX128" fmla="*/ 10512214 w 11031407"/>
              <a:gd name="connsiteY128" fmla="*/ 2038027 h 2533973"/>
              <a:gd name="connsiteX129" fmla="*/ 10527712 w 11031407"/>
              <a:gd name="connsiteY129" fmla="*/ 2069024 h 2533973"/>
              <a:gd name="connsiteX130" fmla="*/ 10558709 w 11031407"/>
              <a:gd name="connsiteY130" fmla="*/ 2092271 h 2533973"/>
              <a:gd name="connsiteX131" fmla="*/ 10620702 w 11031407"/>
              <a:gd name="connsiteY131" fmla="*/ 2216257 h 2533973"/>
              <a:gd name="connsiteX132" fmla="*/ 10636200 w 11031407"/>
              <a:gd name="connsiteY132" fmla="*/ 2247254 h 2533973"/>
              <a:gd name="connsiteX133" fmla="*/ 10667197 w 11031407"/>
              <a:gd name="connsiteY133" fmla="*/ 2262752 h 2533973"/>
              <a:gd name="connsiteX134" fmla="*/ 10752438 w 11031407"/>
              <a:gd name="connsiteY134" fmla="*/ 2332495 h 2533973"/>
              <a:gd name="connsiteX135" fmla="*/ 10791184 w 11031407"/>
              <a:gd name="connsiteY135" fmla="*/ 2363491 h 2533973"/>
              <a:gd name="connsiteX136" fmla="*/ 10829929 w 11031407"/>
              <a:gd name="connsiteY136" fmla="*/ 2378990 h 2533973"/>
              <a:gd name="connsiteX137" fmla="*/ 10891923 w 11031407"/>
              <a:gd name="connsiteY137" fmla="*/ 2417735 h 2533973"/>
              <a:gd name="connsiteX138" fmla="*/ 10946167 w 11031407"/>
              <a:gd name="connsiteY138" fmla="*/ 2471980 h 2533973"/>
              <a:gd name="connsiteX139" fmla="*/ 10961665 w 11031407"/>
              <a:gd name="connsiteY139" fmla="*/ 2495227 h 2533973"/>
              <a:gd name="connsiteX140" fmla="*/ 10992661 w 11031407"/>
              <a:gd name="connsiteY140" fmla="*/ 2526224 h 2533973"/>
              <a:gd name="connsiteX141" fmla="*/ 11015909 w 11031407"/>
              <a:gd name="connsiteY141" fmla="*/ 2533973 h 2533973"/>
              <a:gd name="connsiteX142" fmla="*/ 10953916 w 11031407"/>
              <a:gd name="connsiteY142" fmla="*/ 2526224 h 2533973"/>
              <a:gd name="connsiteX143" fmla="*/ 10922919 w 11031407"/>
              <a:gd name="connsiteY143" fmla="*/ 2495227 h 2533973"/>
              <a:gd name="connsiteX144" fmla="*/ 10872988 w 11031407"/>
              <a:gd name="connsiteY144" fmla="*/ 2361403 h 2533973"/>
              <a:gd name="connsiteX145" fmla="*/ 10837678 w 11031407"/>
              <a:gd name="connsiteY145" fmla="*/ 2378990 h 2533973"/>
              <a:gd name="connsiteX146" fmla="*/ 11015504 w 11031407"/>
              <a:gd name="connsiteY146" fmla="*/ 2517868 h 2533973"/>
              <a:gd name="connsiteX147" fmla="*/ 11031407 w 11031407"/>
              <a:gd name="connsiteY147" fmla="*/ 0 h 2533973"/>
              <a:gd name="connsiteX148" fmla="*/ 74106 w 11031407"/>
              <a:gd name="connsiteY148" fmla="*/ 15498 h 2533973"/>
              <a:gd name="connsiteX0" fmla="*/ 74106 w 11031407"/>
              <a:gd name="connsiteY0" fmla="*/ 15498 h 2533973"/>
              <a:gd name="connsiteX1" fmla="*/ 74106 w 11031407"/>
              <a:gd name="connsiteY1" fmla="*/ 15498 h 2533973"/>
              <a:gd name="connsiteX2" fmla="*/ 74106 w 11031407"/>
              <a:gd name="connsiteY2" fmla="*/ 333213 h 2533973"/>
              <a:gd name="connsiteX3" fmla="*/ 43109 w 11031407"/>
              <a:gd name="connsiteY3" fmla="*/ 410705 h 2533973"/>
              <a:gd name="connsiteX4" fmla="*/ 19861 w 11031407"/>
              <a:gd name="connsiteY4" fmla="*/ 495946 h 2533973"/>
              <a:gd name="connsiteX5" fmla="*/ 12112 w 11031407"/>
              <a:gd name="connsiteY5" fmla="*/ 867905 h 2533973"/>
              <a:gd name="connsiteX6" fmla="*/ 58607 w 11031407"/>
              <a:gd name="connsiteY6" fmla="*/ 914400 h 2533973"/>
              <a:gd name="connsiteX7" fmla="*/ 81855 w 11031407"/>
              <a:gd name="connsiteY7" fmla="*/ 937647 h 2533973"/>
              <a:gd name="connsiteX8" fmla="*/ 112851 w 11031407"/>
              <a:gd name="connsiteY8" fmla="*/ 953146 h 2533973"/>
              <a:gd name="connsiteX9" fmla="*/ 136099 w 11031407"/>
              <a:gd name="connsiteY9" fmla="*/ 968644 h 2533973"/>
              <a:gd name="connsiteX10" fmla="*/ 159346 w 11031407"/>
              <a:gd name="connsiteY10" fmla="*/ 976393 h 2533973"/>
              <a:gd name="connsiteX11" fmla="*/ 221339 w 11031407"/>
              <a:gd name="connsiteY11" fmla="*/ 1007390 h 2533973"/>
              <a:gd name="connsiteX12" fmla="*/ 252336 w 11031407"/>
              <a:gd name="connsiteY12" fmla="*/ 1022888 h 2533973"/>
              <a:gd name="connsiteX13" fmla="*/ 283333 w 11031407"/>
              <a:gd name="connsiteY13" fmla="*/ 1038386 h 2533973"/>
              <a:gd name="connsiteX14" fmla="*/ 337577 w 11031407"/>
              <a:gd name="connsiteY14" fmla="*/ 1077132 h 2533973"/>
              <a:gd name="connsiteX15" fmla="*/ 415068 w 11031407"/>
              <a:gd name="connsiteY15" fmla="*/ 1115878 h 2533973"/>
              <a:gd name="connsiteX16" fmla="*/ 461563 w 11031407"/>
              <a:gd name="connsiteY16" fmla="*/ 1123627 h 2533973"/>
              <a:gd name="connsiteX17" fmla="*/ 539055 w 11031407"/>
              <a:gd name="connsiteY17" fmla="*/ 1154624 h 2533973"/>
              <a:gd name="connsiteX18" fmla="*/ 601048 w 11031407"/>
              <a:gd name="connsiteY18" fmla="*/ 1193369 h 2533973"/>
              <a:gd name="connsiteX19" fmla="*/ 632045 w 11031407"/>
              <a:gd name="connsiteY19" fmla="*/ 1208868 h 2533973"/>
              <a:gd name="connsiteX20" fmla="*/ 686289 w 11031407"/>
              <a:gd name="connsiteY20" fmla="*/ 1255363 h 2533973"/>
              <a:gd name="connsiteX21" fmla="*/ 709536 w 11031407"/>
              <a:gd name="connsiteY21" fmla="*/ 1286359 h 2533973"/>
              <a:gd name="connsiteX22" fmla="*/ 732784 w 11031407"/>
              <a:gd name="connsiteY22" fmla="*/ 1356102 h 2533973"/>
              <a:gd name="connsiteX23" fmla="*/ 748282 w 11031407"/>
              <a:gd name="connsiteY23" fmla="*/ 1983783 h 2533973"/>
              <a:gd name="connsiteX24" fmla="*/ 756031 w 11031407"/>
              <a:gd name="connsiteY24" fmla="*/ 2022529 h 2533973"/>
              <a:gd name="connsiteX25" fmla="*/ 771529 w 11031407"/>
              <a:gd name="connsiteY25" fmla="*/ 2092271 h 2533973"/>
              <a:gd name="connsiteX26" fmla="*/ 787028 w 11031407"/>
              <a:gd name="connsiteY26" fmla="*/ 2146515 h 2533973"/>
              <a:gd name="connsiteX27" fmla="*/ 802526 w 11031407"/>
              <a:gd name="connsiteY27" fmla="*/ 2177512 h 2533973"/>
              <a:gd name="connsiteX28" fmla="*/ 833523 w 11031407"/>
              <a:gd name="connsiteY28" fmla="*/ 2193010 h 2533973"/>
              <a:gd name="connsiteX29" fmla="*/ 880017 w 11031407"/>
              <a:gd name="connsiteY29" fmla="*/ 2208508 h 2533973"/>
              <a:gd name="connsiteX30" fmla="*/ 934261 w 11031407"/>
              <a:gd name="connsiteY30" fmla="*/ 2200759 h 2533973"/>
              <a:gd name="connsiteX31" fmla="*/ 973007 w 11031407"/>
              <a:gd name="connsiteY31" fmla="*/ 2162013 h 2533973"/>
              <a:gd name="connsiteX32" fmla="*/ 1011753 w 11031407"/>
              <a:gd name="connsiteY32" fmla="*/ 2115518 h 2533973"/>
              <a:gd name="connsiteX33" fmla="*/ 1027251 w 11031407"/>
              <a:gd name="connsiteY33" fmla="*/ 2092271 h 2533973"/>
              <a:gd name="connsiteX34" fmla="*/ 1042750 w 11031407"/>
              <a:gd name="connsiteY34" fmla="*/ 2076773 h 2533973"/>
              <a:gd name="connsiteX35" fmla="*/ 1081495 w 11031407"/>
              <a:gd name="connsiteY35" fmla="*/ 2022529 h 2533973"/>
              <a:gd name="connsiteX36" fmla="*/ 1104743 w 11031407"/>
              <a:gd name="connsiteY36" fmla="*/ 2014780 h 2533973"/>
              <a:gd name="connsiteX37" fmla="*/ 1158987 w 11031407"/>
              <a:gd name="connsiteY37" fmla="*/ 1983783 h 2533973"/>
              <a:gd name="connsiteX38" fmla="*/ 1182234 w 11031407"/>
              <a:gd name="connsiteY38" fmla="*/ 1968285 h 2533973"/>
              <a:gd name="connsiteX39" fmla="*/ 1282973 w 11031407"/>
              <a:gd name="connsiteY39" fmla="*/ 1945037 h 2533973"/>
              <a:gd name="connsiteX40" fmla="*/ 2243868 w 11031407"/>
              <a:gd name="connsiteY40" fmla="*/ 1960535 h 2533973"/>
              <a:gd name="connsiteX41" fmla="*/ 2290363 w 11031407"/>
              <a:gd name="connsiteY41" fmla="*/ 1976034 h 2533973"/>
              <a:gd name="connsiteX42" fmla="*/ 2367855 w 11031407"/>
              <a:gd name="connsiteY42" fmla="*/ 1999281 h 2533973"/>
              <a:gd name="connsiteX43" fmla="*/ 2429848 w 11031407"/>
              <a:gd name="connsiteY43" fmla="*/ 2022529 h 2533973"/>
              <a:gd name="connsiteX44" fmla="*/ 2476343 w 11031407"/>
              <a:gd name="connsiteY44" fmla="*/ 2053525 h 2533973"/>
              <a:gd name="connsiteX45" fmla="*/ 2507339 w 11031407"/>
              <a:gd name="connsiteY45" fmla="*/ 2076773 h 2533973"/>
              <a:gd name="connsiteX46" fmla="*/ 2608078 w 11031407"/>
              <a:gd name="connsiteY46" fmla="*/ 2107769 h 2533973"/>
              <a:gd name="connsiteX47" fmla="*/ 2639075 w 11031407"/>
              <a:gd name="connsiteY47" fmla="*/ 2131017 h 2533973"/>
              <a:gd name="connsiteX48" fmla="*/ 2693319 w 11031407"/>
              <a:gd name="connsiteY48" fmla="*/ 2146515 h 2533973"/>
              <a:gd name="connsiteX49" fmla="*/ 2763061 w 11031407"/>
              <a:gd name="connsiteY49" fmla="*/ 2162013 h 2533973"/>
              <a:gd name="connsiteX50" fmla="*/ 2809556 w 11031407"/>
              <a:gd name="connsiteY50" fmla="*/ 2177512 h 2533973"/>
              <a:gd name="connsiteX51" fmla="*/ 2863800 w 11031407"/>
              <a:gd name="connsiteY51" fmla="*/ 2185261 h 2533973"/>
              <a:gd name="connsiteX52" fmla="*/ 3080777 w 11031407"/>
              <a:gd name="connsiteY52" fmla="*/ 2208508 h 2533973"/>
              <a:gd name="connsiteX53" fmla="*/ 3204763 w 11031407"/>
              <a:gd name="connsiteY53" fmla="*/ 2224007 h 2533973"/>
              <a:gd name="connsiteX54" fmla="*/ 3700709 w 11031407"/>
              <a:gd name="connsiteY54" fmla="*/ 2208508 h 2533973"/>
              <a:gd name="connsiteX55" fmla="*/ 3824695 w 11031407"/>
              <a:gd name="connsiteY55" fmla="*/ 2193010 h 2533973"/>
              <a:gd name="connsiteX56" fmla="*/ 3909936 w 11031407"/>
              <a:gd name="connsiteY56" fmla="*/ 2185261 h 2533973"/>
              <a:gd name="connsiteX57" fmla="*/ 4134661 w 11031407"/>
              <a:gd name="connsiteY57" fmla="*/ 2138766 h 2533973"/>
              <a:gd name="connsiteX58" fmla="*/ 4227651 w 11031407"/>
              <a:gd name="connsiteY58" fmla="*/ 2123268 h 2533973"/>
              <a:gd name="connsiteX59" fmla="*/ 4312892 w 11031407"/>
              <a:gd name="connsiteY59" fmla="*/ 2100020 h 2533973"/>
              <a:gd name="connsiteX60" fmla="*/ 4413631 w 11031407"/>
              <a:gd name="connsiteY60" fmla="*/ 2084522 h 2533973"/>
              <a:gd name="connsiteX61" fmla="*/ 4467875 w 11031407"/>
              <a:gd name="connsiteY61" fmla="*/ 2069024 h 2533973"/>
              <a:gd name="connsiteX62" fmla="*/ 4514370 w 11031407"/>
              <a:gd name="connsiteY62" fmla="*/ 2061274 h 2533973"/>
              <a:gd name="connsiteX63" fmla="*/ 4545367 w 11031407"/>
              <a:gd name="connsiteY63" fmla="*/ 2053525 h 2533973"/>
              <a:gd name="connsiteX64" fmla="*/ 5025814 w 11031407"/>
              <a:gd name="connsiteY64" fmla="*/ 2038027 h 2533973"/>
              <a:gd name="connsiteX65" fmla="*/ 5080058 w 11031407"/>
              <a:gd name="connsiteY65" fmla="*/ 2014780 h 2533973"/>
              <a:gd name="connsiteX66" fmla="*/ 5219543 w 11031407"/>
              <a:gd name="connsiteY66" fmla="*/ 1914041 h 2533973"/>
              <a:gd name="connsiteX67" fmla="*/ 5250539 w 11031407"/>
              <a:gd name="connsiteY67" fmla="*/ 1883044 h 2533973"/>
              <a:gd name="connsiteX68" fmla="*/ 5304784 w 11031407"/>
              <a:gd name="connsiteY68" fmla="*/ 1844298 h 2533973"/>
              <a:gd name="connsiteX69" fmla="*/ 5328031 w 11031407"/>
              <a:gd name="connsiteY69" fmla="*/ 1813302 h 2533973"/>
              <a:gd name="connsiteX70" fmla="*/ 5436519 w 11031407"/>
              <a:gd name="connsiteY70" fmla="*/ 1759057 h 2533973"/>
              <a:gd name="connsiteX71" fmla="*/ 5552756 w 11031407"/>
              <a:gd name="connsiteY71" fmla="*/ 1697064 h 2533973"/>
              <a:gd name="connsiteX72" fmla="*/ 5661245 w 11031407"/>
              <a:gd name="connsiteY72" fmla="*/ 1650569 h 2533973"/>
              <a:gd name="connsiteX73" fmla="*/ 5723238 w 11031407"/>
              <a:gd name="connsiteY73" fmla="*/ 1635071 h 2533973"/>
              <a:gd name="connsiteX74" fmla="*/ 5940214 w 11031407"/>
              <a:gd name="connsiteY74" fmla="*/ 1627322 h 2533973"/>
              <a:gd name="connsiteX75" fmla="*/ 6002207 w 11031407"/>
              <a:gd name="connsiteY75" fmla="*/ 1611824 h 2533973"/>
              <a:gd name="connsiteX76" fmla="*/ 6048702 w 11031407"/>
              <a:gd name="connsiteY76" fmla="*/ 1604074 h 2533973"/>
              <a:gd name="connsiteX77" fmla="*/ 6079699 w 11031407"/>
              <a:gd name="connsiteY77" fmla="*/ 1588576 h 2533973"/>
              <a:gd name="connsiteX78" fmla="*/ 6133943 w 11031407"/>
              <a:gd name="connsiteY78" fmla="*/ 1565329 h 2533973"/>
              <a:gd name="connsiteX79" fmla="*/ 6188187 w 11031407"/>
              <a:gd name="connsiteY79" fmla="*/ 1549830 h 2533973"/>
              <a:gd name="connsiteX80" fmla="*/ 6234682 w 11031407"/>
              <a:gd name="connsiteY80" fmla="*/ 1526583 h 2533973"/>
              <a:gd name="connsiteX81" fmla="*/ 6319923 w 11031407"/>
              <a:gd name="connsiteY81" fmla="*/ 1503335 h 2533973"/>
              <a:gd name="connsiteX82" fmla="*/ 6350919 w 11031407"/>
              <a:gd name="connsiteY82" fmla="*/ 1480088 h 2533973"/>
              <a:gd name="connsiteX83" fmla="*/ 6428411 w 11031407"/>
              <a:gd name="connsiteY83" fmla="*/ 1449091 h 2533973"/>
              <a:gd name="connsiteX84" fmla="*/ 6498153 w 11031407"/>
              <a:gd name="connsiteY84" fmla="*/ 1410346 h 2533973"/>
              <a:gd name="connsiteX85" fmla="*/ 6544648 w 11031407"/>
              <a:gd name="connsiteY85" fmla="*/ 1387098 h 2533973"/>
              <a:gd name="connsiteX86" fmla="*/ 6575645 w 11031407"/>
              <a:gd name="connsiteY86" fmla="*/ 1379349 h 2533973"/>
              <a:gd name="connsiteX87" fmla="*/ 6653136 w 11031407"/>
              <a:gd name="connsiteY87" fmla="*/ 1356102 h 2533973"/>
              <a:gd name="connsiteX88" fmla="*/ 6777123 w 11031407"/>
              <a:gd name="connsiteY88" fmla="*/ 1332854 h 2533973"/>
              <a:gd name="connsiteX89" fmla="*/ 6815868 w 11031407"/>
              <a:gd name="connsiteY89" fmla="*/ 1325105 h 2533973"/>
              <a:gd name="connsiteX90" fmla="*/ 6885611 w 11031407"/>
              <a:gd name="connsiteY90" fmla="*/ 1317356 h 2533973"/>
              <a:gd name="connsiteX91" fmla="*/ 6947604 w 11031407"/>
              <a:gd name="connsiteY91" fmla="*/ 1301857 h 2533973"/>
              <a:gd name="connsiteX92" fmla="*/ 7017346 w 11031407"/>
              <a:gd name="connsiteY92" fmla="*/ 1270861 h 2533973"/>
              <a:gd name="connsiteX93" fmla="*/ 7063841 w 11031407"/>
              <a:gd name="connsiteY93" fmla="*/ 1255363 h 2533973"/>
              <a:gd name="connsiteX94" fmla="*/ 7118085 w 11031407"/>
              <a:gd name="connsiteY94" fmla="*/ 1232115 h 2533973"/>
              <a:gd name="connsiteX95" fmla="*/ 7226573 w 11031407"/>
              <a:gd name="connsiteY95" fmla="*/ 1216617 h 2533973"/>
              <a:gd name="connsiteX96" fmla="*/ 7311814 w 11031407"/>
              <a:gd name="connsiteY96" fmla="*/ 1201118 h 2533973"/>
              <a:gd name="connsiteX97" fmla="*/ 7366058 w 11031407"/>
              <a:gd name="connsiteY97" fmla="*/ 1193369 h 2533973"/>
              <a:gd name="connsiteX98" fmla="*/ 7412553 w 11031407"/>
              <a:gd name="connsiteY98" fmla="*/ 1177871 h 2533973"/>
              <a:gd name="connsiteX99" fmla="*/ 7683773 w 11031407"/>
              <a:gd name="connsiteY99" fmla="*/ 1185620 h 2533973"/>
              <a:gd name="connsiteX100" fmla="*/ 7714770 w 11031407"/>
              <a:gd name="connsiteY100" fmla="*/ 1201118 h 2533973"/>
              <a:gd name="connsiteX101" fmla="*/ 7761265 w 11031407"/>
              <a:gd name="connsiteY101" fmla="*/ 1216617 h 2533973"/>
              <a:gd name="connsiteX102" fmla="*/ 7792261 w 11031407"/>
              <a:gd name="connsiteY102" fmla="*/ 1224366 h 2533973"/>
              <a:gd name="connsiteX103" fmla="*/ 7877502 w 11031407"/>
              <a:gd name="connsiteY103" fmla="*/ 1270861 h 2533973"/>
              <a:gd name="connsiteX104" fmla="*/ 7947245 w 11031407"/>
              <a:gd name="connsiteY104" fmla="*/ 1301857 h 2533973"/>
              <a:gd name="connsiteX105" fmla="*/ 7985990 w 11031407"/>
              <a:gd name="connsiteY105" fmla="*/ 1325105 h 2533973"/>
              <a:gd name="connsiteX106" fmla="*/ 8032485 w 11031407"/>
              <a:gd name="connsiteY106" fmla="*/ 1356102 h 2533973"/>
              <a:gd name="connsiteX107" fmla="*/ 8164221 w 11031407"/>
              <a:gd name="connsiteY107" fmla="*/ 1387098 h 2533973"/>
              <a:gd name="connsiteX108" fmla="*/ 8319204 w 11031407"/>
              <a:gd name="connsiteY108" fmla="*/ 1425844 h 2533973"/>
              <a:gd name="connsiteX109" fmla="*/ 8559428 w 11031407"/>
              <a:gd name="connsiteY109" fmla="*/ 1526583 h 2533973"/>
              <a:gd name="connsiteX110" fmla="*/ 8636919 w 11031407"/>
              <a:gd name="connsiteY110" fmla="*/ 1557580 h 2533973"/>
              <a:gd name="connsiteX111" fmla="*/ 8698912 w 11031407"/>
              <a:gd name="connsiteY111" fmla="*/ 1588576 h 2533973"/>
              <a:gd name="connsiteX112" fmla="*/ 8784153 w 11031407"/>
              <a:gd name="connsiteY112" fmla="*/ 1604074 h 2533973"/>
              <a:gd name="connsiteX113" fmla="*/ 8923638 w 11031407"/>
              <a:gd name="connsiteY113" fmla="*/ 1627322 h 2533973"/>
              <a:gd name="connsiteX114" fmla="*/ 9225855 w 11031407"/>
              <a:gd name="connsiteY114" fmla="*/ 1596325 h 2533973"/>
              <a:gd name="connsiteX115" fmla="*/ 9349841 w 11031407"/>
              <a:gd name="connsiteY115" fmla="*/ 1580827 h 2533973"/>
              <a:gd name="connsiteX116" fmla="*/ 9528072 w 11031407"/>
              <a:gd name="connsiteY116" fmla="*/ 1588576 h 2533973"/>
              <a:gd name="connsiteX117" fmla="*/ 9613312 w 11031407"/>
              <a:gd name="connsiteY117" fmla="*/ 1611824 h 2533973"/>
              <a:gd name="connsiteX118" fmla="*/ 9768295 w 11031407"/>
              <a:gd name="connsiteY118" fmla="*/ 1627322 h 2533973"/>
              <a:gd name="connsiteX119" fmla="*/ 10117007 w 11031407"/>
              <a:gd name="connsiteY119" fmla="*/ 1658318 h 2533973"/>
              <a:gd name="connsiteX120" fmla="*/ 10248743 w 11031407"/>
              <a:gd name="connsiteY120" fmla="*/ 1673817 h 2533973"/>
              <a:gd name="connsiteX121" fmla="*/ 10310736 w 11031407"/>
              <a:gd name="connsiteY121" fmla="*/ 1689315 h 2533973"/>
              <a:gd name="connsiteX122" fmla="*/ 10364980 w 11031407"/>
              <a:gd name="connsiteY122" fmla="*/ 1712563 h 2533973"/>
              <a:gd name="connsiteX123" fmla="*/ 10395977 w 11031407"/>
              <a:gd name="connsiteY123" fmla="*/ 1735810 h 2533973"/>
              <a:gd name="connsiteX124" fmla="*/ 10426973 w 11031407"/>
              <a:gd name="connsiteY124" fmla="*/ 1805552 h 2533973"/>
              <a:gd name="connsiteX125" fmla="*/ 10434723 w 11031407"/>
              <a:gd name="connsiteY125" fmla="*/ 1844298 h 2533973"/>
              <a:gd name="connsiteX126" fmla="*/ 10450221 w 11031407"/>
              <a:gd name="connsiteY126" fmla="*/ 1875295 h 2533973"/>
              <a:gd name="connsiteX127" fmla="*/ 10465719 w 11031407"/>
              <a:gd name="connsiteY127" fmla="*/ 1952786 h 2533973"/>
              <a:gd name="connsiteX128" fmla="*/ 10512214 w 11031407"/>
              <a:gd name="connsiteY128" fmla="*/ 2038027 h 2533973"/>
              <a:gd name="connsiteX129" fmla="*/ 10527712 w 11031407"/>
              <a:gd name="connsiteY129" fmla="*/ 2069024 h 2533973"/>
              <a:gd name="connsiteX130" fmla="*/ 10558709 w 11031407"/>
              <a:gd name="connsiteY130" fmla="*/ 2092271 h 2533973"/>
              <a:gd name="connsiteX131" fmla="*/ 10620702 w 11031407"/>
              <a:gd name="connsiteY131" fmla="*/ 2216257 h 2533973"/>
              <a:gd name="connsiteX132" fmla="*/ 10636200 w 11031407"/>
              <a:gd name="connsiteY132" fmla="*/ 2247254 h 2533973"/>
              <a:gd name="connsiteX133" fmla="*/ 10667197 w 11031407"/>
              <a:gd name="connsiteY133" fmla="*/ 2262752 h 2533973"/>
              <a:gd name="connsiteX134" fmla="*/ 10752438 w 11031407"/>
              <a:gd name="connsiteY134" fmla="*/ 2332495 h 2533973"/>
              <a:gd name="connsiteX135" fmla="*/ 10791184 w 11031407"/>
              <a:gd name="connsiteY135" fmla="*/ 2363491 h 2533973"/>
              <a:gd name="connsiteX136" fmla="*/ 10829929 w 11031407"/>
              <a:gd name="connsiteY136" fmla="*/ 2378990 h 2533973"/>
              <a:gd name="connsiteX137" fmla="*/ 10891923 w 11031407"/>
              <a:gd name="connsiteY137" fmla="*/ 2417735 h 2533973"/>
              <a:gd name="connsiteX138" fmla="*/ 10946167 w 11031407"/>
              <a:gd name="connsiteY138" fmla="*/ 2471980 h 2533973"/>
              <a:gd name="connsiteX139" fmla="*/ 10961665 w 11031407"/>
              <a:gd name="connsiteY139" fmla="*/ 2495227 h 2533973"/>
              <a:gd name="connsiteX140" fmla="*/ 10992661 w 11031407"/>
              <a:gd name="connsiteY140" fmla="*/ 2526224 h 2533973"/>
              <a:gd name="connsiteX141" fmla="*/ 11015909 w 11031407"/>
              <a:gd name="connsiteY141" fmla="*/ 2533973 h 2533973"/>
              <a:gd name="connsiteX142" fmla="*/ 10953916 w 11031407"/>
              <a:gd name="connsiteY142" fmla="*/ 2526224 h 2533973"/>
              <a:gd name="connsiteX143" fmla="*/ 10922919 w 11031407"/>
              <a:gd name="connsiteY143" fmla="*/ 2495227 h 2533973"/>
              <a:gd name="connsiteX144" fmla="*/ 10872988 w 11031407"/>
              <a:gd name="connsiteY144" fmla="*/ 2361403 h 2533973"/>
              <a:gd name="connsiteX145" fmla="*/ 10837678 w 11031407"/>
              <a:gd name="connsiteY145" fmla="*/ 2378990 h 2533973"/>
              <a:gd name="connsiteX146" fmla="*/ 11007553 w 11031407"/>
              <a:gd name="connsiteY146" fmla="*/ 2287280 h 2533973"/>
              <a:gd name="connsiteX147" fmla="*/ 11031407 w 11031407"/>
              <a:gd name="connsiteY147" fmla="*/ 0 h 2533973"/>
              <a:gd name="connsiteX148" fmla="*/ 74106 w 11031407"/>
              <a:gd name="connsiteY148"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0946167 w 11150677"/>
              <a:gd name="connsiteY138" fmla="*/ 2471980 h 2533973"/>
              <a:gd name="connsiteX139" fmla="*/ 10961665 w 11150677"/>
              <a:gd name="connsiteY139" fmla="*/ 2495227 h 2533973"/>
              <a:gd name="connsiteX140" fmla="*/ 10992661 w 11150677"/>
              <a:gd name="connsiteY140" fmla="*/ 2526224 h 2533973"/>
              <a:gd name="connsiteX141" fmla="*/ 11015909 w 11150677"/>
              <a:gd name="connsiteY141" fmla="*/ 2533973 h 2533973"/>
              <a:gd name="connsiteX142" fmla="*/ 10953916 w 11150677"/>
              <a:gd name="connsiteY142" fmla="*/ 2526224 h 2533973"/>
              <a:gd name="connsiteX143" fmla="*/ 10922919 w 11150677"/>
              <a:gd name="connsiteY143" fmla="*/ 2495227 h 2533973"/>
              <a:gd name="connsiteX144" fmla="*/ 10872988 w 11150677"/>
              <a:gd name="connsiteY144" fmla="*/ 2361403 h 2533973"/>
              <a:gd name="connsiteX145" fmla="*/ 10837678 w 11150677"/>
              <a:gd name="connsiteY145" fmla="*/ 2378990 h 2533973"/>
              <a:gd name="connsiteX146" fmla="*/ 11150677 w 11150677"/>
              <a:gd name="connsiteY146" fmla="*/ 2160059 h 2533973"/>
              <a:gd name="connsiteX147" fmla="*/ 11031407 w 11150677"/>
              <a:gd name="connsiteY147" fmla="*/ 0 h 2533973"/>
              <a:gd name="connsiteX148" fmla="*/ 74106 w 11150677"/>
              <a:gd name="connsiteY148"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0946167 w 11150677"/>
              <a:gd name="connsiteY138" fmla="*/ 2471980 h 2533973"/>
              <a:gd name="connsiteX139" fmla="*/ 10961665 w 11150677"/>
              <a:gd name="connsiteY139" fmla="*/ 2495227 h 2533973"/>
              <a:gd name="connsiteX140" fmla="*/ 10992661 w 11150677"/>
              <a:gd name="connsiteY140" fmla="*/ 2526224 h 2533973"/>
              <a:gd name="connsiteX141" fmla="*/ 11015909 w 11150677"/>
              <a:gd name="connsiteY141" fmla="*/ 2533973 h 2533973"/>
              <a:gd name="connsiteX142" fmla="*/ 10953916 w 11150677"/>
              <a:gd name="connsiteY142" fmla="*/ 2526224 h 2533973"/>
              <a:gd name="connsiteX143" fmla="*/ 10922919 w 11150677"/>
              <a:gd name="connsiteY143" fmla="*/ 2495227 h 2533973"/>
              <a:gd name="connsiteX144" fmla="*/ 10944907 w 11150677"/>
              <a:gd name="connsiteY144" fmla="*/ 2236058 h 2533973"/>
              <a:gd name="connsiteX145" fmla="*/ 10837678 w 11150677"/>
              <a:gd name="connsiteY145" fmla="*/ 2378990 h 2533973"/>
              <a:gd name="connsiteX146" fmla="*/ 11150677 w 11150677"/>
              <a:gd name="connsiteY146" fmla="*/ 2160059 h 2533973"/>
              <a:gd name="connsiteX147" fmla="*/ 11031407 w 11150677"/>
              <a:gd name="connsiteY147" fmla="*/ 0 h 2533973"/>
              <a:gd name="connsiteX148" fmla="*/ 74106 w 11150677"/>
              <a:gd name="connsiteY148"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0946167 w 11150677"/>
              <a:gd name="connsiteY138" fmla="*/ 2471980 h 2533973"/>
              <a:gd name="connsiteX139" fmla="*/ 10961665 w 11150677"/>
              <a:gd name="connsiteY139" fmla="*/ 2495227 h 2533973"/>
              <a:gd name="connsiteX140" fmla="*/ 10992661 w 11150677"/>
              <a:gd name="connsiteY140" fmla="*/ 2526224 h 2533973"/>
              <a:gd name="connsiteX141" fmla="*/ 11015909 w 11150677"/>
              <a:gd name="connsiteY141" fmla="*/ 2533973 h 2533973"/>
              <a:gd name="connsiteX142" fmla="*/ 10953916 w 11150677"/>
              <a:gd name="connsiteY142" fmla="*/ 2526224 h 2533973"/>
              <a:gd name="connsiteX143" fmla="*/ 10922919 w 11150677"/>
              <a:gd name="connsiteY143" fmla="*/ 2495227 h 2533973"/>
              <a:gd name="connsiteX144" fmla="*/ 10944907 w 11150677"/>
              <a:gd name="connsiteY144" fmla="*/ 2236058 h 2533973"/>
              <a:gd name="connsiteX145" fmla="*/ 10837678 w 11150677"/>
              <a:gd name="connsiteY145" fmla="*/ 2378990 h 2533973"/>
              <a:gd name="connsiteX146" fmla="*/ 11150677 w 11150677"/>
              <a:gd name="connsiteY146" fmla="*/ 2160059 h 2533973"/>
              <a:gd name="connsiteX147" fmla="*/ 11031407 w 11150677"/>
              <a:gd name="connsiteY147" fmla="*/ 0 h 2533973"/>
              <a:gd name="connsiteX148" fmla="*/ 74106 w 11150677"/>
              <a:gd name="connsiteY148"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0946167 w 11150677"/>
              <a:gd name="connsiteY138" fmla="*/ 2471980 h 2533973"/>
              <a:gd name="connsiteX139" fmla="*/ 10961665 w 11150677"/>
              <a:gd name="connsiteY139" fmla="*/ 2495227 h 2533973"/>
              <a:gd name="connsiteX140" fmla="*/ 10992661 w 11150677"/>
              <a:gd name="connsiteY140" fmla="*/ 2526224 h 2533973"/>
              <a:gd name="connsiteX141" fmla="*/ 11015909 w 11150677"/>
              <a:gd name="connsiteY141" fmla="*/ 2533973 h 2533973"/>
              <a:gd name="connsiteX142" fmla="*/ 10953916 w 11150677"/>
              <a:gd name="connsiteY142" fmla="*/ 2526224 h 2533973"/>
              <a:gd name="connsiteX143" fmla="*/ 10922919 w 11150677"/>
              <a:gd name="connsiteY143" fmla="*/ 2495227 h 2533973"/>
              <a:gd name="connsiteX144" fmla="*/ 10837678 w 11150677"/>
              <a:gd name="connsiteY144" fmla="*/ 2378990 h 2533973"/>
              <a:gd name="connsiteX145" fmla="*/ 11150677 w 11150677"/>
              <a:gd name="connsiteY145" fmla="*/ 2160059 h 2533973"/>
              <a:gd name="connsiteX146" fmla="*/ 11031407 w 11150677"/>
              <a:gd name="connsiteY146" fmla="*/ 0 h 2533973"/>
              <a:gd name="connsiteX147" fmla="*/ 74106 w 11150677"/>
              <a:gd name="connsiteY147"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0946167 w 11150677"/>
              <a:gd name="connsiteY138" fmla="*/ 2471980 h 2533973"/>
              <a:gd name="connsiteX139" fmla="*/ 10961665 w 11150677"/>
              <a:gd name="connsiteY139" fmla="*/ 2495227 h 2533973"/>
              <a:gd name="connsiteX140" fmla="*/ 10992661 w 11150677"/>
              <a:gd name="connsiteY140" fmla="*/ 2526224 h 2533973"/>
              <a:gd name="connsiteX141" fmla="*/ 11015909 w 11150677"/>
              <a:gd name="connsiteY141" fmla="*/ 2533973 h 2533973"/>
              <a:gd name="connsiteX142" fmla="*/ 10953916 w 11150677"/>
              <a:gd name="connsiteY142" fmla="*/ 2526224 h 2533973"/>
              <a:gd name="connsiteX143" fmla="*/ 10922919 w 11150677"/>
              <a:gd name="connsiteY143" fmla="*/ 2495227 h 2533973"/>
              <a:gd name="connsiteX144" fmla="*/ 11150677 w 11150677"/>
              <a:gd name="connsiteY144" fmla="*/ 2160059 h 2533973"/>
              <a:gd name="connsiteX145" fmla="*/ 11031407 w 11150677"/>
              <a:gd name="connsiteY145" fmla="*/ 0 h 2533973"/>
              <a:gd name="connsiteX146" fmla="*/ 74106 w 11150677"/>
              <a:gd name="connsiteY146"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1022196 w 11150677"/>
              <a:gd name="connsiteY138" fmla="*/ 2496638 h 2533973"/>
              <a:gd name="connsiteX139" fmla="*/ 10961665 w 11150677"/>
              <a:gd name="connsiteY139" fmla="*/ 2495227 h 2533973"/>
              <a:gd name="connsiteX140" fmla="*/ 10992661 w 11150677"/>
              <a:gd name="connsiteY140" fmla="*/ 2526224 h 2533973"/>
              <a:gd name="connsiteX141" fmla="*/ 11015909 w 11150677"/>
              <a:gd name="connsiteY141" fmla="*/ 2533973 h 2533973"/>
              <a:gd name="connsiteX142" fmla="*/ 10953916 w 11150677"/>
              <a:gd name="connsiteY142" fmla="*/ 2526224 h 2533973"/>
              <a:gd name="connsiteX143" fmla="*/ 10922919 w 11150677"/>
              <a:gd name="connsiteY143" fmla="*/ 2495227 h 2533973"/>
              <a:gd name="connsiteX144" fmla="*/ 11150677 w 11150677"/>
              <a:gd name="connsiteY144" fmla="*/ 2160059 h 2533973"/>
              <a:gd name="connsiteX145" fmla="*/ 11031407 w 11150677"/>
              <a:gd name="connsiteY145" fmla="*/ 0 h 2533973"/>
              <a:gd name="connsiteX146" fmla="*/ 74106 w 11150677"/>
              <a:gd name="connsiteY146" fmla="*/ 15498 h 2533973"/>
              <a:gd name="connsiteX0" fmla="*/ 74106 w 11150677"/>
              <a:gd name="connsiteY0" fmla="*/ 15498 h 2533973"/>
              <a:gd name="connsiteX1" fmla="*/ 74106 w 11150677"/>
              <a:gd name="connsiteY1" fmla="*/ 15498 h 2533973"/>
              <a:gd name="connsiteX2" fmla="*/ 74106 w 11150677"/>
              <a:gd name="connsiteY2" fmla="*/ 333213 h 2533973"/>
              <a:gd name="connsiteX3" fmla="*/ 43109 w 11150677"/>
              <a:gd name="connsiteY3" fmla="*/ 410705 h 2533973"/>
              <a:gd name="connsiteX4" fmla="*/ 19861 w 11150677"/>
              <a:gd name="connsiteY4" fmla="*/ 495946 h 2533973"/>
              <a:gd name="connsiteX5" fmla="*/ 12112 w 11150677"/>
              <a:gd name="connsiteY5" fmla="*/ 867905 h 2533973"/>
              <a:gd name="connsiteX6" fmla="*/ 58607 w 11150677"/>
              <a:gd name="connsiteY6" fmla="*/ 914400 h 2533973"/>
              <a:gd name="connsiteX7" fmla="*/ 81855 w 11150677"/>
              <a:gd name="connsiteY7" fmla="*/ 937647 h 2533973"/>
              <a:gd name="connsiteX8" fmla="*/ 112851 w 11150677"/>
              <a:gd name="connsiteY8" fmla="*/ 953146 h 2533973"/>
              <a:gd name="connsiteX9" fmla="*/ 136099 w 11150677"/>
              <a:gd name="connsiteY9" fmla="*/ 968644 h 2533973"/>
              <a:gd name="connsiteX10" fmla="*/ 159346 w 11150677"/>
              <a:gd name="connsiteY10" fmla="*/ 976393 h 2533973"/>
              <a:gd name="connsiteX11" fmla="*/ 221339 w 11150677"/>
              <a:gd name="connsiteY11" fmla="*/ 1007390 h 2533973"/>
              <a:gd name="connsiteX12" fmla="*/ 252336 w 11150677"/>
              <a:gd name="connsiteY12" fmla="*/ 1022888 h 2533973"/>
              <a:gd name="connsiteX13" fmla="*/ 283333 w 11150677"/>
              <a:gd name="connsiteY13" fmla="*/ 1038386 h 2533973"/>
              <a:gd name="connsiteX14" fmla="*/ 337577 w 11150677"/>
              <a:gd name="connsiteY14" fmla="*/ 1077132 h 2533973"/>
              <a:gd name="connsiteX15" fmla="*/ 415068 w 11150677"/>
              <a:gd name="connsiteY15" fmla="*/ 1115878 h 2533973"/>
              <a:gd name="connsiteX16" fmla="*/ 461563 w 11150677"/>
              <a:gd name="connsiteY16" fmla="*/ 1123627 h 2533973"/>
              <a:gd name="connsiteX17" fmla="*/ 539055 w 11150677"/>
              <a:gd name="connsiteY17" fmla="*/ 1154624 h 2533973"/>
              <a:gd name="connsiteX18" fmla="*/ 601048 w 11150677"/>
              <a:gd name="connsiteY18" fmla="*/ 1193369 h 2533973"/>
              <a:gd name="connsiteX19" fmla="*/ 632045 w 11150677"/>
              <a:gd name="connsiteY19" fmla="*/ 1208868 h 2533973"/>
              <a:gd name="connsiteX20" fmla="*/ 686289 w 11150677"/>
              <a:gd name="connsiteY20" fmla="*/ 1255363 h 2533973"/>
              <a:gd name="connsiteX21" fmla="*/ 709536 w 11150677"/>
              <a:gd name="connsiteY21" fmla="*/ 1286359 h 2533973"/>
              <a:gd name="connsiteX22" fmla="*/ 732784 w 11150677"/>
              <a:gd name="connsiteY22" fmla="*/ 1356102 h 2533973"/>
              <a:gd name="connsiteX23" fmla="*/ 748282 w 11150677"/>
              <a:gd name="connsiteY23" fmla="*/ 1983783 h 2533973"/>
              <a:gd name="connsiteX24" fmla="*/ 756031 w 11150677"/>
              <a:gd name="connsiteY24" fmla="*/ 2022529 h 2533973"/>
              <a:gd name="connsiteX25" fmla="*/ 771529 w 11150677"/>
              <a:gd name="connsiteY25" fmla="*/ 2092271 h 2533973"/>
              <a:gd name="connsiteX26" fmla="*/ 787028 w 11150677"/>
              <a:gd name="connsiteY26" fmla="*/ 2146515 h 2533973"/>
              <a:gd name="connsiteX27" fmla="*/ 802526 w 11150677"/>
              <a:gd name="connsiteY27" fmla="*/ 2177512 h 2533973"/>
              <a:gd name="connsiteX28" fmla="*/ 833523 w 11150677"/>
              <a:gd name="connsiteY28" fmla="*/ 2193010 h 2533973"/>
              <a:gd name="connsiteX29" fmla="*/ 880017 w 11150677"/>
              <a:gd name="connsiteY29" fmla="*/ 2208508 h 2533973"/>
              <a:gd name="connsiteX30" fmla="*/ 934261 w 11150677"/>
              <a:gd name="connsiteY30" fmla="*/ 2200759 h 2533973"/>
              <a:gd name="connsiteX31" fmla="*/ 973007 w 11150677"/>
              <a:gd name="connsiteY31" fmla="*/ 2162013 h 2533973"/>
              <a:gd name="connsiteX32" fmla="*/ 1011753 w 11150677"/>
              <a:gd name="connsiteY32" fmla="*/ 2115518 h 2533973"/>
              <a:gd name="connsiteX33" fmla="*/ 1027251 w 11150677"/>
              <a:gd name="connsiteY33" fmla="*/ 2092271 h 2533973"/>
              <a:gd name="connsiteX34" fmla="*/ 1042750 w 11150677"/>
              <a:gd name="connsiteY34" fmla="*/ 2076773 h 2533973"/>
              <a:gd name="connsiteX35" fmla="*/ 1081495 w 11150677"/>
              <a:gd name="connsiteY35" fmla="*/ 2022529 h 2533973"/>
              <a:gd name="connsiteX36" fmla="*/ 1104743 w 11150677"/>
              <a:gd name="connsiteY36" fmla="*/ 2014780 h 2533973"/>
              <a:gd name="connsiteX37" fmla="*/ 1158987 w 11150677"/>
              <a:gd name="connsiteY37" fmla="*/ 1983783 h 2533973"/>
              <a:gd name="connsiteX38" fmla="*/ 1182234 w 11150677"/>
              <a:gd name="connsiteY38" fmla="*/ 1968285 h 2533973"/>
              <a:gd name="connsiteX39" fmla="*/ 1282973 w 11150677"/>
              <a:gd name="connsiteY39" fmla="*/ 1945037 h 2533973"/>
              <a:gd name="connsiteX40" fmla="*/ 2243868 w 11150677"/>
              <a:gd name="connsiteY40" fmla="*/ 1960535 h 2533973"/>
              <a:gd name="connsiteX41" fmla="*/ 2290363 w 11150677"/>
              <a:gd name="connsiteY41" fmla="*/ 1976034 h 2533973"/>
              <a:gd name="connsiteX42" fmla="*/ 2367855 w 11150677"/>
              <a:gd name="connsiteY42" fmla="*/ 1999281 h 2533973"/>
              <a:gd name="connsiteX43" fmla="*/ 2429848 w 11150677"/>
              <a:gd name="connsiteY43" fmla="*/ 2022529 h 2533973"/>
              <a:gd name="connsiteX44" fmla="*/ 2476343 w 11150677"/>
              <a:gd name="connsiteY44" fmla="*/ 2053525 h 2533973"/>
              <a:gd name="connsiteX45" fmla="*/ 2507339 w 11150677"/>
              <a:gd name="connsiteY45" fmla="*/ 2076773 h 2533973"/>
              <a:gd name="connsiteX46" fmla="*/ 2608078 w 11150677"/>
              <a:gd name="connsiteY46" fmla="*/ 2107769 h 2533973"/>
              <a:gd name="connsiteX47" fmla="*/ 2639075 w 11150677"/>
              <a:gd name="connsiteY47" fmla="*/ 2131017 h 2533973"/>
              <a:gd name="connsiteX48" fmla="*/ 2693319 w 11150677"/>
              <a:gd name="connsiteY48" fmla="*/ 2146515 h 2533973"/>
              <a:gd name="connsiteX49" fmla="*/ 2763061 w 11150677"/>
              <a:gd name="connsiteY49" fmla="*/ 2162013 h 2533973"/>
              <a:gd name="connsiteX50" fmla="*/ 2809556 w 11150677"/>
              <a:gd name="connsiteY50" fmla="*/ 2177512 h 2533973"/>
              <a:gd name="connsiteX51" fmla="*/ 2863800 w 11150677"/>
              <a:gd name="connsiteY51" fmla="*/ 2185261 h 2533973"/>
              <a:gd name="connsiteX52" fmla="*/ 3080777 w 11150677"/>
              <a:gd name="connsiteY52" fmla="*/ 2208508 h 2533973"/>
              <a:gd name="connsiteX53" fmla="*/ 3204763 w 11150677"/>
              <a:gd name="connsiteY53" fmla="*/ 2224007 h 2533973"/>
              <a:gd name="connsiteX54" fmla="*/ 3700709 w 11150677"/>
              <a:gd name="connsiteY54" fmla="*/ 2208508 h 2533973"/>
              <a:gd name="connsiteX55" fmla="*/ 3824695 w 11150677"/>
              <a:gd name="connsiteY55" fmla="*/ 2193010 h 2533973"/>
              <a:gd name="connsiteX56" fmla="*/ 3909936 w 11150677"/>
              <a:gd name="connsiteY56" fmla="*/ 2185261 h 2533973"/>
              <a:gd name="connsiteX57" fmla="*/ 4134661 w 11150677"/>
              <a:gd name="connsiteY57" fmla="*/ 2138766 h 2533973"/>
              <a:gd name="connsiteX58" fmla="*/ 4227651 w 11150677"/>
              <a:gd name="connsiteY58" fmla="*/ 2123268 h 2533973"/>
              <a:gd name="connsiteX59" fmla="*/ 4312892 w 11150677"/>
              <a:gd name="connsiteY59" fmla="*/ 2100020 h 2533973"/>
              <a:gd name="connsiteX60" fmla="*/ 4413631 w 11150677"/>
              <a:gd name="connsiteY60" fmla="*/ 2084522 h 2533973"/>
              <a:gd name="connsiteX61" fmla="*/ 4467875 w 11150677"/>
              <a:gd name="connsiteY61" fmla="*/ 2069024 h 2533973"/>
              <a:gd name="connsiteX62" fmla="*/ 4514370 w 11150677"/>
              <a:gd name="connsiteY62" fmla="*/ 2061274 h 2533973"/>
              <a:gd name="connsiteX63" fmla="*/ 4545367 w 11150677"/>
              <a:gd name="connsiteY63" fmla="*/ 2053525 h 2533973"/>
              <a:gd name="connsiteX64" fmla="*/ 5025814 w 11150677"/>
              <a:gd name="connsiteY64" fmla="*/ 2038027 h 2533973"/>
              <a:gd name="connsiteX65" fmla="*/ 5080058 w 11150677"/>
              <a:gd name="connsiteY65" fmla="*/ 2014780 h 2533973"/>
              <a:gd name="connsiteX66" fmla="*/ 5219543 w 11150677"/>
              <a:gd name="connsiteY66" fmla="*/ 1914041 h 2533973"/>
              <a:gd name="connsiteX67" fmla="*/ 5250539 w 11150677"/>
              <a:gd name="connsiteY67" fmla="*/ 1883044 h 2533973"/>
              <a:gd name="connsiteX68" fmla="*/ 5304784 w 11150677"/>
              <a:gd name="connsiteY68" fmla="*/ 1844298 h 2533973"/>
              <a:gd name="connsiteX69" fmla="*/ 5328031 w 11150677"/>
              <a:gd name="connsiteY69" fmla="*/ 1813302 h 2533973"/>
              <a:gd name="connsiteX70" fmla="*/ 5436519 w 11150677"/>
              <a:gd name="connsiteY70" fmla="*/ 1759057 h 2533973"/>
              <a:gd name="connsiteX71" fmla="*/ 5552756 w 11150677"/>
              <a:gd name="connsiteY71" fmla="*/ 1697064 h 2533973"/>
              <a:gd name="connsiteX72" fmla="*/ 5661245 w 11150677"/>
              <a:gd name="connsiteY72" fmla="*/ 1650569 h 2533973"/>
              <a:gd name="connsiteX73" fmla="*/ 5723238 w 11150677"/>
              <a:gd name="connsiteY73" fmla="*/ 1635071 h 2533973"/>
              <a:gd name="connsiteX74" fmla="*/ 5940214 w 11150677"/>
              <a:gd name="connsiteY74" fmla="*/ 1627322 h 2533973"/>
              <a:gd name="connsiteX75" fmla="*/ 6002207 w 11150677"/>
              <a:gd name="connsiteY75" fmla="*/ 1611824 h 2533973"/>
              <a:gd name="connsiteX76" fmla="*/ 6048702 w 11150677"/>
              <a:gd name="connsiteY76" fmla="*/ 1604074 h 2533973"/>
              <a:gd name="connsiteX77" fmla="*/ 6079699 w 11150677"/>
              <a:gd name="connsiteY77" fmla="*/ 1588576 h 2533973"/>
              <a:gd name="connsiteX78" fmla="*/ 6133943 w 11150677"/>
              <a:gd name="connsiteY78" fmla="*/ 1565329 h 2533973"/>
              <a:gd name="connsiteX79" fmla="*/ 6188187 w 11150677"/>
              <a:gd name="connsiteY79" fmla="*/ 1549830 h 2533973"/>
              <a:gd name="connsiteX80" fmla="*/ 6234682 w 11150677"/>
              <a:gd name="connsiteY80" fmla="*/ 1526583 h 2533973"/>
              <a:gd name="connsiteX81" fmla="*/ 6319923 w 11150677"/>
              <a:gd name="connsiteY81" fmla="*/ 1503335 h 2533973"/>
              <a:gd name="connsiteX82" fmla="*/ 6350919 w 11150677"/>
              <a:gd name="connsiteY82" fmla="*/ 1480088 h 2533973"/>
              <a:gd name="connsiteX83" fmla="*/ 6428411 w 11150677"/>
              <a:gd name="connsiteY83" fmla="*/ 1449091 h 2533973"/>
              <a:gd name="connsiteX84" fmla="*/ 6498153 w 11150677"/>
              <a:gd name="connsiteY84" fmla="*/ 1410346 h 2533973"/>
              <a:gd name="connsiteX85" fmla="*/ 6544648 w 11150677"/>
              <a:gd name="connsiteY85" fmla="*/ 1387098 h 2533973"/>
              <a:gd name="connsiteX86" fmla="*/ 6575645 w 11150677"/>
              <a:gd name="connsiteY86" fmla="*/ 1379349 h 2533973"/>
              <a:gd name="connsiteX87" fmla="*/ 6653136 w 11150677"/>
              <a:gd name="connsiteY87" fmla="*/ 1356102 h 2533973"/>
              <a:gd name="connsiteX88" fmla="*/ 6777123 w 11150677"/>
              <a:gd name="connsiteY88" fmla="*/ 1332854 h 2533973"/>
              <a:gd name="connsiteX89" fmla="*/ 6815868 w 11150677"/>
              <a:gd name="connsiteY89" fmla="*/ 1325105 h 2533973"/>
              <a:gd name="connsiteX90" fmla="*/ 6885611 w 11150677"/>
              <a:gd name="connsiteY90" fmla="*/ 1317356 h 2533973"/>
              <a:gd name="connsiteX91" fmla="*/ 6947604 w 11150677"/>
              <a:gd name="connsiteY91" fmla="*/ 1301857 h 2533973"/>
              <a:gd name="connsiteX92" fmla="*/ 7017346 w 11150677"/>
              <a:gd name="connsiteY92" fmla="*/ 1270861 h 2533973"/>
              <a:gd name="connsiteX93" fmla="*/ 7063841 w 11150677"/>
              <a:gd name="connsiteY93" fmla="*/ 1255363 h 2533973"/>
              <a:gd name="connsiteX94" fmla="*/ 7118085 w 11150677"/>
              <a:gd name="connsiteY94" fmla="*/ 1232115 h 2533973"/>
              <a:gd name="connsiteX95" fmla="*/ 7226573 w 11150677"/>
              <a:gd name="connsiteY95" fmla="*/ 1216617 h 2533973"/>
              <a:gd name="connsiteX96" fmla="*/ 7311814 w 11150677"/>
              <a:gd name="connsiteY96" fmla="*/ 1201118 h 2533973"/>
              <a:gd name="connsiteX97" fmla="*/ 7366058 w 11150677"/>
              <a:gd name="connsiteY97" fmla="*/ 1193369 h 2533973"/>
              <a:gd name="connsiteX98" fmla="*/ 7412553 w 11150677"/>
              <a:gd name="connsiteY98" fmla="*/ 1177871 h 2533973"/>
              <a:gd name="connsiteX99" fmla="*/ 7683773 w 11150677"/>
              <a:gd name="connsiteY99" fmla="*/ 1185620 h 2533973"/>
              <a:gd name="connsiteX100" fmla="*/ 7714770 w 11150677"/>
              <a:gd name="connsiteY100" fmla="*/ 1201118 h 2533973"/>
              <a:gd name="connsiteX101" fmla="*/ 7761265 w 11150677"/>
              <a:gd name="connsiteY101" fmla="*/ 1216617 h 2533973"/>
              <a:gd name="connsiteX102" fmla="*/ 7792261 w 11150677"/>
              <a:gd name="connsiteY102" fmla="*/ 1224366 h 2533973"/>
              <a:gd name="connsiteX103" fmla="*/ 7877502 w 11150677"/>
              <a:gd name="connsiteY103" fmla="*/ 1270861 h 2533973"/>
              <a:gd name="connsiteX104" fmla="*/ 7947245 w 11150677"/>
              <a:gd name="connsiteY104" fmla="*/ 1301857 h 2533973"/>
              <a:gd name="connsiteX105" fmla="*/ 7985990 w 11150677"/>
              <a:gd name="connsiteY105" fmla="*/ 1325105 h 2533973"/>
              <a:gd name="connsiteX106" fmla="*/ 8032485 w 11150677"/>
              <a:gd name="connsiteY106" fmla="*/ 1356102 h 2533973"/>
              <a:gd name="connsiteX107" fmla="*/ 8164221 w 11150677"/>
              <a:gd name="connsiteY107" fmla="*/ 1387098 h 2533973"/>
              <a:gd name="connsiteX108" fmla="*/ 8319204 w 11150677"/>
              <a:gd name="connsiteY108" fmla="*/ 1425844 h 2533973"/>
              <a:gd name="connsiteX109" fmla="*/ 8559428 w 11150677"/>
              <a:gd name="connsiteY109" fmla="*/ 1526583 h 2533973"/>
              <a:gd name="connsiteX110" fmla="*/ 8636919 w 11150677"/>
              <a:gd name="connsiteY110" fmla="*/ 1557580 h 2533973"/>
              <a:gd name="connsiteX111" fmla="*/ 8698912 w 11150677"/>
              <a:gd name="connsiteY111" fmla="*/ 1588576 h 2533973"/>
              <a:gd name="connsiteX112" fmla="*/ 8784153 w 11150677"/>
              <a:gd name="connsiteY112" fmla="*/ 1604074 h 2533973"/>
              <a:gd name="connsiteX113" fmla="*/ 8923638 w 11150677"/>
              <a:gd name="connsiteY113" fmla="*/ 1627322 h 2533973"/>
              <a:gd name="connsiteX114" fmla="*/ 9225855 w 11150677"/>
              <a:gd name="connsiteY114" fmla="*/ 1596325 h 2533973"/>
              <a:gd name="connsiteX115" fmla="*/ 9349841 w 11150677"/>
              <a:gd name="connsiteY115" fmla="*/ 1580827 h 2533973"/>
              <a:gd name="connsiteX116" fmla="*/ 9528072 w 11150677"/>
              <a:gd name="connsiteY116" fmla="*/ 1588576 h 2533973"/>
              <a:gd name="connsiteX117" fmla="*/ 9613312 w 11150677"/>
              <a:gd name="connsiteY117" fmla="*/ 1611824 h 2533973"/>
              <a:gd name="connsiteX118" fmla="*/ 9768295 w 11150677"/>
              <a:gd name="connsiteY118" fmla="*/ 1627322 h 2533973"/>
              <a:gd name="connsiteX119" fmla="*/ 10117007 w 11150677"/>
              <a:gd name="connsiteY119" fmla="*/ 1658318 h 2533973"/>
              <a:gd name="connsiteX120" fmla="*/ 10248743 w 11150677"/>
              <a:gd name="connsiteY120" fmla="*/ 1673817 h 2533973"/>
              <a:gd name="connsiteX121" fmla="*/ 10310736 w 11150677"/>
              <a:gd name="connsiteY121" fmla="*/ 1689315 h 2533973"/>
              <a:gd name="connsiteX122" fmla="*/ 10364980 w 11150677"/>
              <a:gd name="connsiteY122" fmla="*/ 1712563 h 2533973"/>
              <a:gd name="connsiteX123" fmla="*/ 10395977 w 11150677"/>
              <a:gd name="connsiteY123" fmla="*/ 1735810 h 2533973"/>
              <a:gd name="connsiteX124" fmla="*/ 10426973 w 11150677"/>
              <a:gd name="connsiteY124" fmla="*/ 1805552 h 2533973"/>
              <a:gd name="connsiteX125" fmla="*/ 10434723 w 11150677"/>
              <a:gd name="connsiteY125" fmla="*/ 1844298 h 2533973"/>
              <a:gd name="connsiteX126" fmla="*/ 10450221 w 11150677"/>
              <a:gd name="connsiteY126" fmla="*/ 1875295 h 2533973"/>
              <a:gd name="connsiteX127" fmla="*/ 10465719 w 11150677"/>
              <a:gd name="connsiteY127" fmla="*/ 1952786 h 2533973"/>
              <a:gd name="connsiteX128" fmla="*/ 10512214 w 11150677"/>
              <a:gd name="connsiteY128" fmla="*/ 2038027 h 2533973"/>
              <a:gd name="connsiteX129" fmla="*/ 10527712 w 11150677"/>
              <a:gd name="connsiteY129" fmla="*/ 2069024 h 2533973"/>
              <a:gd name="connsiteX130" fmla="*/ 10558709 w 11150677"/>
              <a:gd name="connsiteY130" fmla="*/ 2092271 h 2533973"/>
              <a:gd name="connsiteX131" fmla="*/ 10620702 w 11150677"/>
              <a:gd name="connsiteY131" fmla="*/ 2216257 h 2533973"/>
              <a:gd name="connsiteX132" fmla="*/ 10636200 w 11150677"/>
              <a:gd name="connsiteY132" fmla="*/ 2247254 h 2533973"/>
              <a:gd name="connsiteX133" fmla="*/ 10667197 w 11150677"/>
              <a:gd name="connsiteY133" fmla="*/ 2262752 h 2533973"/>
              <a:gd name="connsiteX134" fmla="*/ 10752438 w 11150677"/>
              <a:gd name="connsiteY134" fmla="*/ 2332495 h 2533973"/>
              <a:gd name="connsiteX135" fmla="*/ 10791184 w 11150677"/>
              <a:gd name="connsiteY135" fmla="*/ 2363491 h 2533973"/>
              <a:gd name="connsiteX136" fmla="*/ 10829929 w 11150677"/>
              <a:gd name="connsiteY136" fmla="*/ 2378990 h 2533973"/>
              <a:gd name="connsiteX137" fmla="*/ 10891923 w 11150677"/>
              <a:gd name="connsiteY137" fmla="*/ 2417735 h 2533973"/>
              <a:gd name="connsiteX138" fmla="*/ 10961665 w 11150677"/>
              <a:gd name="connsiteY138" fmla="*/ 2495227 h 2533973"/>
              <a:gd name="connsiteX139" fmla="*/ 10992661 w 11150677"/>
              <a:gd name="connsiteY139" fmla="*/ 2526224 h 2533973"/>
              <a:gd name="connsiteX140" fmla="*/ 11015909 w 11150677"/>
              <a:gd name="connsiteY140" fmla="*/ 2533973 h 2533973"/>
              <a:gd name="connsiteX141" fmla="*/ 10953916 w 11150677"/>
              <a:gd name="connsiteY141" fmla="*/ 2526224 h 2533973"/>
              <a:gd name="connsiteX142" fmla="*/ 10922919 w 11150677"/>
              <a:gd name="connsiteY142" fmla="*/ 2495227 h 2533973"/>
              <a:gd name="connsiteX143" fmla="*/ 11150677 w 11150677"/>
              <a:gd name="connsiteY143" fmla="*/ 2160059 h 2533973"/>
              <a:gd name="connsiteX144" fmla="*/ 11031407 w 11150677"/>
              <a:gd name="connsiteY144" fmla="*/ 0 h 2533973"/>
              <a:gd name="connsiteX145" fmla="*/ 74106 w 11150677"/>
              <a:gd name="connsiteY145" fmla="*/ 15498 h 2533973"/>
              <a:gd name="connsiteX0" fmla="*/ 74106 w 11150677"/>
              <a:gd name="connsiteY0" fmla="*/ 15498 h 2540334"/>
              <a:gd name="connsiteX1" fmla="*/ 74106 w 11150677"/>
              <a:gd name="connsiteY1" fmla="*/ 15498 h 2540334"/>
              <a:gd name="connsiteX2" fmla="*/ 74106 w 11150677"/>
              <a:gd name="connsiteY2" fmla="*/ 333213 h 2540334"/>
              <a:gd name="connsiteX3" fmla="*/ 43109 w 11150677"/>
              <a:gd name="connsiteY3" fmla="*/ 410705 h 2540334"/>
              <a:gd name="connsiteX4" fmla="*/ 19861 w 11150677"/>
              <a:gd name="connsiteY4" fmla="*/ 495946 h 2540334"/>
              <a:gd name="connsiteX5" fmla="*/ 12112 w 11150677"/>
              <a:gd name="connsiteY5" fmla="*/ 867905 h 2540334"/>
              <a:gd name="connsiteX6" fmla="*/ 58607 w 11150677"/>
              <a:gd name="connsiteY6" fmla="*/ 914400 h 2540334"/>
              <a:gd name="connsiteX7" fmla="*/ 81855 w 11150677"/>
              <a:gd name="connsiteY7" fmla="*/ 937647 h 2540334"/>
              <a:gd name="connsiteX8" fmla="*/ 112851 w 11150677"/>
              <a:gd name="connsiteY8" fmla="*/ 953146 h 2540334"/>
              <a:gd name="connsiteX9" fmla="*/ 136099 w 11150677"/>
              <a:gd name="connsiteY9" fmla="*/ 968644 h 2540334"/>
              <a:gd name="connsiteX10" fmla="*/ 159346 w 11150677"/>
              <a:gd name="connsiteY10" fmla="*/ 976393 h 2540334"/>
              <a:gd name="connsiteX11" fmla="*/ 221339 w 11150677"/>
              <a:gd name="connsiteY11" fmla="*/ 1007390 h 2540334"/>
              <a:gd name="connsiteX12" fmla="*/ 252336 w 11150677"/>
              <a:gd name="connsiteY12" fmla="*/ 1022888 h 2540334"/>
              <a:gd name="connsiteX13" fmla="*/ 283333 w 11150677"/>
              <a:gd name="connsiteY13" fmla="*/ 1038386 h 2540334"/>
              <a:gd name="connsiteX14" fmla="*/ 337577 w 11150677"/>
              <a:gd name="connsiteY14" fmla="*/ 1077132 h 2540334"/>
              <a:gd name="connsiteX15" fmla="*/ 415068 w 11150677"/>
              <a:gd name="connsiteY15" fmla="*/ 1115878 h 2540334"/>
              <a:gd name="connsiteX16" fmla="*/ 461563 w 11150677"/>
              <a:gd name="connsiteY16" fmla="*/ 1123627 h 2540334"/>
              <a:gd name="connsiteX17" fmla="*/ 539055 w 11150677"/>
              <a:gd name="connsiteY17" fmla="*/ 1154624 h 2540334"/>
              <a:gd name="connsiteX18" fmla="*/ 601048 w 11150677"/>
              <a:gd name="connsiteY18" fmla="*/ 1193369 h 2540334"/>
              <a:gd name="connsiteX19" fmla="*/ 632045 w 11150677"/>
              <a:gd name="connsiteY19" fmla="*/ 1208868 h 2540334"/>
              <a:gd name="connsiteX20" fmla="*/ 686289 w 11150677"/>
              <a:gd name="connsiteY20" fmla="*/ 1255363 h 2540334"/>
              <a:gd name="connsiteX21" fmla="*/ 709536 w 11150677"/>
              <a:gd name="connsiteY21" fmla="*/ 1286359 h 2540334"/>
              <a:gd name="connsiteX22" fmla="*/ 732784 w 11150677"/>
              <a:gd name="connsiteY22" fmla="*/ 1356102 h 2540334"/>
              <a:gd name="connsiteX23" fmla="*/ 748282 w 11150677"/>
              <a:gd name="connsiteY23" fmla="*/ 1983783 h 2540334"/>
              <a:gd name="connsiteX24" fmla="*/ 756031 w 11150677"/>
              <a:gd name="connsiteY24" fmla="*/ 2022529 h 2540334"/>
              <a:gd name="connsiteX25" fmla="*/ 771529 w 11150677"/>
              <a:gd name="connsiteY25" fmla="*/ 2092271 h 2540334"/>
              <a:gd name="connsiteX26" fmla="*/ 787028 w 11150677"/>
              <a:gd name="connsiteY26" fmla="*/ 2146515 h 2540334"/>
              <a:gd name="connsiteX27" fmla="*/ 802526 w 11150677"/>
              <a:gd name="connsiteY27" fmla="*/ 2177512 h 2540334"/>
              <a:gd name="connsiteX28" fmla="*/ 833523 w 11150677"/>
              <a:gd name="connsiteY28" fmla="*/ 2193010 h 2540334"/>
              <a:gd name="connsiteX29" fmla="*/ 880017 w 11150677"/>
              <a:gd name="connsiteY29" fmla="*/ 2208508 h 2540334"/>
              <a:gd name="connsiteX30" fmla="*/ 934261 w 11150677"/>
              <a:gd name="connsiteY30" fmla="*/ 2200759 h 2540334"/>
              <a:gd name="connsiteX31" fmla="*/ 973007 w 11150677"/>
              <a:gd name="connsiteY31" fmla="*/ 2162013 h 2540334"/>
              <a:gd name="connsiteX32" fmla="*/ 1011753 w 11150677"/>
              <a:gd name="connsiteY32" fmla="*/ 2115518 h 2540334"/>
              <a:gd name="connsiteX33" fmla="*/ 1027251 w 11150677"/>
              <a:gd name="connsiteY33" fmla="*/ 2092271 h 2540334"/>
              <a:gd name="connsiteX34" fmla="*/ 1042750 w 11150677"/>
              <a:gd name="connsiteY34" fmla="*/ 2076773 h 2540334"/>
              <a:gd name="connsiteX35" fmla="*/ 1081495 w 11150677"/>
              <a:gd name="connsiteY35" fmla="*/ 2022529 h 2540334"/>
              <a:gd name="connsiteX36" fmla="*/ 1104743 w 11150677"/>
              <a:gd name="connsiteY36" fmla="*/ 2014780 h 2540334"/>
              <a:gd name="connsiteX37" fmla="*/ 1158987 w 11150677"/>
              <a:gd name="connsiteY37" fmla="*/ 1983783 h 2540334"/>
              <a:gd name="connsiteX38" fmla="*/ 1182234 w 11150677"/>
              <a:gd name="connsiteY38" fmla="*/ 1968285 h 2540334"/>
              <a:gd name="connsiteX39" fmla="*/ 1282973 w 11150677"/>
              <a:gd name="connsiteY39" fmla="*/ 1945037 h 2540334"/>
              <a:gd name="connsiteX40" fmla="*/ 2243868 w 11150677"/>
              <a:gd name="connsiteY40" fmla="*/ 1960535 h 2540334"/>
              <a:gd name="connsiteX41" fmla="*/ 2290363 w 11150677"/>
              <a:gd name="connsiteY41" fmla="*/ 1976034 h 2540334"/>
              <a:gd name="connsiteX42" fmla="*/ 2367855 w 11150677"/>
              <a:gd name="connsiteY42" fmla="*/ 1999281 h 2540334"/>
              <a:gd name="connsiteX43" fmla="*/ 2429848 w 11150677"/>
              <a:gd name="connsiteY43" fmla="*/ 2022529 h 2540334"/>
              <a:gd name="connsiteX44" fmla="*/ 2476343 w 11150677"/>
              <a:gd name="connsiteY44" fmla="*/ 2053525 h 2540334"/>
              <a:gd name="connsiteX45" fmla="*/ 2507339 w 11150677"/>
              <a:gd name="connsiteY45" fmla="*/ 2076773 h 2540334"/>
              <a:gd name="connsiteX46" fmla="*/ 2608078 w 11150677"/>
              <a:gd name="connsiteY46" fmla="*/ 2107769 h 2540334"/>
              <a:gd name="connsiteX47" fmla="*/ 2639075 w 11150677"/>
              <a:gd name="connsiteY47" fmla="*/ 2131017 h 2540334"/>
              <a:gd name="connsiteX48" fmla="*/ 2693319 w 11150677"/>
              <a:gd name="connsiteY48" fmla="*/ 2146515 h 2540334"/>
              <a:gd name="connsiteX49" fmla="*/ 2763061 w 11150677"/>
              <a:gd name="connsiteY49" fmla="*/ 2162013 h 2540334"/>
              <a:gd name="connsiteX50" fmla="*/ 2809556 w 11150677"/>
              <a:gd name="connsiteY50" fmla="*/ 2177512 h 2540334"/>
              <a:gd name="connsiteX51" fmla="*/ 2863800 w 11150677"/>
              <a:gd name="connsiteY51" fmla="*/ 2185261 h 2540334"/>
              <a:gd name="connsiteX52" fmla="*/ 3080777 w 11150677"/>
              <a:gd name="connsiteY52" fmla="*/ 2208508 h 2540334"/>
              <a:gd name="connsiteX53" fmla="*/ 3204763 w 11150677"/>
              <a:gd name="connsiteY53" fmla="*/ 2224007 h 2540334"/>
              <a:gd name="connsiteX54" fmla="*/ 3700709 w 11150677"/>
              <a:gd name="connsiteY54" fmla="*/ 2208508 h 2540334"/>
              <a:gd name="connsiteX55" fmla="*/ 3824695 w 11150677"/>
              <a:gd name="connsiteY55" fmla="*/ 2193010 h 2540334"/>
              <a:gd name="connsiteX56" fmla="*/ 3909936 w 11150677"/>
              <a:gd name="connsiteY56" fmla="*/ 2185261 h 2540334"/>
              <a:gd name="connsiteX57" fmla="*/ 4134661 w 11150677"/>
              <a:gd name="connsiteY57" fmla="*/ 2138766 h 2540334"/>
              <a:gd name="connsiteX58" fmla="*/ 4227651 w 11150677"/>
              <a:gd name="connsiteY58" fmla="*/ 2123268 h 2540334"/>
              <a:gd name="connsiteX59" fmla="*/ 4312892 w 11150677"/>
              <a:gd name="connsiteY59" fmla="*/ 2100020 h 2540334"/>
              <a:gd name="connsiteX60" fmla="*/ 4413631 w 11150677"/>
              <a:gd name="connsiteY60" fmla="*/ 2084522 h 2540334"/>
              <a:gd name="connsiteX61" fmla="*/ 4467875 w 11150677"/>
              <a:gd name="connsiteY61" fmla="*/ 2069024 h 2540334"/>
              <a:gd name="connsiteX62" fmla="*/ 4514370 w 11150677"/>
              <a:gd name="connsiteY62" fmla="*/ 2061274 h 2540334"/>
              <a:gd name="connsiteX63" fmla="*/ 4545367 w 11150677"/>
              <a:gd name="connsiteY63" fmla="*/ 2053525 h 2540334"/>
              <a:gd name="connsiteX64" fmla="*/ 5025814 w 11150677"/>
              <a:gd name="connsiteY64" fmla="*/ 2038027 h 2540334"/>
              <a:gd name="connsiteX65" fmla="*/ 5080058 w 11150677"/>
              <a:gd name="connsiteY65" fmla="*/ 2014780 h 2540334"/>
              <a:gd name="connsiteX66" fmla="*/ 5219543 w 11150677"/>
              <a:gd name="connsiteY66" fmla="*/ 1914041 h 2540334"/>
              <a:gd name="connsiteX67" fmla="*/ 5250539 w 11150677"/>
              <a:gd name="connsiteY67" fmla="*/ 1883044 h 2540334"/>
              <a:gd name="connsiteX68" fmla="*/ 5304784 w 11150677"/>
              <a:gd name="connsiteY68" fmla="*/ 1844298 h 2540334"/>
              <a:gd name="connsiteX69" fmla="*/ 5328031 w 11150677"/>
              <a:gd name="connsiteY69" fmla="*/ 1813302 h 2540334"/>
              <a:gd name="connsiteX70" fmla="*/ 5436519 w 11150677"/>
              <a:gd name="connsiteY70" fmla="*/ 1759057 h 2540334"/>
              <a:gd name="connsiteX71" fmla="*/ 5552756 w 11150677"/>
              <a:gd name="connsiteY71" fmla="*/ 1697064 h 2540334"/>
              <a:gd name="connsiteX72" fmla="*/ 5661245 w 11150677"/>
              <a:gd name="connsiteY72" fmla="*/ 1650569 h 2540334"/>
              <a:gd name="connsiteX73" fmla="*/ 5723238 w 11150677"/>
              <a:gd name="connsiteY73" fmla="*/ 1635071 h 2540334"/>
              <a:gd name="connsiteX74" fmla="*/ 5940214 w 11150677"/>
              <a:gd name="connsiteY74" fmla="*/ 1627322 h 2540334"/>
              <a:gd name="connsiteX75" fmla="*/ 6002207 w 11150677"/>
              <a:gd name="connsiteY75" fmla="*/ 1611824 h 2540334"/>
              <a:gd name="connsiteX76" fmla="*/ 6048702 w 11150677"/>
              <a:gd name="connsiteY76" fmla="*/ 1604074 h 2540334"/>
              <a:gd name="connsiteX77" fmla="*/ 6079699 w 11150677"/>
              <a:gd name="connsiteY77" fmla="*/ 1588576 h 2540334"/>
              <a:gd name="connsiteX78" fmla="*/ 6133943 w 11150677"/>
              <a:gd name="connsiteY78" fmla="*/ 1565329 h 2540334"/>
              <a:gd name="connsiteX79" fmla="*/ 6188187 w 11150677"/>
              <a:gd name="connsiteY79" fmla="*/ 1549830 h 2540334"/>
              <a:gd name="connsiteX80" fmla="*/ 6234682 w 11150677"/>
              <a:gd name="connsiteY80" fmla="*/ 1526583 h 2540334"/>
              <a:gd name="connsiteX81" fmla="*/ 6319923 w 11150677"/>
              <a:gd name="connsiteY81" fmla="*/ 1503335 h 2540334"/>
              <a:gd name="connsiteX82" fmla="*/ 6350919 w 11150677"/>
              <a:gd name="connsiteY82" fmla="*/ 1480088 h 2540334"/>
              <a:gd name="connsiteX83" fmla="*/ 6428411 w 11150677"/>
              <a:gd name="connsiteY83" fmla="*/ 1449091 h 2540334"/>
              <a:gd name="connsiteX84" fmla="*/ 6498153 w 11150677"/>
              <a:gd name="connsiteY84" fmla="*/ 1410346 h 2540334"/>
              <a:gd name="connsiteX85" fmla="*/ 6544648 w 11150677"/>
              <a:gd name="connsiteY85" fmla="*/ 1387098 h 2540334"/>
              <a:gd name="connsiteX86" fmla="*/ 6575645 w 11150677"/>
              <a:gd name="connsiteY86" fmla="*/ 1379349 h 2540334"/>
              <a:gd name="connsiteX87" fmla="*/ 6653136 w 11150677"/>
              <a:gd name="connsiteY87" fmla="*/ 1356102 h 2540334"/>
              <a:gd name="connsiteX88" fmla="*/ 6777123 w 11150677"/>
              <a:gd name="connsiteY88" fmla="*/ 1332854 h 2540334"/>
              <a:gd name="connsiteX89" fmla="*/ 6815868 w 11150677"/>
              <a:gd name="connsiteY89" fmla="*/ 1325105 h 2540334"/>
              <a:gd name="connsiteX90" fmla="*/ 6885611 w 11150677"/>
              <a:gd name="connsiteY90" fmla="*/ 1317356 h 2540334"/>
              <a:gd name="connsiteX91" fmla="*/ 6947604 w 11150677"/>
              <a:gd name="connsiteY91" fmla="*/ 1301857 h 2540334"/>
              <a:gd name="connsiteX92" fmla="*/ 7017346 w 11150677"/>
              <a:gd name="connsiteY92" fmla="*/ 1270861 h 2540334"/>
              <a:gd name="connsiteX93" fmla="*/ 7063841 w 11150677"/>
              <a:gd name="connsiteY93" fmla="*/ 1255363 h 2540334"/>
              <a:gd name="connsiteX94" fmla="*/ 7118085 w 11150677"/>
              <a:gd name="connsiteY94" fmla="*/ 1232115 h 2540334"/>
              <a:gd name="connsiteX95" fmla="*/ 7226573 w 11150677"/>
              <a:gd name="connsiteY95" fmla="*/ 1216617 h 2540334"/>
              <a:gd name="connsiteX96" fmla="*/ 7311814 w 11150677"/>
              <a:gd name="connsiteY96" fmla="*/ 1201118 h 2540334"/>
              <a:gd name="connsiteX97" fmla="*/ 7366058 w 11150677"/>
              <a:gd name="connsiteY97" fmla="*/ 1193369 h 2540334"/>
              <a:gd name="connsiteX98" fmla="*/ 7412553 w 11150677"/>
              <a:gd name="connsiteY98" fmla="*/ 1177871 h 2540334"/>
              <a:gd name="connsiteX99" fmla="*/ 7683773 w 11150677"/>
              <a:gd name="connsiteY99" fmla="*/ 1185620 h 2540334"/>
              <a:gd name="connsiteX100" fmla="*/ 7714770 w 11150677"/>
              <a:gd name="connsiteY100" fmla="*/ 1201118 h 2540334"/>
              <a:gd name="connsiteX101" fmla="*/ 7761265 w 11150677"/>
              <a:gd name="connsiteY101" fmla="*/ 1216617 h 2540334"/>
              <a:gd name="connsiteX102" fmla="*/ 7792261 w 11150677"/>
              <a:gd name="connsiteY102" fmla="*/ 1224366 h 2540334"/>
              <a:gd name="connsiteX103" fmla="*/ 7877502 w 11150677"/>
              <a:gd name="connsiteY103" fmla="*/ 1270861 h 2540334"/>
              <a:gd name="connsiteX104" fmla="*/ 7947245 w 11150677"/>
              <a:gd name="connsiteY104" fmla="*/ 1301857 h 2540334"/>
              <a:gd name="connsiteX105" fmla="*/ 7985990 w 11150677"/>
              <a:gd name="connsiteY105" fmla="*/ 1325105 h 2540334"/>
              <a:gd name="connsiteX106" fmla="*/ 8032485 w 11150677"/>
              <a:gd name="connsiteY106" fmla="*/ 1356102 h 2540334"/>
              <a:gd name="connsiteX107" fmla="*/ 8164221 w 11150677"/>
              <a:gd name="connsiteY107" fmla="*/ 1387098 h 2540334"/>
              <a:gd name="connsiteX108" fmla="*/ 8319204 w 11150677"/>
              <a:gd name="connsiteY108" fmla="*/ 1425844 h 2540334"/>
              <a:gd name="connsiteX109" fmla="*/ 8559428 w 11150677"/>
              <a:gd name="connsiteY109" fmla="*/ 1526583 h 2540334"/>
              <a:gd name="connsiteX110" fmla="*/ 8636919 w 11150677"/>
              <a:gd name="connsiteY110" fmla="*/ 1557580 h 2540334"/>
              <a:gd name="connsiteX111" fmla="*/ 8698912 w 11150677"/>
              <a:gd name="connsiteY111" fmla="*/ 1588576 h 2540334"/>
              <a:gd name="connsiteX112" fmla="*/ 8784153 w 11150677"/>
              <a:gd name="connsiteY112" fmla="*/ 1604074 h 2540334"/>
              <a:gd name="connsiteX113" fmla="*/ 8923638 w 11150677"/>
              <a:gd name="connsiteY113" fmla="*/ 1627322 h 2540334"/>
              <a:gd name="connsiteX114" fmla="*/ 9225855 w 11150677"/>
              <a:gd name="connsiteY114" fmla="*/ 1596325 h 2540334"/>
              <a:gd name="connsiteX115" fmla="*/ 9349841 w 11150677"/>
              <a:gd name="connsiteY115" fmla="*/ 1580827 h 2540334"/>
              <a:gd name="connsiteX116" fmla="*/ 9528072 w 11150677"/>
              <a:gd name="connsiteY116" fmla="*/ 1588576 h 2540334"/>
              <a:gd name="connsiteX117" fmla="*/ 9613312 w 11150677"/>
              <a:gd name="connsiteY117" fmla="*/ 1611824 h 2540334"/>
              <a:gd name="connsiteX118" fmla="*/ 9768295 w 11150677"/>
              <a:gd name="connsiteY118" fmla="*/ 1627322 h 2540334"/>
              <a:gd name="connsiteX119" fmla="*/ 10117007 w 11150677"/>
              <a:gd name="connsiteY119" fmla="*/ 1658318 h 2540334"/>
              <a:gd name="connsiteX120" fmla="*/ 10248743 w 11150677"/>
              <a:gd name="connsiteY120" fmla="*/ 1673817 h 2540334"/>
              <a:gd name="connsiteX121" fmla="*/ 10310736 w 11150677"/>
              <a:gd name="connsiteY121" fmla="*/ 1689315 h 2540334"/>
              <a:gd name="connsiteX122" fmla="*/ 10364980 w 11150677"/>
              <a:gd name="connsiteY122" fmla="*/ 1712563 h 2540334"/>
              <a:gd name="connsiteX123" fmla="*/ 10395977 w 11150677"/>
              <a:gd name="connsiteY123" fmla="*/ 1735810 h 2540334"/>
              <a:gd name="connsiteX124" fmla="*/ 10426973 w 11150677"/>
              <a:gd name="connsiteY124" fmla="*/ 1805552 h 2540334"/>
              <a:gd name="connsiteX125" fmla="*/ 10434723 w 11150677"/>
              <a:gd name="connsiteY125" fmla="*/ 1844298 h 2540334"/>
              <a:gd name="connsiteX126" fmla="*/ 10450221 w 11150677"/>
              <a:gd name="connsiteY126" fmla="*/ 1875295 h 2540334"/>
              <a:gd name="connsiteX127" fmla="*/ 10465719 w 11150677"/>
              <a:gd name="connsiteY127" fmla="*/ 1952786 h 2540334"/>
              <a:gd name="connsiteX128" fmla="*/ 10512214 w 11150677"/>
              <a:gd name="connsiteY128" fmla="*/ 2038027 h 2540334"/>
              <a:gd name="connsiteX129" fmla="*/ 10527712 w 11150677"/>
              <a:gd name="connsiteY129" fmla="*/ 2069024 h 2540334"/>
              <a:gd name="connsiteX130" fmla="*/ 10558709 w 11150677"/>
              <a:gd name="connsiteY130" fmla="*/ 2092271 h 2540334"/>
              <a:gd name="connsiteX131" fmla="*/ 10620702 w 11150677"/>
              <a:gd name="connsiteY131" fmla="*/ 2216257 h 2540334"/>
              <a:gd name="connsiteX132" fmla="*/ 10636200 w 11150677"/>
              <a:gd name="connsiteY132" fmla="*/ 2247254 h 2540334"/>
              <a:gd name="connsiteX133" fmla="*/ 10667197 w 11150677"/>
              <a:gd name="connsiteY133" fmla="*/ 2262752 h 2540334"/>
              <a:gd name="connsiteX134" fmla="*/ 10752438 w 11150677"/>
              <a:gd name="connsiteY134" fmla="*/ 2332495 h 2540334"/>
              <a:gd name="connsiteX135" fmla="*/ 10791184 w 11150677"/>
              <a:gd name="connsiteY135" fmla="*/ 2363491 h 2540334"/>
              <a:gd name="connsiteX136" fmla="*/ 10829929 w 11150677"/>
              <a:gd name="connsiteY136" fmla="*/ 2378990 h 2540334"/>
              <a:gd name="connsiteX137" fmla="*/ 10891923 w 11150677"/>
              <a:gd name="connsiteY137" fmla="*/ 2417735 h 2540334"/>
              <a:gd name="connsiteX138" fmla="*/ 11039749 w 11150677"/>
              <a:gd name="connsiteY138" fmla="*/ 2376047 h 2540334"/>
              <a:gd name="connsiteX139" fmla="*/ 10992661 w 11150677"/>
              <a:gd name="connsiteY139" fmla="*/ 2526224 h 2540334"/>
              <a:gd name="connsiteX140" fmla="*/ 11015909 w 11150677"/>
              <a:gd name="connsiteY140" fmla="*/ 2533973 h 2540334"/>
              <a:gd name="connsiteX141" fmla="*/ 10953916 w 11150677"/>
              <a:gd name="connsiteY141" fmla="*/ 2526224 h 2540334"/>
              <a:gd name="connsiteX142" fmla="*/ 10922919 w 11150677"/>
              <a:gd name="connsiteY142" fmla="*/ 2495227 h 2540334"/>
              <a:gd name="connsiteX143" fmla="*/ 11150677 w 11150677"/>
              <a:gd name="connsiteY143" fmla="*/ 2160059 h 2540334"/>
              <a:gd name="connsiteX144" fmla="*/ 11031407 w 11150677"/>
              <a:gd name="connsiteY144" fmla="*/ 0 h 2540334"/>
              <a:gd name="connsiteX145" fmla="*/ 74106 w 11150677"/>
              <a:gd name="connsiteY145" fmla="*/ 15498 h 2540334"/>
              <a:gd name="connsiteX0" fmla="*/ 74106 w 11150677"/>
              <a:gd name="connsiteY0" fmla="*/ 15498 h 2537431"/>
              <a:gd name="connsiteX1" fmla="*/ 74106 w 11150677"/>
              <a:gd name="connsiteY1" fmla="*/ 15498 h 2537431"/>
              <a:gd name="connsiteX2" fmla="*/ 74106 w 11150677"/>
              <a:gd name="connsiteY2" fmla="*/ 333213 h 2537431"/>
              <a:gd name="connsiteX3" fmla="*/ 43109 w 11150677"/>
              <a:gd name="connsiteY3" fmla="*/ 410705 h 2537431"/>
              <a:gd name="connsiteX4" fmla="*/ 19861 w 11150677"/>
              <a:gd name="connsiteY4" fmla="*/ 495946 h 2537431"/>
              <a:gd name="connsiteX5" fmla="*/ 12112 w 11150677"/>
              <a:gd name="connsiteY5" fmla="*/ 867905 h 2537431"/>
              <a:gd name="connsiteX6" fmla="*/ 58607 w 11150677"/>
              <a:gd name="connsiteY6" fmla="*/ 914400 h 2537431"/>
              <a:gd name="connsiteX7" fmla="*/ 81855 w 11150677"/>
              <a:gd name="connsiteY7" fmla="*/ 937647 h 2537431"/>
              <a:gd name="connsiteX8" fmla="*/ 112851 w 11150677"/>
              <a:gd name="connsiteY8" fmla="*/ 953146 h 2537431"/>
              <a:gd name="connsiteX9" fmla="*/ 136099 w 11150677"/>
              <a:gd name="connsiteY9" fmla="*/ 968644 h 2537431"/>
              <a:gd name="connsiteX10" fmla="*/ 159346 w 11150677"/>
              <a:gd name="connsiteY10" fmla="*/ 976393 h 2537431"/>
              <a:gd name="connsiteX11" fmla="*/ 221339 w 11150677"/>
              <a:gd name="connsiteY11" fmla="*/ 1007390 h 2537431"/>
              <a:gd name="connsiteX12" fmla="*/ 252336 w 11150677"/>
              <a:gd name="connsiteY12" fmla="*/ 1022888 h 2537431"/>
              <a:gd name="connsiteX13" fmla="*/ 283333 w 11150677"/>
              <a:gd name="connsiteY13" fmla="*/ 1038386 h 2537431"/>
              <a:gd name="connsiteX14" fmla="*/ 337577 w 11150677"/>
              <a:gd name="connsiteY14" fmla="*/ 1077132 h 2537431"/>
              <a:gd name="connsiteX15" fmla="*/ 415068 w 11150677"/>
              <a:gd name="connsiteY15" fmla="*/ 1115878 h 2537431"/>
              <a:gd name="connsiteX16" fmla="*/ 461563 w 11150677"/>
              <a:gd name="connsiteY16" fmla="*/ 1123627 h 2537431"/>
              <a:gd name="connsiteX17" fmla="*/ 539055 w 11150677"/>
              <a:gd name="connsiteY17" fmla="*/ 1154624 h 2537431"/>
              <a:gd name="connsiteX18" fmla="*/ 601048 w 11150677"/>
              <a:gd name="connsiteY18" fmla="*/ 1193369 h 2537431"/>
              <a:gd name="connsiteX19" fmla="*/ 632045 w 11150677"/>
              <a:gd name="connsiteY19" fmla="*/ 1208868 h 2537431"/>
              <a:gd name="connsiteX20" fmla="*/ 686289 w 11150677"/>
              <a:gd name="connsiteY20" fmla="*/ 1255363 h 2537431"/>
              <a:gd name="connsiteX21" fmla="*/ 709536 w 11150677"/>
              <a:gd name="connsiteY21" fmla="*/ 1286359 h 2537431"/>
              <a:gd name="connsiteX22" fmla="*/ 732784 w 11150677"/>
              <a:gd name="connsiteY22" fmla="*/ 1356102 h 2537431"/>
              <a:gd name="connsiteX23" fmla="*/ 748282 w 11150677"/>
              <a:gd name="connsiteY23" fmla="*/ 1983783 h 2537431"/>
              <a:gd name="connsiteX24" fmla="*/ 756031 w 11150677"/>
              <a:gd name="connsiteY24" fmla="*/ 2022529 h 2537431"/>
              <a:gd name="connsiteX25" fmla="*/ 771529 w 11150677"/>
              <a:gd name="connsiteY25" fmla="*/ 2092271 h 2537431"/>
              <a:gd name="connsiteX26" fmla="*/ 787028 w 11150677"/>
              <a:gd name="connsiteY26" fmla="*/ 2146515 h 2537431"/>
              <a:gd name="connsiteX27" fmla="*/ 802526 w 11150677"/>
              <a:gd name="connsiteY27" fmla="*/ 2177512 h 2537431"/>
              <a:gd name="connsiteX28" fmla="*/ 833523 w 11150677"/>
              <a:gd name="connsiteY28" fmla="*/ 2193010 h 2537431"/>
              <a:gd name="connsiteX29" fmla="*/ 880017 w 11150677"/>
              <a:gd name="connsiteY29" fmla="*/ 2208508 h 2537431"/>
              <a:gd name="connsiteX30" fmla="*/ 934261 w 11150677"/>
              <a:gd name="connsiteY30" fmla="*/ 2200759 h 2537431"/>
              <a:gd name="connsiteX31" fmla="*/ 973007 w 11150677"/>
              <a:gd name="connsiteY31" fmla="*/ 2162013 h 2537431"/>
              <a:gd name="connsiteX32" fmla="*/ 1011753 w 11150677"/>
              <a:gd name="connsiteY32" fmla="*/ 2115518 h 2537431"/>
              <a:gd name="connsiteX33" fmla="*/ 1027251 w 11150677"/>
              <a:gd name="connsiteY33" fmla="*/ 2092271 h 2537431"/>
              <a:gd name="connsiteX34" fmla="*/ 1042750 w 11150677"/>
              <a:gd name="connsiteY34" fmla="*/ 2076773 h 2537431"/>
              <a:gd name="connsiteX35" fmla="*/ 1081495 w 11150677"/>
              <a:gd name="connsiteY35" fmla="*/ 2022529 h 2537431"/>
              <a:gd name="connsiteX36" fmla="*/ 1104743 w 11150677"/>
              <a:gd name="connsiteY36" fmla="*/ 2014780 h 2537431"/>
              <a:gd name="connsiteX37" fmla="*/ 1158987 w 11150677"/>
              <a:gd name="connsiteY37" fmla="*/ 1983783 h 2537431"/>
              <a:gd name="connsiteX38" fmla="*/ 1182234 w 11150677"/>
              <a:gd name="connsiteY38" fmla="*/ 1968285 h 2537431"/>
              <a:gd name="connsiteX39" fmla="*/ 1282973 w 11150677"/>
              <a:gd name="connsiteY39" fmla="*/ 1945037 h 2537431"/>
              <a:gd name="connsiteX40" fmla="*/ 2243868 w 11150677"/>
              <a:gd name="connsiteY40" fmla="*/ 1960535 h 2537431"/>
              <a:gd name="connsiteX41" fmla="*/ 2290363 w 11150677"/>
              <a:gd name="connsiteY41" fmla="*/ 1976034 h 2537431"/>
              <a:gd name="connsiteX42" fmla="*/ 2367855 w 11150677"/>
              <a:gd name="connsiteY42" fmla="*/ 1999281 h 2537431"/>
              <a:gd name="connsiteX43" fmla="*/ 2429848 w 11150677"/>
              <a:gd name="connsiteY43" fmla="*/ 2022529 h 2537431"/>
              <a:gd name="connsiteX44" fmla="*/ 2476343 w 11150677"/>
              <a:gd name="connsiteY44" fmla="*/ 2053525 h 2537431"/>
              <a:gd name="connsiteX45" fmla="*/ 2507339 w 11150677"/>
              <a:gd name="connsiteY45" fmla="*/ 2076773 h 2537431"/>
              <a:gd name="connsiteX46" fmla="*/ 2608078 w 11150677"/>
              <a:gd name="connsiteY46" fmla="*/ 2107769 h 2537431"/>
              <a:gd name="connsiteX47" fmla="*/ 2639075 w 11150677"/>
              <a:gd name="connsiteY47" fmla="*/ 2131017 h 2537431"/>
              <a:gd name="connsiteX48" fmla="*/ 2693319 w 11150677"/>
              <a:gd name="connsiteY48" fmla="*/ 2146515 h 2537431"/>
              <a:gd name="connsiteX49" fmla="*/ 2763061 w 11150677"/>
              <a:gd name="connsiteY49" fmla="*/ 2162013 h 2537431"/>
              <a:gd name="connsiteX50" fmla="*/ 2809556 w 11150677"/>
              <a:gd name="connsiteY50" fmla="*/ 2177512 h 2537431"/>
              <a:gd name="connsiteX51" fmla="*/ 2863800 w 11150677"/>
              <a:gd name="connsiteY51" fmla="*/ 2185261 h 2537431"/>
              <a:gd name="connsiteX52" fmla="*/ 3080777 w 11150677"/>
              <a:gd name="connsiteY52" fmla="*/ 2208508 h 2537431"/>
              <a:gd name="connsiteX53" fmla="*/ 3204763 w 11150677"/>
              <a:gd name="connsiteY53" fmla="*/ 2224007 h 2537431"/>
              <a:gd name="connsiteX54" fmla="*/ 3700709 w 11150677"/>
              <a:gd name="connsiteY54" fmla="*/ 2208508 h 2537431"/>
              <a:gd name="connsiteX55" fmla="*/ 3824695 w 11150677"/>
              <a:gd name="connsiteY55" fmla="*/ 2193010 h 2537431"/>
              <a:gd name="connsiteX56" fmla="*/ 3909936 w 11150677"/>
              <a:gd name="connsiteY56" fmla="*/ 2185261 h 2537431"/>
              <a:gd name="connsiteX57" fmla="*/ 4134661 w 11150677"/>
              <a:gd name="connsiteY57" fmla="*/ 2138766 h 2537431"/>
              <a:gd name="connsiteX58" fmla="*/ 4227651 w 11150677"/>
              <a:gd name="connsiteY58" fmla="*/ 2123268 h 2537431"/>
              <a:gd name="connsiteX59" fmla="*/ 4312892 w 11150677"/>
              <a:gd name="connsiteY59" fmla="*/ 2100020 h 2537431"/>
              <a:gd name="connsiteX60" fmla="*/ 4413631 w 11150677"/>
              <a:gd name="connsiteY60" fmla="*/ 2084522 h 2537431"/>
              <a:gd name="connsiteX61" fmla="*/ 4467875 w 11150677"/>
              <a:gd name="connsiteY61" fmla="*/ 2069024 h 2537431"/>
              <a:gd name="connsiteX62" fmla="*/ 4514370 w 11150677"/>
              <a:gd name="connsiteY62" fmla="*/ 2061274 h 2537431"/>
              <a:gd name="connsiteX63" fmla="*/ 4545367 w 11150677"/>
              <a:gd name="connsiteY63" fmla="*/ 2053525 h 2537431"/>
              <a:gd name="connsiteX64" fmla="*/ 5025814 w 11150677"/>
              <a:gd name="connsiteY64" fmla="*/ 2038027 h 2537431"/>
              <a:gd name="connsiteX65" fmla="*/ 5080058 w 11150677"/>
              <a:gd name="connsiteY65" fmla="*/ 2014780 h 2537431"/>
              <a:gd name="connsiteX66" fmla="*/ 5219543 w 11150677"/>
              <a:gd name="connsiteY66" fmla="*/ 1914041 h 2537431"/>
              <a:gd name="connsiteX67" fmla="*/ 5250539 w 11150677"/>
              <a:gd name="connsiteY67" fmla="*/ 1883044 h 2537431"/>
              <a:gd name="connsiteX68" fmla="*/ 5304784 w 11150677"/>
              <a:gd name="connsiteY68" fmla="*/ 1844298 h 2537431"/>
              <a:gd name="connsiteX69" fmla="*/ 5328031 w 11150677"/>
              <a:gd name="connsiteY69" fmla="*/ 1813302 h 2537431"/>
              <a:gd name="connsiteX70" fmla="*/ 5436519 w 11150677"/>
              <a:gd name="connsiteY70" fmla="*/ 1759057 h 2537431"/>
              <a:gd name="connsiteX71" fmla="*/ 5552756 w 11150677"/>
              <a:gd name="connsiteY71" fmla="*/ 1697064 h 2537431"/>
              <a:gd name="connsiteX72" fmla="*/ 5661245 w 11150677"/>
              <a:gd name="connsiteY72" fmla="*/ 1650569 h 2537431"/>
              <a:gd name="connsiteX73" fmla="*/ 5723238 w 11150677"/>
              <a:gd name="connsiteY73" fmla="*/ 1635071 h 2537431"/>
              <a:gd name="connsiteX74" fmla="*/ 5940214 w 11150677"/>
              <a:gd name="connsiteY74" fmla="*/ 1627322 h 2537431"/>
              <a:gd name="connsiteX75" fmla="*/ 6002207 w 11150677"/>
              <a:gd name="connsiteY75" fmla="*/ 1611824 h 2537431"/>
              <a:gd name="connsiteX76" fmla="*/ 6048702 w 11150677"/>
              <a:gd name="connsiteY76" fmla="*/ 1604074 h 2537431"/>
              <a:gd name="connsiteX77" fmla="*/ 6079699 w 11150677"/>
              <a:gd name="connsiteY77" fmla="*/ 1588576 h 2537431"/>
              <a:gd name="connsiteX78" fmla="*/ 6133943 w 11150677"/>
              <a:gd name="connsiteY78" fmla="*/ 1565329 h 2537431"/>
              <a:gd name="connsiteX79" fmla="*/ 6188187 w 11150677"/>
              <a:gd name="connsiteY79" fmla="*/ 1549830 h 2537431"/>
              <a:gd name="connsiteX80" fmla="*/ 6234682 w 11150677"/>
              <a:gd name="connsiteY80" fmla="*/ 1526583 h 2537431"/>
              <a:gd name="connsiteX81" fmla="*/ 6319923 w 11150677"/>
              <a:gd name="connsiteY81" fmla="*/ 1503335 h 2537431"/>
              <a:gd name="connsiteX82" fmla="*/ 6350919 w 11150677"/>
              <a:gd name="connsiteY82" fmla="*/ 1480088 h 2537431"/>
              <a:gd name="connsiteX83" fmla="*/ 6428411 w 11150677"/>
              <a:gd name="connsiteY83" fmla="*/ 1449091 h 2537431"/>
              <a:gd name="connsiteX84" fmla="*/ 6498153 w 11150677"/>
              <a:gd name="connsiteY84" fmla="*/ 1410346 h 2537431"/>
              <a:gd name="connsiteX85" fmla="*/ 6544648 w 11150677"/>
              <a:gd name="connsiteY85" fmla="*/ 1387098 h 2537431"/>
              <a:gd name="connsiteX86" fmla="*/ 6575645 w 11150677"/>
              <a:gd name="connsiteY86" fmla="*/ 1379349 h 2537431"/>
              <a:gd name="connsiteX87" fmla="*/ 6653136 w 11150677"/>
              <a:gd name="connsiteY87" fmla="*/ 1356102 h 2537431"/>
              <a:gd name="connsiteX88" fmla="*/ 6777123 w 11150677"/>
              <a:gd name="connsiteY88" fmla="*/ 1332854 h 2537431"/>
              <a:gd name="connsiteX89" fmla="*/ 6815868 w 11150677"/>
              <a:gd name="connsiteY89" fmla="*/ 1325105 h 2537431"/>
              <a:gd name="connsiteX90" fmla="*/ 6885611 w 11150677"/>
              <a:gd name="connsiteY90" fmla="*/ 1317356 h 2537431"/>
              <a:gd name="connsiteX91" fmla="*/ 6947604 w 11150677"/>
              <a:gd name="connsiteY91" fmla="*/ 1301857 h 2537431"/>
              <a:gd name="connsiteX92" fmla="*/ 7017346 w 11150677"/>
              <a:gd name="connsiteY92" fmla="*/ 1270861 h 2537431"/>
              <a:gd name="connsiteX93" fmla="*/ 7063841 w 11150677"/>
              <a:gd name="connsiteY93" fmla="*/ 1255363 h 2537431"/>
              <a:gd name="connsiteX94" fmla="*/ 7118085 w 11150677"/>
              <a:gd name="connsiteY94" fmla="*/ 1232115 h 2537431"/>
              <a:gd name="connsiteX95" fmla="*/ 7226573 w 11150677"/>
              <a:gd name="connsiteY95" fmla="*/ 1216617 h 2537431"/>
              <a:gd name="connsiteX96" fmla="*/ 7311814 w 11150677"/>
              <a:gd name="connsiteY96" fmla="*/ 1201118 h 2537431"/>
              <a:gd name="connsiteX97" fmla="*/ 7366058 w 11150677"/>
              <a:gd name="connsiteY97" fmla="*/ 1193369 h 2537431"/>
              <a:gd name="connsiteX98" fmla="*/ 7412553 w 11150677"/>
              <a:gd name="connsiteY98" fmla="*/ 1177871 h 2537431"/>
              <a:gd name="connsiteX99" fmla="*/ 7683773 w 11150677"/>
              <a:gd name="connsiteY99" fmla="*/ 1185620 h 2537431"/>
              <a:gd name="connsiteX100" fmla="*/ 7714770 w 11150677"/>
              <a:gd name="connsiteY100" fmla="*/ 1201118 h 2537431"/>
              <a:gd name="connsiteX101" fmla="*/ 7761265 w 11150677"/>
              <a:gd name="connsiteY101" fmla="*/ 1216617 h 2537431"/>
              <a:gd name="connsiteX102" fmla="*/ 7792261 w 11150677"/>
              <a:gd name="connsiteY102" fmla="*/ 1224366 h 2537431"/>
              <a:gd name="connsiteX103" fmla="*/ 7877502 w 11150677"/>
              <a:gd name="connsiteY103" fmla="*/ 1270861 h 2537431"/>
              <a:gd name="connsiteX104" fmla="*/ 7947245 w 11150677"/>
              <a:gd name="connsiteY104" fmla="*/ 1301857 h 2537431"/>
              <a:gd name="connsiteX105" fmla="*/ 7985990 w 11150677"/>
              <a:gd name="connsiteY105" fmla="*/ 1325105 h 2537431"/>
              <a:gd name="connsiteX106" fmla="*/ 8032485 w 11150677"/>
              <a:gd name="connsiteY106" fmla="*/ 1356102 h 2537431"/>
              <a:gd name="connsiteX107" fmla="*/ 8164221 w 11150677"/>
              <a:gd name="connsiteY107" fmla="*/ 1387098 h 2537431"/>
              <a:gd name="connsiteX108" fmla="*/ 8319204 w 11150677"/>
              <a:gd name="connsiteY108" fmla="*/ 1425844 h 2537431"/>
              <a:gd name="connsiteX109" fmla="*/ 8559428 w 11150677"/>
              <a:gd name="connsiteY109" fmla="*/ 1526583 h 2537431"/>
              <a:gd name="connsiteX110" fmla="*/ 8636919 w 11150677"/>
              <a:gd name="connsiteY110" fmla="*/ 1557580 h 2537431"/>
              <a:gd name="connsiteX111" fmla="*/ 8698912 w 11150677"/>
              <a:gd name="connsiteY111" fmla="*/ 1588576 h 2537431"/>
              <a:gd name="connsiteX112" fmla="*/ 8784153 w 11150677"/>
              <a:gd name="connsiteY112" fmla="*/ 1604074 h 2537431"/>
              <a:gd name="connsiteX113" fmla="*/ 8923638 w 11150677"/>
              <a:gd name="connsiteY113" fmla="*/ 1627322 h 2537431"/>
              <a:gd name="connsiteX114" fmla="*/ 9225855 w 11150677"/>
              <a:gd name="connsiteY114" fmla="*/ 1596325 h 2537431"/>
              <a:gd name="connsiteX115" fmla="*/ 9349841 w 11150677"/>
              <a:gd name="connsiteY115" fmla="*/ 1580827 h 2537431"/>
              <a:gd name="connsiteX116" fmla="*/ 9528072 w 11150677"/>
              <a:gd name="connsiteY116" fmla="*/ 1588576 h 2537431"/>
              <a:gd name="connsiteX117" fmla="*/ 9613312 w 11150677"/>
              <a:gd name="connsiteY117" fmla="*/ 1611824 h 2537431"/>
              <a:gd name="connsiteX118" fmla="*/ 9768295 w 11150677"/>
              <a:gd name="connsiteY118" fmla="*/ 1627322 h 2537431"/>
              <a:gd name="connsiteX119" fmla="*/ 10117007 w 11150677"/>
              <a:gd name="connsiteY119" fmla="*/ 1658318 h 2537431"/>
              <a:gd name="connsiteX120" fmla="*/ 10248743 w 11150677"/>
              <a:gd name="connsiteY120" fmla="*/ 1673817 h 2537431"/>
              <a:gd name="connsiteX121" fmla="*/ 10310736 w 11150677"/>
              <a:gd name="connsiteY121" fmla="*/ 1689315 h 2537431"/>
              <a:gd name="connsiteX122" fmla="*/ 10364980 w 11150677"/>
              <a:gd name="connsiteY122" fmla="*/ 1712563 h 2537431"/>
              <a:gd name="connsiteX123" fmla="*/ 10395977 w 11150677"/>
              <a:gd name="connsiteY123" fmla="*/ 1735810 h 2537431"/>
              <a:gd name="connsiteX124" fmla="*/ 10426973 w 11150677"/>
              <a:gd name="connsiteY124" fmla="*/ 1805552 h 2537431"/>
              <a:gd name="connsiteX125" fmla="*/ 10434723 w 11150677"/>
              <a:gd name="connsiteY125" fmla="*/ 1844298 h 2537431"/>
              <a:gd name="connsiteX126" fmla="*/ 10450221 w 11150677"/>
              <a:gd name="connsiteY126" fmla="*/ 1875295 h 2537431"/>
              <a:gd name="connsiteX127" fmla="*/ 10465719 w 11150677"/>
              <a:gd name="connsiteY127" fmla="*/ 1952786 h 2537431"/>
              <a:gd name="connsiteX128" fmla="*/ 10512214 w 11150677"/>
              <a:gd name="connsiteY128" fmla="*/ 2038027 h 2537431"/>
              <a:gd name="connsiteX129" fmla="*/ 10527712 w 11150677"/>
              <a:gd name="connsiteY129" fmla="*/ 2069024 h 2537431"/>
              <a:gd name="connsiteX130" fmla="*/ 10558709 w 11150677"/>
              <a:gd name="connsiteY130" fmla="*/ 2092271 h 2537431"/>
              <a:gd name="connsiteX131" fmla="*/ 10620702 w 11150677"/>
              <a:gd name="connsiteY131" fmla="*/ 2216257 h 2537431"/>
              <a:gd name="connsiteX132" fmla="*/ 10636200 w 11150677"/>
              <a:gd name="connsiteY132" fmla="*/ 2247254 h 2537431"/>
              <a:gd name="connsiteX133" fmla="*/ 10667197 w 11150677"/>
              <a:gd name="connsiteY133" fmla="*/ 2262752 h 2537431"/>
              <a:gd name="connsiteX134" fmla="*/ 10752438 w 11150677"/>
              <a:gd name="connsiteY134" fmla="*/ 2332495 h 2537431"/>
              <a:gd name="connsiteX135" fmla="*/ 10791184 w 11150677"/>
              <a:gd name="connsiteY135" fmla="*/ 2363491 h 2537431"/>
              <a:gd name="connsiteX136" fmla="*/ 10829929 w 11150677"/>
              <a:gd name="connsiteY136" fmla="*/ 2378990 h 2537431"/>
              <a:gd name="connsiteX137" fmla="*/ 10891923 w 11150677"/>
              <a:gd name="connsiteY137" fmla="*/ 2417735 h 2537431"/>
              <a:gd name="connsiteX138" fmla="*/ 10992661 w 11150677"/>
              <a:gd name="connsiteY138" fmla="*/ 2526224 h 2537431"/>
              <a:gd name="connsiteX139" fmla="*/ 11015909 w 11150677"/>
              <a:gd name="connsiteY139" fmla="*/ 2533973 h 2537431"/>
              <a:gd name="connsiteX140" fmla="*/ 10953916 w 11150677"/>
              <a:gd name="connsiteY140" fmla="*/ 2526224 h 2537431"/>
              <a:gd name="connsiteX141" fmla="*/ 10922919 w 11150677"/>
              <a:gd name="connsiteY141" fmla="*/ 2495227 h 2537431"/>
              <a:gd name="connsiteX142" fmla="*/ 11150677 w 11150677"/>
              <a:gd name="connsiteY142" fmla="*/ 2160059 h 2537431"/>
              <a:gd name="connsiteX143" fmla="*/ 11031407 w 11150677"/>
              <a:gd name="connsiteY143" fmla="*/ 0 h 2537431"/>
              <a:gd name="connsiteX144" fmla="*/ 74106 w 11150677"/>
              <a:gd name="connsiteY144" fmla="*/ 15498 h 2537431"/>
              <a:gd name="connsiteX0" fmla="*/ 74106 w 11150677"/>
              <a:gd name="connsiteY0" fmla="*/ 15498 h 2537431"/>
              <a:gd name="connsiteX1" fmla="*/ 74106 w 11150677"/>
              <a:gd name="connsiteY1" fmla="*/ 15498 h 2537431"/>
              <a:gd name="connsiteX2" fmla="*/ 74106 w 11150677"/>
              <a:gd name="connsiteY2" fmla="*/ 333213 h 2537431"/>
              <a:gd name="connsiteX3" fmla="*/ 43109 w 11150677"/>
              <a:gd name="connsiteY3" fmla="*/ 410705 h 2537431"/>
              <a:gd name="connsiteX4" fmla="*/ 19861 w 11150677"/>
              <a:gd name="connsiteY4" fmla="*/ 495946 h 2537431"/>
              <a:gd name="connsiteX5" fmla="*/ 12112 w 11150677"/>
              <a:gd name="connsiteY5" fmla="*/ 867905 h 2537431"/>
              <a:gd name="connsiteX6" fmla="*/ 58607 w 11150677"/>
              <a:gd name="connsiteY6" fmla="*/ 914400 h 2537431"/>
              <a:gd name="connsiteX7" fmla="*/ 81855 w 11150677"/>
              <a:gd name="connsiteY7" fmla="*/ 937647 h 2537431"/>
              <a:gd name="connsiteX8" fmla="*/ 112851 w 11150677"/>
              <a:gd name="connsiteY8" fmla="*/ 953146 h 2537431"/>
              <a:gd name="connsiteX9" fmla="*/ 136099 w 11150677"/>
              <a:gd name="connsiteY9" fmla="*/ 968644 h 2537431"/>
              <a:gd name="connsiteX10" fmla="*/ 159346 w 11150677"/>
              <a:gd name="connsiteY10" fmla="*/ 976393 h 2537431"/>
              <a:gd name="connsiteX11" fmla="*/ 221339 w 11150677"/>
              <a:gd name="connsiteY11" fmla="*/ 1007390 h 2537431"/>
              <a:gd name="connsiteX12" fmla="*/ 252336 w 11150677"/>
              <a:gd name="connsiteY12" fmla="*/ 1022888 h 2537431"/>
              <a:gd name="connsiteX13" fmla="*/ 283333 w 11150677"/>
              <a:gd name="connsiteY13" fmla="*/ 1038386 h 2537431"/>
              <a:gd name="connsiteX14" fmla="*/ 337577 w 11150677"/>
              <a:gd name="connsiteY14" fmla="*/ 1077132 h 2537431"/>
              <a:gd name="connsiteX15" fmla="*/ 415068 w 11150677"/>
              <a:gd name="connsiteY15" fmla="*/ 1115878 h 2537431"/>
              <a:gd name="connsiteX16" fmla="*/ 461563 w 11150677"/>
              <a:gd name="connsiteY16" fmla="*/ 1123627 h 2537431"/>
              <a:gd name="connsiteX17" fmla="*/ 539055 w 11150677"/>
              <a:gd name="connsiteY17" fmla="*/ 1154624 h 2537431"/>
              <a:gd name="connsiteX18" fmla="*/ 601048 w 11150677"/>
              <a:gd name="connsiteY18" fmla="*/ 1193369 h 2537431"/>
              <a:gd name="connsiteX19" fmla="*/ 632045 w 11150677"/>
              <a:gd name="connsiteY19" fmla="*/ 1208868 h 2537431"/>
              <a:gd name="connsiteX20" fmla="*/ 686289 w 11150677"/>
              <a:gd name="connsiteY20" fmla="*/ 1255363 h 2537431"/>
              <a:gd name="connsiteX21" fmla="*/ 709536 w 11150677"/>
              <a:gd name="connsiteY21" fmla="*/ 1286359 h 2537431"/>
              <a:gd name="connsiteX22" fmla="*/ 732784 w 11150677"/>
              <a:gd name="connsiteY22" fmla="*/ 1356102 h 2537431"/>
              <a:gd name="connsiteX23" fmla="*/ 748282 w 11150677"/>
              <a:gd name="connsiteY23" fmla="*/ 1983783 h 2537431"/>
              <a:gd name="connsiteX24" fmla="*/ 756031 w 11150677"/>
              <a:gd name="connsiteY24" fmla="*/ 2022529 h 2537431"/>
              <a:gd name="connsiteX25" fmla="*/ 771529 w 11150677"/>
              <a:gd name="connsiteY25" fmla="*/ 2092271 h 2537431"/>
              <a:gd name="connsiteX26" fmla="*/ 787028 w 11150677"/>
              <a:gd name="connsiteY26" fmla="*/ 2146515 h 2537431"/>
              <a:gd name="connsiteX27" fmla="*/ 802526 w 11150677"/>
              <a:gd name="connsiteY27" fmla="*/ 2177512 h 2537431"/>
              <a:gd name="connsiteX28" fmla="*/ 833523 w 11150677"/>
              <a:gd name="connsiteY28" fmla="*/ 2193010 h 2537431"/>
              <a:gd name="connsiteX29" fmla="*/ 880017 w 11150677"/>
              <a:gd name="connsiteY29" fmla="*/ 2208508 h 2537431"/>
              <a:gd name="connsiteX30" fmla="*/ 934261 w 11150677"/>
              <a:gd name="connsiteY30" fmla="*/ 2200759 h 2537431"/>
              <a:gd name="connsiteX31" fmla="*/ 973007 w 11150677"/>
              <a:gd name="connsiteY31" fmla="*/ 2162013 h 2537431"/>
              <a:gd name="connsiteX32" fmla="*/ 1011753 w 11150677"/>
              <a:gd name="connsiteY32" fmla="*/ 2115518 h 2537431"/>
              <a:gd name="connsiteX33" fmla="*/ 1027251 w 11150677"/>
              <a:gd name="connsiteY33" fmla="*/ 2092271 h 2537431"/>
              <a:gd name="connsiteX34" fmla="*/ 1042750 w 11150677"/>
              <a:gd name="connsiteY34" fmla="*/ 2076773 h 2537431"/>
              <a:gd name="connsiteX35" fmla="*/ 1081495 w 11150677"/>
              <a:gd name="connsiteY35" fmla="*/ 2022529 h 2537431"/>
              <a:gd name="connsiteX36" fmla="*/ 1104743 w 11150677"/>
              <a:gd name="connsiteY36" fmla="*/ 2014780 h 2537431"/>
              <a:gd name="connsiteX37" fmla="*/ 1158987 w 11150677"/>
              <a:gd name="connsiteY37" fmla="*/ 1983783 h 2537431"/>
              <a:gd name="connsiteX38" fmla="*/ 1182234 w 11150677"/>
              <a:gd name="connsiteY38" fmla="*/ 1968285 h 2537431"/>
              <a:gd name="connsiteX39" fmla="*/ 1282973 w 11150677"/>
              <a:gd name="connsiteY39" fmla="*/ 1945037 h 2537431"/>
              <a:gd name="connsiteX40" fmla="*/ 2243868 w 11150677"/>
              <a:gd name="connsiteY40" fmla="*/ 1960535 h 2537431"/>
              <a:gd name="connsiteX41" fmla="*/ 2290363 w 11150677"/>
              <a:gd name="connsiteY41" fmla="*/ 1976034 h 2537431"/>
              <a:gd name="connsiteX42" fmla="*/ 2367855 w 11150677"/>
              <a:gd name="connsiteY42" fmla="*/ 1999281 h 2537431"/>
              <a:gd name="connsiteX43" fmla="*/ 2429848 w 11150677"/>
              <a:gd name="connsiteY43" fmla="*/ 2022529 h 2537431"/>
              <a:gd name="connsiteX44" fmla="*/ 2476343 w 11150677"/>
              <a:gd name="connsiteY44" fmla="*/ 2053525 h 2537431"/>
              <a:gd name="connsiteX45" fmla="*/ 2507339 w 11150677"/>
              <a:gd name="connsiteY45" fmla="*/ 2076773 h 2537431"/>
              <a:gd name="connsiteX46" fmla="*/ 2608078 w 11150677"/>
              <a:gd name="connsiteY46" fmla="*/ 2107769 h 2537431"/>
              <a:gd name="connsiteX47" fmla="*/ 2639075 w 11150677"/>
              <a:gd name="connsiteY47" fmla="*/ 2131017 h 2537431"/>
              <a:gd name="connsiteX48" fmla="*/ 2693319 w 11150677"/>
              <a:gd name="connsiteY48" fmla="*/ 2146515 h 2537431"/>
              <a:gd name="connsiteX49" fmla="*/ 2763061 w 11150677"/>
              <a:gd name="connsiteY49" fmla="*/ 2162013 h 2537431"/>
              <a:gd name="connsiteX50" fmla="*/ 2809556 w 11150677"/>
              <a:gd name="connsiteY50" fmla="*/ 2177512 h 2537431"/>
              <a:gd name="connsiteX51" fmla="*/ 2863800 w 11150677"/>
              <a:gd name="connsiteY51" fmla="*/ 2185261 h 2537431"/>
              <a:gd name="connsiteX52" fmla="*/ 3080777 w 11150677"/>
              <a:gd name="connsiteY52" fmla="*/ 2208508 h 2537431"/>
              <a:gd name="connsiteX53" fmla="*/ 3204763 w 11150677"/>
              <a:gd name="connsiteY53" fmla="*/ 2224007 h 2537431"/>
              <a:gd name="connsiteX54" fmla="*/ 3700709 w 11150677"/>
              <a:gd name="connsiteY54" fmla="*/ 2208508 h 2537431"/>
              <a:gd name="connsiteX55" fmla="*/ 3824695 w 11150677"/>
              <a:gd name="connsiteY55" fmla="*/ 2193010 h 2537431"/>
              <a:gd name="connsiteX56" fmla="*/ 3909936 w 11150677"/>
              <a:gd name="connsiteY56" fmla="*/ 2185261 h 2537431"/>
              <a:gd name="connsiteX57" fmla="*/ 4134661 w 11150677"/>
              <a:gd name="connsiteY57" fmla="*/ 2138766 h 2537431"/>
              <a:gd name="connsiteX58" fmla="*/ 4227651 w 11150677"/>
              <a:gd name="connsiteY58" fmla="*/ 2123268 h 2537431"/>
              <a:gd name="connsiteX59" fmla="*/ 4312892 w 11150677"/>
              <a:gd name="connsiteY59" fmla="*/ 2100020 h 2537431"/>
              <a:gd name="connsiteX60" fmla="*/ 4413631 w 11150677"/>
              <a:gd name="connsiteY60" fmla="*/ 2084522 h 2537431"/>
              <a:gd name="connsiteX61" fmla="*/ 4467875 w 11150677"/>
              <a:gd name="connsiteY61" fmla="*/ 2069024 h 2537431"/>
              <a:gd name="connsiteX62" fmla="*/ 4514370 w 11150677"/>
              <a:gd name="connsiteY62" fmla="*/ 2061274 h 2537431"/>
              <a:gd name="connsiteX63" fmla="*/ 4545367 w 11150677"/>
              <a:gd name="connsiteY63" fmla="*/ 2053525 h 2537431"/>
              <a:gd name="connsiteX64" fmla="*/ 5025814 w 11150677"/>
              <a:gd name="connsiteY64" fmla="*/ 2038027 h 2537431"/>
              <a:gd name="connsiteX65" fmla="*/ 5080058 w 11150677"/>
              <a:gd name="connsiteY65" fmla="*/ 2014780 h 2537431"/>
              <a:gd name="connsiteX66" fmla="*/ 5219543 w 11150677"/>
              <a:gd name="connsiteY66" fmla="*/ 1914041 h 2537431"/>
              <a:gd name="connsiteX67" fmla="*/ 5250539 w 11150677"/>
              <a:gd name="connsiteY67" fmla="*/ 1883044 h 2537431"/>
              <a:gd name="connsiteX68" fmla="*/ 5304784 w 11150677"/>
              <a:gd name="connsiteY68" fmla="*/ 1844298 h 2537431"/>
              <a:gd name="connsiteX69" fmla="*/ 5328031 w 11150677"/>
              <a:gd name="connsiteY69" fmla="*/ 1813302 h 2537431"/>
              <a:gd name="connsiteX70" fmla="*/ 5436519 w 11150677"/>
              <a:gd name="connsiteY70" fmla="*/ 1759057 h 2537431"/>
              <a:gd name="connsiteX71" fmla="*/ 5552756 w 11150677"/>
              <a:gd name="connsiteY71" fmla="*/ 1697064 h 2537431"/>
              <a:gd name="connsiteX72" fmla="*/ 5661245 w 11150677"/>
              <a:gd name="connsiteY72" fmla="*/ 1650569 h 2537431"/>
              <a:gd name="connsiteX73" fmla="*/ 5723238 w 11150677"/>
              <a:gd name="connsiteY73" fmla="*/ 1635071 h 2537431"/>
              <a:gd name="connsiteX74" fmla="*/ 5940214 w 11150677"/>
              <a:gd name="connsiteY74" fmla="*/ 1627322 h 2537431"/>
              <a:gd name="connsiteX75" fmla="*/ 6002207 w 11150677"/>
              <a:gd name="connsiteY75" fmla="*/ 1611824 h 2537431"/>
              <a:gd name="connsiteX76" fmla="*/ 6048702 w 11150677"/>
              <a:gd name="connsiteY76" fmla="*/ 1604074 h 2537431"/>
              <a:gd name="connsiteX77" fmla="*/ 6079699 w 11150677"/>
              <a:gd name="connsiteY77" fmla="*/ 1588576 h 2537431"/>
              <a:gd name="connsiteX78" fmla="*/ 6133943 w 11150677"/>
              <a:gd name="connsiteY78" fmla="*/ 1565329 h 2537431"/>
              <a:gd name="connsiteX79" fmla="*/ 6188187 w 11150677"/>
              <a:gd name="connsiteY79" fmla="*/ 1549830 h 2537431"/>
              <a:gd name="connsiteX80" fmla="*/ 6234682 w 11150677"/>
              <a:gd name="connsiteY80" fmla="*/ 1526583 h 2537431"/>
              <a:gd name="connsiteX81" fmla="*/ 6319923 w 11150677"/>
              <a:gd name="connsiteY81" fmla="*/ 1503335 h 2537431"/>
              <a:gd name="connsiteX82" fmla="*/ 6350919 w 11150677"/>
              <a:gd name="connsiteY82" fmla="*/ 1480088 h 2537431"/>
              <a:gd name="connsiteX83" fmla="*/ 6428411 w 11150677"/>
              <a:gd name="connsiteY83" fmla="*/ 1449091 h 2537431"/>
              <a:gd name="connsiteX84" fmla="*/ 6498153 w 11150677"/>
              <a:gd name="connsiteY84" fmla="*/ 1410346 h 2537431"/>
              <a:gd name="connsiteX85" fmla="*/ 6544648 w 11150677"/>
              <a:gd name="connsiteY85" fmla="*/ 1387098 h 2537431"/>
              <a:gd name="connsiteX86" fmla="*/ 6575645 w 11150677"/>
              <a:gd name="connsiteY86" fmla="*/ 1379349 h 2537431"/>
              <a:gd name="connsiteX87" fmla="*/ 6653136 w 11150677"/>
              <a:gd name="connsiteY87" fmla="*/ 1356102 h 2537431"/>
              <a:gd name="connsiteX88" fmla="*/ 6777123 w 11150677"/>
              <a:gd name="connsiteY88" fmla="*/ 1332854 h 2537431"/>
              <a:gd name="connsiteX89" fmla="*/ 6815868 w 11150677"/>
              <a:gd name="connsiteY89" fmla="*/ 1325105 h 2537431"/>
              <a:gd name="connsiteX90" fmla="*/ 6885611 w 11150677"/>
              <a:gd name="connsiteY90" fmla="*/ 1317356 h 2537431"/>
              <a:gd name="connsiteX91" fmla="*/ 6947604 w 11150677"/>
              <a:gd name="connsiteY91" fmla="*/ 1301857 h 2537431"/>
              <a:gd name="connsiteX92" fmla="*/ 7017346 w 11150677"/>
              <a:gd name="connsiteY92" fmla="*/ 1270861 h 2537431"/>
              <a:gd name="connsiteX93" fmla="*/ 7063841 w 11150677"/>
              <a:gd name="connsiteY93" fmla="*/ 1255363 h 2537431"/>
              <a:gd name="connsiteX94" fmla="*/ 7118085 w 11150677"/>
              <a:gd name="connsiteY94" fmla="*/ 1232115 h 2537431"/>
              <a:gd name="connsiteX95" fmla="*/ 7226573 w 11150677"/>
              <a:gd name="connsiteY95" fmla="*/ 1216617 h 2537431"/>
              <a:gd name="connsiteX96" fmla="*/ 7311814 w 11150677"/>
              <a:gd name="connsiteY96" fmla="*/ 1201118 h 2537431"/>
              <a:gd name="connsiteX97" fmla="*/ 7366058 w 11150677"/>
              <a:gd name="connsiteY97" fmla="*/ 1193369 h 2537431"/>
              <a:gd name="connsiteX98" fmla="*/ 7412553 w 11150677"/>
              <a:gd name="connsiteY98" fmla="*/ 1177871 h 2537431"/>
              <a:gd name="connsiteX99" fmla="*/ 7683773 w 11150677"/>
              <a:gd name="connsiteY99" fmla="*/ 1185620 h 2537431"/>
              <a:gd name="connsiteX100" fmla="*/ 7714770 w 11150677"/>
              <a:gd name="connsiteY100" fmla="*/ 1201118 h 2537431"/>
              <a:gd name="connsiteX101" fmla="*/ 7761265 w 11150677"/>
              <a:gd name="connsiteY101" fmla="*/ 1216617 h 2537431"/>
              <a:gd name="connsiteX102" fmla="*/ 7792261 w 11150677"/>
              <a:gd name="connsiteY102" fmla="*/ 1224366 h 2537431"/>
              <a:gd name="connsiteX103" fmla="*/ 7877502 w 11150677"/>
              <a:gd name="connsiteY103" fmla="*/ 1270861 h 2537431"/>
              <a:gd name="connsiteX104" fmla="*/ 7947245 w 11150677"/>
              <a:gd name="connsiteY104" fmla="*/ 1301857 h 2537431"/>
              <a:gd name="connsiteX105" fmla="*/ 7985990 w 11150677"/>
              <a:gd name="connsiteY105" fmla="*/ 1325105 h 2537431"/>
              <a:gd name="connsiteX106" fmla="*/ 8032485 w 11150677"/>
              <a:gd name="connsiteY106" fmla="*/ 1356102 h 2537431"/>
              <a:gd name="connsiteX107" fmla="*/ 8164221 w 11150677"/>
              <a:gd name="connsiteY107" fmla="*/ 1387098 h 2537431"/>
              <a:gd name="connsiteX108" fmla="*/ 8319204 w 11150677"/>
              <a:gd name="connsiteY108" fmla="*/ 1425844 h 2537431"/>
              <a:gd name="connsiteX109" fmla="*/ 8559428 w 11150677"/>
              <a:gd name="connsiteY109" fmla="*/ 1526583 h 2537431"/>
              <a:gd name="connsiteX110" fmla="*/ 8636919 w 11150677"/>
              <a:gd name="connsiteY110" fmla="*/ 1557580 h 2537431"/>
              <a:gd name="connsiteX111" fmla="*/ 8698912 w 11150677"/>
              <a:gd name="connsiteY111" fmla="*/ 1588576 h 2537431"/>
              <a:gd name="connsiteX112" fmla="*/ 8784153 w 11150677"/>
              <a:gd name="connsiteY112" fmla="*/ 1604074 h 2537431"/>
              <a:gd name="connsiteX113" fmla="*/ 8923638 w 11150677"/>
              <a:gd name="connsiteY113" fmla="*/ 1627322 h 2537431"/>
              <a:gd name="connsiteX114" fmla="*/ 9225855 w 11150677"/>
              <a:gd name="connsiteY114" fmla="*/ 1596325 h 2537431"/>
              <a:gd name="connsiteX115" fmla="*/ 9349841 w 11150677"/>
              <a:gd name="connsiteY115" fmla="*/ 1580827 h 2537431"/>
              <a:gd name="connsiteX116" fmla="*/ 9528072 w 11150677"/>
              <a:gd name="connsiteY116" fmla="*/ 1588576 h 2537431"/>
              <a:gd name="connsiteX117" fmla="*/ 9613312 w 11150677"/>
              <a:gd name="connsiteY117" fmla="*/ 1611824 h 2537431"/>
              <a:gd name="connsiteX118" fmla="*/ 9768295 w 11150677"/>
              <a:gd name="connsiteY118" fmla="*/ 1627322 h 2537431"/>
              <a:gd name="connsiteX119" fmla="*/ 10117007 w 11150677"/>
              <a:gd name="connsiteY119" fmla="*/ 1658318 h 2537431"/>
              <a:gd name="connsiteX120" fmla="*/ 10248743 w 11150677"/>
              <a:gd name="connsiteY120" fmla="*/ 1673817 h 2537431"/>
              <a:gd name="connsiteX121" fmla="*/ 10310736 w 11150677"/>
              <a:gd name="connsiteY121" fmla="*/ 1689315 h 2537431"/>
              <a:gd name="connsiteX122" fmla="*/ 10364980 w 11150677"/>
              <a:gd name="connsiteY122" fmla="*/ 1712563 h 2537431"/>
              <a:gd name="connsiteX123" fmla="*/ 10395977 w 11150677"/>
              <a:gd name="connsiteY123" fmla="*/ 1735810 h 2537431"/>
              <a:gd name="connsiteX124" fmla="*/ 10426973 w 11150677"/>
              <a:gd name="connsiteY124" fmla="*/ 1805552 h 2537431"/>
              <a:gd name="connsiteX125" fmla="*/ 10434723 w 11150677"/>
              <a:gd name="connsiteY125" fmla="*/ 1844298 h 2537431"/>
              <a:gd name="connsiteX126" fmla="*/ 10450221 w 11150677"/>
              <a:gd name="connsiteY126" fmla="*/ 1875295 h 2537431"/>
              <a:gd name="connsiteX127" fmla="*/ 10465719 w 11150677"/>
              <a:gd name="connsiteY127" fmla="*/ 1952786 h 2537431"/>
              <a:gd name="connsiteX128" fmla="*/ 10512214 w 11150677"/>
              <a:gd name="connsiteY128" fmla="*/ 2038027 h 2537431"/>
              <a:gd name="connsiteX129" fmla="*/ 10527712 w 11150677"/>
              <a:gd name="connsiteY129" fmla="*/ 2069024 h 2537431"/>
              <a:gd name="connsiteX130" fmla="*/ 10558709 w 11150677"/>
              <a:gd name="connsiteY130" fmla="*/ 2092271 h 2537431"/>
              <a:gd name="connsiteX131" fmla="*/ 10620702 w 11150677"/>
              <a:gd name="connsiteY131" fmla="*/ 2216257 h 2537431"/>
              <a:gd name="connsiteX132" fmla="*/ 10636200 w 11150677"/>
              <a:gd name="connsiteY132" fmla="*/ 2247254 h 2537431"/>
              <a:gd name="connsiteX133" fmla="*/ 10667197 w 11150677"/>
              <a:gd name="connsiteY133" fmla="*/ 2262752 h 2537431"/>
              <a:gd name="connsiteX134" fmla="*/ 10752438 w 11150677"/>
              <a:gd name="connsiteY134" fmla="*/ 2332495 h 2537431"/>
              <a:gd name="connsiteX135" fmla="*/ 10791184 w 11150677"/>
              <a:gd name="connsiteY135" fmla="*/ 2363491 h 2537431"/>
              <a:gd name="connsiteX136" fmla="*/ 10829929 w 11150677"/>
              <a:gd name="connsiteY136" fmla="*/ 2378990 h 2537431"/>
              <a:gd name="connsiteX137" fmla="*/ 10891923 w 11150677"/>
              <a:gd name="connsiteY137" fmla="*/ 2417735 h 2537431"/>
              <a:gd name="connsiteX138" fmla="*/ 10992661 w 11150677"/>
              <a:gd name="connsiteY138" fmla="*/ 2526224 h 2537431"/>
              <a:gd name="connsiteX139" fmla="*/ 11015909 w 11150677"/>
              <a:gd name="connsiteY139" fmla="*/ 2533973 h 2537431"/>
              <a:gd name="connsiteX140" fmla="*/ 10953916 w 11150677"/>
              <a:gd name="connsiteY140" fmla="*/ 2526224 h 2537431"/>
              <a:gd name="connsiteX141" fmla="*/ 11150677 w 11150677"/>
              <a:gd name="connsiteY141" fmla="*/ 2160059 h 2537431"/>
              <a:gd name="connsiteX142" fmla="*/ 11031407 w 11150677"/>
              <a:gd name="connsiteY142" fmla="*/ 0 h 2537431"/>
              <a:gd name="connsiteX143" fmla="*/ 74106 w 11150677"/>
              <a:gd name="connsiteY143" fmla="*/ 15498 h 2537431"/>
              <a:gd name="connsiteX0" fmla="*/ 74106 w 11150677"/>
              <a:gd name="connsiteY0" fmla="*/ 15498 h 2563501"/>
              <a:gd name="connsiteX1" fmla="*/ 74106 w 11150677"/>
              <a:gd name="connsiteY1" fmla="*/ 15498 h 2563501"/>
              <a:gd name="connsiteX2" fmla="*/ 74106 w 11150677"/>
              <a:gd name="connsiteY2" fmla="*/ 333213 h 2563501"/>
              <a:gd name="connsiteX3" fmla="*/ 43109 w 11150677"/>
              <a:gd name="connsiteY3" fmla="*/ 410705 h 2563501"/>
              <a:gd name="connsiteX4" fmla="*/ 19861 w 11150677"/>
              <a:gd name="connsiteY4" fmla="*/ 495946 h 2563501"/>
              <a:gd name="connsiteX5" fmla="*/ 12112 w 11150677"/>
              <a:gd name="connsiteY5" fmla="*/ 867905 h 2563501"/>
              <a:gd name="connsiteX6" fmla="*/ 58607 w 11150677"/>
              <a:gd name="connsiteY6" fmla="*/ 914400 h 2563501"/>
              <a:gd name="connsiteX7" fmla="*/ 81855 w 11150677"/>
              <a:gd name="connsiteY7" fmla="*/ 937647 h 2563501"/>
              <a:gd name="connsiteX8" fmla="*/ 112851 w 11150677"/>
              <a:gd name="connsiteY8" fmla="*/ 953146 h 2563501"/>
              <a:gd name="connsiteX9" fmla="*/ 136099 w 11150677"/>
              <a:gd name="connsiteY9" fmla="*/ 968644 h 2563501"/>
              <a:gd name="connsiteX10" fmla="*/ 159346 w 11150677"/>
              <a:gd name="connsiteY10" fmla="*/ 976393 h 2563501"/>
              <a:gd name="connsiteX11" fmla="*/ 221339 w 11150677"/>
              <a:gd name="connsiteY11" fmla="*/ 1007390 h 2563501"/>
              <a:gd name="connsiteX12" fmla="*/ 252336 w 11150677"/>
              <a:gd name="connsiteY12" fmla="*/ 1022888 h 2563501"/>
              <a:gd name="connsiteX13" fmla="*/ 283333 w 11150677"/>
              <a:gd name="connsiteY13" fmla="*/ 1038386 h 2563501"/>
              <a:gd name="connsiteX14" fmla="*/ 337577 w 11150677"/>
              <a:gd name="connsiteY14" fmla="*/ 1077132 h 2563501"/>
              <a:gd name="connsiteX15" fmla="*/ 415068 w 11150677"/>
              <a:gd name="connsiteY15" fmla="*/ 1115878 h 2563501"/>
              <a:gd name="connsiteX16" fmla="*/ 461563 w 11150677"/>
              <a:gd name="connsiteY16" fmla="*/ 1123627 h 2563501"/>
              <a:gd name="connsiteX17" fmla="*/ 539055 w 11150677"/>
              <a:gd name="connsiteY17" fmla="*/ 1154624 h 2563501"/>
              <a:gd name="connsiteX18" fmla="*/ 601048 w 11150677"/>
              <a:gd name="connsiteY18" fmla="*/ 1193369 h 2563501"/>
              <a:gd name="connsiteX19" fmla="*/ 632045 w 11150677"/>
              <a:gd name="connsiteY19" fmla="*/ 1208868 h 2563501"/>
              <a:gd name="connsiteX20" fmla="*/ 686289 w 11150677"/>
              <a:gd name="connsiteY20" fmla="*/ 1255363 h 2563501"/>
              <a:gd name="connsiteX21" fmla="*/ 709536 w 11150677"/>
              <a:gd name="connsiteY21" fmla="*/ 1286359 h 2563501"/>
              <a:gd name="connsiteX22" fmla="*/ 732784 w 11150677"/>
              <a:gd name="connsiteY22" fmla="*/ 1356102 h 2563501"/>
              <a:gd name="connsiteX23" fmla="*/ 748282 w 11150677"/>
              <a:gd name="connsiteY23" fmla="*/ 1983783 h 2563501"/>
              <a:gd name="connsiteX24" fmla="*/ 756031 w 11150677"/>
              <a:gd name="connsiteY24" fmla="*/ 2022529 h 2563501"/>
              <a:gd name="connsiteX25" fmla="*/ 771529 w 11150677"/>
              <a:gd name="connsiteY25" fmla="*/ 2092271 h 2563501"/>
              <a:gd name="connsiteX26" fmla="*/ 787028 w 11150677"/>
              <a:gd name="connsiteY26" fmla="*/ 2146515 h 2563501"/>
              <a:gd name="connsiteX27" fmla="*/ 802526 w 11150677"/>
              <a:gd name="connsiteY27" fmla="*/ 2177512 h 2563501"/>
              <a:gd name="connsiteX28" fmla="*/ 833523 w 11150677"/>
              <a:gd name="connsiteY28" fmla="*/ 2193010 h 2563501"/>
              <a:gd name="connsiteX29" fmla="*/ 880017 w 11150677"/>
              <a:gd name="connsiteY29" fmla="*/ 2208508 h 2563501"/>
              <a:gd name="connsiteX30" fmla="*/ 934261 w 11150677"/>
              <a:gd name="connsiteY30" fmla="*/ 2200759 h 2563501"/>
              <a:gd name="connsiteX31" fmla="*/ 973007 w 11150677"/>
              <a:gd name="connsiteY31" fmla="*/ 2162013 h 2563501"/>
              <a:gd name="connsiteX32" fmla="*/ 1011753 w 11150677"/>
              <a:gd name="connsiteY32" fmla="*/ 2115518 h 2563501"/>
              <a:gd name="connsiteX33" fmla="*/ 1027251 w 11150677"/>
              <a:gd name="connsiteY33" fmla="*/ 2092271 h 2563501"/>
              <a:gd name="connsiteX34" fmla="*/ 1042750 w 11150677"/>
              <a:gd name="connsiteY34" fmla="*/ 2076773 h 2563501"/>
              <a:gd name="connsiteX35" fmla="*/ 1081495 w 11150677"/>
              <a:gd name="connsiteY35" fmla="*/ 2022529 h 2563501"/>
              <a:gd name="connsiteX36" fmla="*/ 1104743 w 11150677"/>
              <a:gd name="connsiteY36" fmla="*/ 2014780 h 2563501"/>
              <a:gd name="connsiteX37" fmla="*/ 1158987 w 11150677"/>
              <a:gd name="connsiteY37" fmla="*/ 1983783 h 2563501"/>
              <a:gd name="connsiteX38" fmla="*/ 1182234 w 11150677"/>
              <a:gd name="connsiteY38" fmla="*/ 1968285 h 2563501"/>
              <a:gd name="connsiteX39" fmla="*/ 1282973 w 11150677"/>
              <a:gd name="connsiteY39" fmla="*/ 1945037 h 2563501"/>
              <a:gd name="connsiteX40" fmla="*/ 2243868 w 11150677"/>
              <a:gd name="connsiteY40" fmla="*/ 1960535 h 2563501"/>
              <a:gd name="connsiteX41" fmla="*/ 2290363 w 11150677"/>
              <a:gd name="connsiteY41" fmla="*/ 1976034 h 2563501"/>
              <a:gd name="connsiteX42" fmla="*/ 2367855 w 11150677"/>
              <a:gd name="connsiteY42" fmla="*/ 1999281 h 2563501"/>
              <a:gd name="connsiteX43" fmla="*/ 2429848 w 11150677"/>
              <a:gd name="connsiteY43" fmla="*/ 2022529 h 2563501"/>
              <a:gd name="connsiteX44" fmla="*/ 2476343 w 11150677"/>
              <a:gd name="connsiteY44" fmla="*/ 2053525 h 2563501"/>
              <a:gd name="connsiteX45" fmla="*/ 2507339 w 11150677"/>
              <a:gd name="connsiteY45" fmla="*/ 2076773 h 2563501"/>
              <a:gd name="connsiteX46" fmla="*/ 2608078 w 11150677"/>
              <a:gd name="connsiteY46" fmla="*/ 2107769 h 2563501"/>
              <a:gd name="connsiteX47" fmla="*/ 2639075 w 11150677"/>
              <a:gd name="connsiteY47" fmla="*/ 2131017 h 2563501"/>
              <a:gd name="connsiteX48" fmla="*/ 2693319 w 11150677"/>
              <a:gd name="connsiteY48" fmla="*/ 2146515 h 2563501"/>
              <a:gd name="connsiteX49" fmla="*/ 2763061 w 11150677"/>
              <a:gd name="connsiteY49" fmla="*/ 2162013 h 2563501"/>
              <a:gd name="connsiteX50" fmla="*/ 2809556 w 11150677"/>
              <a:gd name="connsiteY50" fmla="*/ 2177512 h 2563501"/>
              <a:gd name="connsiteX51" fmla="*/ 2863800 w 11150677"/>
              <a:gd name="connsiteY51" fmla="*/ 2185261 h 2563501"/>
              <a:gd name="connsiteX52" fmla="*/ 3080777 w 11150677"/>
              <a:gd name="connsiteY52" fmla="*/ 2208508 h 2563501"/>
              <a:gd name="connsiteX53" fmla="*/ 3204763 w 11150677"/>
              <a:gd name="connsiteY53" fmla="*/ 2224007 h 2563501"/>
              <a:gd name="connsiteX54" fmla="*/ 3700709 w 11150677"/>
              <a:gd name="connsiteY54" fmla="*/ 2208508 h 2563501"/>
              <a:gd name="connsiteX55" fmla="*/ 3824695 w 11150677"/>
              <a:gd name="connsiteY55" fmla="*/ 2193010 h 2563501"/>
              <a:gd name="connsiteX56" fmla="*/ 3909936 w 11150677"/>
              <a:gd name="connsiteY56" fmla="*/ 2185261 h 2563501"/>
              <a:gd name="connsiteX57" fmla="*/ 4134661 w 11150677"/>
              <a:gd name="connsiteY57" fmla="*/ 2138766 h 2563501"/>
              <a:gd name="connsiteX58" fmla="*/ 4227651 w 11150677"/>
              <a:gd name="connsiteY58" fmla="*/ 2123268 h 2563501"/>
              <a:gd name="connsiteX59" fmla="*/ 4312892 w 11150677"/>
              <a:gd name="connsiteY59" fmla="*/ 2100020 h 2563501"/>
              <a:gd name="connsiteX60" fmla="*/ 4413631 w 11150677"/>
              <a:gd name="connsiteY60" fmla="*/ 2084522 h 2563501"/>
              <a:gd name="connsiteX61" fmla="*/ 4467875 w 11150677"/>
              <a:gd name="connsiteY61" fmla="*/ 2069024 h 2563501"/>
              <a:gd name="connsiteX62" fmla="*/ 4514370 w 11150677"/>
              <a:gd name="connsiteY62" fmla="*/ 2061274 h 2563501"/>
              <a:gd name="connsiteX63" fmla="*/ 4545367 w 11150677"/>
              <a:gd name="connsiteY63" fmla="*/ 2053525 h 2563501"/>
              <a:gd name="connsiteX64" fmla="*/ 5025814 w 11150677"/>
              <a:gd name="connsiteY64" fmla="*/ 2038027 h 2563501"/>
              <a:gd name="connsiteX65" fmla="*/ 5080058 w 11150677"/>
              <a:gd name="connsiteY65" fmla="*/ 2014780 h 2563501"/>
              <a:gd name="connsiteX66" fmla="*/ 5219543 w 11150677"/>
              <a:gd name="connsiteY66" fmla="*/ 1914041 h 2563501"/>
              <a:gd name="connsiteX67" fmla="*/ 5250539 w 11150677"/>
              <a:gd name="connsiteY67" fmla="*/ 1883044 h 2563501"/>
              <a:gd name="connsiteX68" fmla="*/ 5304784 w 11150677"/>
              <a:gd name="connsiteY68" fmla="*/ 1844298 h 2563501"/>
              <a:gd name="connsiteX69" fmla="*/ 5328031 w 11150677"/>
              <a:gd name="connsiteY69" fmla="*/ 1813302 h 2563501"/>
              <a:gd name="connsiteX70" fmla="*/ 5436519 w 11150677"/>
              <a:gd name="connsiteY70" fmla="*/ 1759057 h 2563501"/>
              <a:gd name="connsiteX71" fmla="*/ 5552756 w 11150677"/>
              <a:gd name="connsiteY71" fmla="*/ 1697064 h 2563501"/>
              <a:gd name="connsiteX72" fmla="*/ 5661245 w 11150677"/>
              <a:gd name="connsiteY72" fmla="*/ 1650569 h 2563501"/>
              <a:gd name="connsiteX73" fmla="*/ 5723238 w 11150677"/>
              <a:gd name="connsiteY73" fmla="*/ 1635071 h 2563501"/>
              <a:gd name="connsiteX74" fmla="*/ 5940214 w 11150677"/>
              <a:gd name="connsiteY74" fmla="*/ 1627322 h 2563501"/>
              <a:gd name="connsiteX75" fmla="*/ 6002207 w 11150677"/>
              <a:gd name="connsiteY75" fmla="*/ 1611824 h 2563501"/>
              <a:gd name="connsiteX76" fmla="*/ 6048702 w 11150677"/>
              <a:gd name="connsiteY76" fmla="*/ 1604074 h 2563501"/>
              <a:gd name="connsiteX77" fmla="*/ 6079699 w 11150677"/>
              <a:gd name="connsiteY77" fmla="*/ 1588576 h 2563501"/>
              <a:gd name="connsiteX78" fmla="*/ 6133943 w 11150677"/>
              <a:gd name="connsiteY78" fmla="*/ 1565329 h 2563501"/>
              <a:gd name="connsiteX79" fmla="*/ 6188187 w 11150677"/>
              <a:gd name="connsiteY79" fmla="*/ 1549830 h 2563501"/>
              <a:gd name="connsiteX80" fmla="*/ 6234682 w 11150677"/>
              <a:gd name="connsiteY80" fmla="*/ 1526583 h 2563501"/>
              <a:gd name="connsiteX81" fmla="*/ 6319923 w 11150677"/>
              <a:gd name="connsiteY81" fmla="*/ 1503335 h 2563501"/>
              <a:gd name="connsiteX82" fmla="*/ 6350919 w 11150677"/>
              <a:gd name="connsiteY82" fmla="*/ 1480088 h 2563501"/>
              <a:gd name="connsiteX83" fmla="*/ 6428411 w 11150677"/>
              <a:gd name="connsiteY83" fmla="*/ 1449091 h 2563501"/>
              <a:gd name="connsiteX84" fmla="*/ 6498153 w 11150677"/>
              <a:gd name="connsiteY84" fmla="*/ 1410346 h 2563501"/>
              <a:gd name="connsiteX85" fmla="*/ 6544648 w 11150677"/>
              <a:gd name="connsiteY85" fmla="*/ 1387098 h 2563501"/>
              <a:gd name="connsiteX86" fmla="*/ 6575645 w 11150677"/>
              <a:gd name="connsiteY86" fmla="*/ 1379349 h 2563501"/>
              <a:gd name="connsiteX87" fmla="*/ 6653136 w 11150677"/>
              <a:gd name="connsiteY87" fmla="*/ 1356102 h 2563501"/>
              <a:gd name="connsiteX88" fmla="*/ 6777123 w 11150677"/>
              <a:gd name="connsiteY88" fmla="*/ 1332854 h 2563501"/>
              <a:gd name="connsiteX89" fmla="*/ 6815868 w 11150677"/>
              <a:gd name="connsiteY89" fmla="*/ 1325105 h 2563501"/>
              <a:gd name="connsiteX90" fmla="*/ 6885611 w 11150677"/>
              <a:gd name="connsiteY90" fmla="*/ 1317356 h 2563501"/>
              <a:gd name="connsiteX91" fmla="*/ 6947604 w 11150677"/>
              <a:gd name="connsiteY91" fmla="*/ 1301857 h 2563501"/>
              <a:gd name="connsiteX92" fmla="*/ 7017346 w 11150677"/>
              <a:gd name="connsiteY92" fmla="*/ 1270861 h 2563501"/>
              <a:gd name="connsiteX93" fmla="*/ 7063841 w 11150677"/>
              <a:gd name="connsiteY93" fmla="*/ 1255363 h 2563501"/>
              <a:gd name="connsiteX94" fmla="*/ 7118085 w 11150677"/>
              <a:gd name="connsiteY94" fmla="*/ 1232115 h 2563501"/>
              <a:gd name="connsiteX95" fmla="*/ 7226573 w 11150677"/>
              <a:gd name="connsiteY95" fmla="*/ 1216617 h 2563501"/>
              <a:gd name="connsiteX96" fmla="*/ 7311814 w 11150677"/>
              <a:gd name="connsiteY96" fmla="*/ 1201118 h 2563501"/>
              <a:gd name="connsiteX97" fmla="*/ 7366058 w 11150677"/>
              <a:gd name="connsiteY97" fmla="*/ 1193369 h 2563501"/>
              <a:gd name="connsiteX98" fmla="*/ 7412553 w 11150677"/>
              <a:gd name="connsiteY98" fmla="*/ 1177871 h 2563501"/>
              <a:gd name="connsiteX99" fmla="*/ 7683773 w 11150677"/>
              <a:gd name="connsiteY99" fmla="*/ 1185620 h 2563501"/>
              <a:gd name="connsiteX100" fmla="*/ 7714770 w 11150677"/>
              <a:gd name="connsiteY100" fmla="*/ 1201118 h 2563501"/>
              <a:gd name="connsiteX101" fmla="*/ 7761265 w 11150677"/>
              <a:gd name="connsiteY101" fmla="*/ 1216617 h 2563501"/>
              <a:gd name="connsiteX102" fmla="*/ 7792261 w 11150677"/>
              <a:gd name="connsiteY102" fmla="*/ 1224366 h 2563501"/>
              <a:gd name="connsiteX103" fmla="*/ 7877502 w 11150677"/>
              <a:gd name="connsiteY103" fmla="*/ 1270861 h 2563501"/>
              <a:gd name="connsiteX104" fmla="*/ 7947245 w 11150677"/>
              <a:gd name="connsiteY104" fmla="*/ 1301857 h 2563501"/>
              <a:gd name="connsiteX105" fmla="*/ 7985990 w 11150677"/>
              <a:gd name="connsiteY105" fmla="*/ 1325105 h 2563501"/>
              <a:gd name="connsiteX106" fmla="*/ 8032485 w 11150677"/>
              <a:gd name="connsiteY106" fmla="*/ 1356102 h 2563501"/>
              <a:gd name="connsiteX107" fmla="*/ 8164221 w 11150677"/>
              <a:gd name="connsiteY107" fmla="*/ 1387098 h 2563501"/>
              <a:gd name="connsiteX108" fmla="*/ 8319204 w 11150677"/>
              <a:gd name="connsiteY108" fmla="*/ 1425844 h 2563501"/>
              <a:gd name="connsiteX109" fmla="*/ 8559428 w 11150677"/>
              <a:gd name="connsiteY109" fmla="*/ 1526583 h 2563501"/>
              <a:gd name="connsiteX110" fmla="*/ 8636919 w 11150677"/>
              <a:gd name="connsiteY110" fmla="*/ 1557580 h 2563501"/>
              <a:gd name="connsiteX111" fmla="*/ 8698912 w 11150677"/>
              <a:gd name="connsiteY111" fmla="*/ 1588576 h 2563501"/>
              <a:gd name="connsiteX112" fmla="*/ 8784153 w 11150677"/>
              <a:gd name="connsiteY112" fmla="*/ 1604074 h 2563501"/>
              <a:gd name="connsiteX113" fmla="*/ 8923638 w 11150677"/>
              <a:gd name="connsiteY113" fmla="*/ 1627322 h 2563501"/>
              <a:gd name="connsiteX114" fmla="*/ 9225855 w 11150677"/>
              <a:gd name="connsiteY114" fmla="*/ 1596325 h 2563501"/>
              <a:gd name="connsiteX115" fmla="*/ 9349841 w 11150677"/>
              <a:gd name="connsiteY115" fmla="*/ 1580827 h 2563501"/>
              <a:gd name="connsiteX116" fmla="*/ 9528072 w 11150677"/>
              <a:gd name="connsiteY116" fmla="*/ 1588576 h 2563501"/>
              <a:gd name="connsiteX117" fmla="*/ 9613312 w 11150677"/>
              <a:gd name="connsiteY117" fmla="*/ 1611824 h 2563501"/>
              <a:gd name="connsiteX118" fmla="*/ 9768295 w 11150677"/>
              <a:gd name="connsiteY118" fmla="*/ 1627322 h 2563501"/>
              <a:gd name="connsiteX119" fmla="*/ 10117007 w 11150677"/>
              <a:gd name="connsiteY119" fmla="*/ 1658318 h 2563501"/>
              <a:gd name="connsiteX120" fmla="*/ 10248743 w 11150677"/>
              <a:gd name="connsiteY120" fmla="*/ 1673817 h 2563501"/>
              <a:gd name="connsiteX121" fmla="*/ 10310736 w 11150677"/>
              <a:gd name="connsiteY121" fmla="*/ 1689315 h 2563501"/>
              <a:gd name="connsiteX122" fmla="*/ 10364980 w 11150677"/>
              <a:gd name="connsiteY122" fmla="*/ 1712563 h 2563501"/>
              <a:gd name="connsiteX123" fmla="*/ 10395977 w 11150677"/>
              <a:gd name="connsiteY123" fmla="*/ 1735810 h 2563501"/>
              <a:gd name="connsiteX124" fmla="*/ 10426973 w 11150677"/>
              <a:gd name="connsiteY124" fmla="*/ 1805552 h 2563501"/>
              <a:gd name="connsiteX125" fmla="*/ 10434723 w 11150677"/>
              <a:gd name="connsiteY125" fmla="*/ 1844298 h 2563501"/>
              <a:gd name="connsiteX126" fmla="*/ 10450221 w 11150677"/>
              <a:gd name="connsiteY126" fmla="*/ 1875295 h 2563501"/>
              <a:gd name="connsiteX127" fmla="*/ 10465719 w 11150677"/>
              <a:gd name="connsiteY127" fmla="*/ 1952786 h 2563501"/>
              <a:gd name="connsiteX128" fmla="*/ 10512214 w 11150677"/>
              <a:gd name="connsiteY128" fmla="*/ 2038027 h 2563501"/>
              <a:gd name="connsiteX129" fmla="*/ 10527712 w 11150677"/>
              <a:gd name="connsiteY129" fmla="*/ 2069024 h 2563501"/>
              <a:gd name="connsiteX130" fmla="*/ 10558709 w 11150677"/>
              <a:gd name="connsiteY130" fmla="*/ 2092271 h 2563501"/>
              <a:gd name="connsiteX131" fmla="*/ 10620702 w 11150677"/>
              <a:gd name="connsiteY131" fmla="*/ 2216257 h 2563501"/>
              <a:gd name="connsiteX132" fmla="*/ 10636200 w 11150677"/>
              <a:gd name="connsiteY132" fmla="*/ 2247254 h 2563501"/>
              <a:gd name="connsiteX133" fmla="*/ 10667197 w 11150677"/>
              <a:gd name="connsiteY133" fmla="*/ 2262752 h 2563501"/>
              <a:gd name="connsiteX134" fmla="*/ 10752438 w 11150677"/>
              <a:gd name="connsiteY134" fmla="*/ 2332495 h 2563501"/>
              <a:gd name="connsiteX135" fmla="*/ 10791184 w 11150677"/>
              <a:gd name="connsiteY135" fmla="*/ 2363491 h 2563501"/>
              <a:gd name="connsiteX136" fmla="*/ 10829929 w 11150677"/>
              <a:gd name="connsiteY136" fmla="*/ 2378990 h 2563501"/>
              <a:gd name="connsiteX137" fmla="*/ 10891923 w 11150677"/>
              <a:gd name="connsiteY137" fmla="*/ 2417735 h 2563501"/>
              <a:gd name="connsiteX138" fmla="*/ 10992661 w 11150677"/>
              <a:gd name="connsiteY138" fmla="*/ 2526224 h 2563501"/>
              <a:gd name="connsiteX139" fmla="*/ 11015909 w 11150677"/>
              <a:gd name="connsiteY139" fmla="*/ 2533973 h 2563501"/>
              <a:gd name="connsiteX140" fmla="*/ 11150677 w 11150677"/>
              <a:gd name="connsiteY140" fmla="*/ 2160059 h 2563501"/>
              <a:gd name="connsiteX141" fmla="*/ 11031407 w 11150677"/>
              <a:gd name="connsiteY141" fmla="*/ 0 h 2563501"/>
              <a:gd name="connsiteX142" fmla="*/ 74106 w 11150677"/>
              <a:gd name="connsiteY142" fmla="*/ 15498 h 2563501"/>
              <a:gd name="connsiteX0" fmla="*/ 74106 w 11150677"/>
              <a:gd name="connsiteY0" fmla="*/ 15498 h 2532596"/>
              <a:gd name="connsiteX1" fmla="*/ 74106 w 11150677"/>
              <a:gd name="connsiteY1" fmla="*/ 15498 h 2532596"/>
              <a:gd name="connsiteX2" fmla="*/ 74106 w 11150677"/>
              <a:gd name="connsiteY2" fmla="*/ 333213 h 2532596"/>
              <a:gd name="connsiteX3" fmla="*/ 43109 w 11150677"/>
              <a:gd name="connsiteY3" fmla="*/ 410705 h 2532596"/>
              <a:gd name="connsiteX4" fmla="*/ 19861 w 11150677"/>
              <a:gd name="connsiteY4" fmla="*/ 495946 h 2532596"/>
              <a:gd name="connsiteX5" fmla="*/ 12112 w 11150677"/>
              <a:gd name="connsiteY5" fmla="*/ 867905 h 2532596"/>
              <a:gd name="connsiteX6" fmla="*/ 58607 w 11150677"/>
              <a:gd name="connsiteY6" fmla="*/ 914400 h 2532596"/>
              <a:gd name="connsiteX7" fmla="*/ 81855 w 11150677"/>
              <a:gd name="connsiteY7" fmla="*/ 937647 h 2532596"/>
              <a:gd name="connsiteX8" fmla="*/ 112851 w 11150677"/>
              <a:gd name="connsiteY8" fmla="*/ 953146 h 2532596"/>
              <a:gd name="connsiteX9" fmla="*/ 136099 w 11150677"/>
              <a:gd name="connsiteY9" fmla="*/ 968644 h 2532596"/>
              <a:gd name="connsiteX10" fmla="*/ 159346 w 11150677"/>
              <a:gd name="connsiteY10" fmla="*/ 976393 h 2532596"/>
              <a:gd name="connsiteX11" fmla="*/ 221339 w 11150677"/>
              <a:gd name="connsiteY11" fmla="*/ 1007390 h 2532596"/>
              <a:gd name="connsiteX12" fmla="*/ 252336 w 11150677"/>
              <a:gd name="connsiteY12" fmla="*/ 1022888 h 2532596"/>
              <a:gd name="connsiteX13" fmla="*/ 283333 w 11150677"/>
              <a:gd name="connsiteY13" fmla="*/ 1038386 h 2532596"/>
              <a:gd name="connsiteX14" fmla="*/ 337577 w 11150677"/>
              <a:gd name="connsiteY14" fmla="*/ 1077132 h 2532596"/>
              <a:gd name="connsiteX15" fmla="*/ 415068 w 11150677"/>
              <a:gd name="connsiteY15" fmla="*/ 1115878 h 2532596"/>
              <a:gd name="connsiteX16" fmla="*/ 461563 w 11150677"/>
              <a:gd name="connsiteY16" fmla="*/ 1123627 h 2532596"/>
              <a:gd name="connsiteX17" fmla="*/ 539055 w 11150677"/>
              <a:gd name="connsiteY17" fmla="*/ 1154624 h 2532596"/>
              <a:gd name="connsiteX18" fmla="*/ 601048 w 11150677"/>
              <a:gd name="connsiteY18" fmla="*/ 1193369 h 2532596"/>
              <a:gd name="connsiteX19" fmla="*/ 632045 w 11150677"/>
              <a:gd name="connsiteY19" fmla="*/ 1208868 h 2532596"/>
              <a:gd name="connsiteX20" fmla="*/ 686289 w 11150677"/>
              <a:gd name="connsiteY20" fmla="*/ 1255363 h 2532596"/>
              <a:gd name="connsiteX21" fmla="*/ 709536 w 11150677"/>
              <a:gd name="connsiteY21" fmla="*/ 1286359 h 2532596"/>
              <a:gd name="connsiteX22" fmla="*/ 732784 w 11150677"/>
              <a:gd name="connsiteY22" fmla="*/ 1356102 h 2532596"/>
              <a:gd name="connsiteX23" fmla="*/ 748282 w 11150677"/>
              <a:gd name="connsiteY23" fmla="*/ 1983783 h 2532596"/>
              <a:gd name="connsiteX24" fmla="*/ 756031 w 11150677"/>
              <a:gd name="connsiteY24" fmla="*/ 2022529 h 2532596"/>
              <a:gd name="connsiteX25" fmla="*/ 771529 w 11150677"/>
              <a:gd name="connsiteY25" fmla="*/ 2092271 h 2532596"/>
              <a:gd name="connsiteX26" fmla="*/ 787028 w 11150677"/>
              <a:gd name="connsiteY26" fmla="*/ 2146515 h 2532596"/>
              <a:gd name="connsiteX27" fmla="*/ 802526 w 11150677"/>
              <a:gd name="connsiteY27" fmla="*/ 2177512 h 2532596"/>
              <a:gd name="connsiteX28" fmla="*/ 833523 w 11150677"/>
              <a:gd name="connsiteY28" fmla="*/ 2193010 h 2532596"/>
              <a:gd name="connsiteX29" fmla="*/ 880017 w 11150677"/>
              <a:gd name="connsiteY29" fmla="*/ 2208508 h 2532596"/>
              <a:gd name="connsiteX30" fmla="*/ 934261 w 11150677"/>
              <a:gd name="connsiteY30" fmla="*/ 2200759 h 2532596"/>
              <a:gd name="connsiteX31" fmla="*/ 973007 w 11150677"/>
              <a:gd name="connsiteY31" fmla="*/ 2162013 h 2532596"/>
              <a:gd name="connsiteX32" fmla="*/ 1011753 w 11150677"/>
              <a:gd name="connsiteY32" fmla="*/ 2115518 h 2532596"/>
              <a:gd name="connsiteX33" fmla="*/ 1027251 w 11150677"/>
              <a:gd name="connsiteY33" fmla="*/ 2092271 h 2532596"/>
              <a:gd name="connsiteX34" fmla="*/ 1042750 w 11150677"/>
              <a:gd name="connsiteY34" fmla="*/ 2076773 h 2532596"/>
              <a:gd name="connsiteX35" fmla="*/ 1081495 w 11150677"/>
              <a:gd name="connsiteY35" fmla="*/ 2022529 h 2532596"/>
              <a:gd name="connsiteX36" fmla="*/ 1104743 w 11150677"/>
              <a:gd name="connsiteY36" fmla="*/ 2014780 h 2532596"/>
              <a:gd name="connsiteX37" fmla="*/ 1158987 w 11150677"/>
              <a:gd name="connsiteY37" fmla="*/ 1983783 h 2532596"/>
              <a:gd name="connsiteX38" fmla="*/ 1182234 w 11150677"/>
              <a:gd name="connsiteY38" fmla="*/ 1968285 h 2532596"/>
              <a:gd name="connsiteX39" fmla="*/ 1282973 w 11150677"/>
              <a:gd name="connsiteY39" fmla="*/ 1945037 h 2532596"/>
              <a:gd name="connsiteX40" fmla="*/ 2243868 w 11150677"/>
              <a:gd name="connsiteY40" fmla="*/ 1960535 h 2532596"/>
              <a:gd name="connsiteX41" fmla="*/ 2290363 w 11150677"/>
              <a:gd name="connsiteY41" fmla="*/ 1976034 h 2532596"/>
              <a:gd name="connsiteX42" fmla="*/ 2367855 w 11150677"/>
              <a:gd name="connsiteY42" fmla="*/ 1999281 h 2532596"/>
              <a:gd name="connsiteX43" fmla="*/ 2429848 w 11150677"/>
              <a:gd name="connsiteY43" fmla="*/ 2022529 h 2532596"/>
              <a:gd name="connsiteX44" fmla="*/ 2476343 w 11150677"/>
              <a:gd name="connsiteY44" fmla="*/ 2053525 h 2532596"/>
              <a:gd name="connsiteX45" fmla="*/ 2507339 w 11150677"/>
              <a:gd name="connsiteY45" fmla="*/ 2076773 h 2532596"/>
              <a:gd name="connsiteX46" fmla="*/ 2608078 w 11150677"/>
              <a:gd name="connsiteY46" fmla="*/ 2107769 h 2532596"/>
              <a:gd name="connsiteX47" fmla="*/ 2639075 w 11150677"/>
              <a:gd name="connsiteY47" fmla="*/ 2131017 h 2532596"/>
              <a:gd name="connsiteX48" fmla="*/ 2693319 w 11150677"/>
              <a:gd name="connsiteY48" fmla="*/ 2146515 h 2532596"/>
              <a:gd name="connsiteX49" fmla="*/ 2763061 w 11150677"/>
              <a:gd name="connsiteY49" fmla="*/ 2162013 h 2532596"/>
              <a:gd name="connsiteX50" fmla="*/ 2809556 w 11150677"/>
              <a:gd name="connsiteY50" fmla="*/ 2177512 h 2532596"/>
              <a:gd name="connsiteX51" fmla="*/ 2863800 w 11150677"/>
              <a:gd name="connsiteY51" fmla="*/ 2185261 h 2532596"/>
              <a:gd name="connsiteX52" fmla="*/ 3080777 w 11150677"/>
              <a:gd name="connsiteY52" fmla="*/ 2208508 h 2532596"/>
              <a:gd name="connsiteX53" fmla="*/ 3204763 w 11150677"/>
              <a:gd name="connsiteY53" fmla="*/ 2224007 h 2532596"/>
              <a:gd name="connsiteX54" fmla="*/ 3700709 w 11150677"/>
              <a:gd name="connsiteY54" fmla="*/ 2208508 h 2532596"/>
              <a:gd name="connsiteX55" fmla="*/ 3824695 w 11150677"/>
              <a:gd name="connsiteY55" fmla="*/ 2193010 h 2532596"/>
              <a:gd name="connsiteX56" fmla="*/ 3909936 w 11150677"/>
              <a:gd name="connsiteY56" fmla="*/ 2185261 h 2532596"/>
              <a:gd name="connsiteX57" fmla="*/ 4134661 w 11150677"/>
              <a:gd name="connsiteY57" fmla="*/ 2138766 h 2532596"/>
              <a:gd name="connsiteX58" fmla="*/ 4227651 w 11150677"/>
              <a:gd name="connsiteY58" fmla="*/ 2123268 h 2532596"/>
              <a:gd name="connsiteX59" fmla="*/ 4312892 w 11150677"/>
              <a:gd name="connsiteY59" fmla="*/ 2100020 h 2532596"/>
              <a:gd name="connsiteX60" fmla="*/ 4413631 w 11150677"/>
              <a:gd name="connsiteY60" fmla="*/ 2084522 h 2532596"/>
              <a:gd name="connsiteX61" fmla="*/ 4467875 w 11150677"/>
              <a:gd name="connsiteY61" fmla="*/ 2069024 h 2532596"/>
              <a:gd name="connsiteX62" fmla="*/ 4514370 w 11150677"/>
              <a:gd name="connsiteY62" fmla="*/ 2061274 h 2532596"/>
              <a:gd name="connsiteX63" fmla="*/ 4545367 w 11150677"/>
              <a:gd name="connsiteY63" fmla="*/ 2053525 h 2532596"/>
              <a:gd name="connsiteX64" fmla="*/ 5025814 w 11150677"/>
              <a:gd name="connsiteY64" fmla="*/ 2038027 h 2532596"/>
              <a:gd name="connsiteX65" fmla="*/ 5080058 w 11150677"/>
              <a:gd name="connsiteY65" fmla="*/ 2014780 h 2532596"/>
              <a:gd name="connsiteX66" fmla="*/ 5219543 w 11150677"/>
              <a:gd name="connsiteY66" fmla="*/ 1914041 h 2532596"/>
              <a:gd name="connsiteX67" fmla="*/ 5250539 w 11150677"/>
              <a:gd name="connsiteY67" fmla="*/ 1883044 h 2532596"/>
              <a:gd name="connsiteX68" fmla="*/ 5304784 w 11150677"/>
              <a:gd name="connsiteY68" fmla="*/ 1844298 h 2532596"/>
              <a:gd name="connsiteX69" fmla="*/ 5328031 w 11150677"/>
              <a:gd name="connsiteY69" fmla="*/ 1813302 h 2532596"/>
              <a:gd name="connsiteX70" fmla="*/ 5436519 w 11150677"/>
              <a:gd name="connsiteY70" fmla="*/ 1759057 h 2532596"/>
              <a:gd name="connsiteX71" fmla="*/ 5552756 w 11150677"/>
              <a:gd name="connsiteY71" fmla="*/ 1697064 h 2532596"/>
              <a:gd name="connsiteX72" fmla="*/ 5661245 w 11150677"/>
              <a:gd name="connsiteY72" fmla="*/ 1650569 h 2532596"/>
              <a:gd name="connsiteX73" fmla="*/ 5723238 w 11150677"/>
              <a:gd name="connsiteY73" fmla="*/ 1635071 h 2532596"/>
              <a:gd name="connsiteX74" fmla="*/ 5940214 w 11150677"/>
              <a:gd name="connsiteY74" fmla="*/ 1627322 h 2532596"/>
              <a:gd name="connsiteX75" fmla="*/ 6002207 w 11150677"/>
              <a:gd name="connsiteY75" fmla="*/ 1611824 h 2532596"/>
              <a:gd name="connsiteX76" fmla="*/ 6048702 w 11150677"/>
              <a:gd name="connsiteY76" fmla="*/ 1604074 h 2532596"/>
              <a:gd name="connsiteX77" fmla="*/ 6079699 w 11150677"/>
              <a:gd name="connsiteY77" fmla="*/ 1588576 h 2532596"/>
              <a:gd name="connsiteX78" fmla="*/ 6133943 w 11150677"/>
              <a:gd name="connsiteY78" fmla="*/ 1565329 h 2532596"/>
              <a:gd name="connsiteX79" fmla="*/ 6188187 w 11150677"/>
              <a:gd name="connsiteY79" fmla="*/ 1549830 h 2532596"/>
              <a:gd name="connsiteX80" fmla="*/ 6234682 w 11150677"/>
              <a:gd name="connsiteY80" fmla="*/ 1526583 h 2532596"/>
              <a:gd name="connsiteX81" fmla="*/ 6319923 w 11150677"/>
              <a:gd name="connsiteY81" fmla="*/ 1503335 h 2532596"/>
              <a:gd name="connsiteX82" fmla="*/ 6350919 w 11150677"/>
              <a:gd name="connsiteY82" fmla="*/ 1480088 h 2532596"/>
              <a:gd name="connsiteX83" fmla="*/ 6428411 w 11150677"/>
              <a:gd name="connsiteY83" fmla="*/ 1449091 h 2532596"/>
              <a:gd name="connsiteX84" fmla="*/ 6498153 w 11150677"/>
              <a:gd name="connsiteY84" fmla="*/ 1410346 h 2532596"/>
              <a:gd name="connsiteX85" fmla="*/ 6544648 w 11150677"/>
              <a:gd name="connsiteY85" fmla="*/ 1387098 h 2532596"/>
              <a:gd name="connsiteX86" fmla="*/ 6575645 w 11150677"/>
              <a:gd name="connsiteY86" fmla="*/ 1379349 h 2532596"/>
              <a:gd name="connsiteX87" fmla="*/ 6653136 w 11150677"/>
              <a:gd name="connsiteY87" fmla="*/ 1356102 h 2532596"/>
              <a:gd name="connsiteX88" fmla="*/ 6777123 w 11150677"/>
              <a:gd name="connsiteY88" fmla="*/ 1332854 h 2532596"/>
              <a:gd name="connsiteX89" fmla="*/ 6815868 w 11150677"/>
              <a:gd name="connsiteY89" fmla="*/ 1325105 h 2532596"/>
              <a:gd name="connsiteX90" fmla="*/ 6885611 w 11150677"/>
              <a:gd name="connsiteY90" fmla="*/ 1317356 h 2532596"/>
              <a:gd name="connsiteX91" fmla="*/ 6947604 w 11150677"/>
              <a:gd name="connsiteY91" fmla="*/ 1301857 h 2532596"/>
              <a:gd name="connsiteX92" fmla="*/ 7017346 w 11150677"/>
              <a:gd name="connsiteY92" fmla="*/ 1270861 h 2532596"/>
              <a:gd name="connsiteX93" fmla="*/ 7063841 w 11150677"/>
              <a:gd name="connsiteY93" fmla="*/ 1255363 h 2532596"/>
              <a:gd name="connsiteX94" fmla="*/ 7118085 w 11150677"/>
              <a:gd name="connsiteY94" fmla="*/ 1232115 h 2532596"/>
              <a:gd name="connsiteX95" fmla="*/ 7226573 w 11150677"/>
              <a:gd name="connsiteY95" fmla="*/ 1216617 h 2532596"/>
              <a:gd name="connsiteX96" fmla="*/ 7311814 w 11150677"/>
              <a:gd name="connsiteY96" fmla="*/ 1201118 h 2532596"/>
              <a:gd name="connsiteX97" fmla="*/ 7366058 w 11150677"/>
              <a:gd name="connsiteY97" fmla="*/ 1193369 h 2532596"/>
              <a:gd name="connsiteX98" fmla="*/ 7412553 w 11150677"/>
              <a:gd name="connsiteY98" fmla="*/ 1177871 h 2532596"/>
              <a:gd name="connsiteX99" fmla="*/ 7683773 w 11150677"/>
              <a:gd name="connsiteY99" fmla="*/ 1185620 h 2532596"/>
              <a:gd name="connsiteX100" fmla="*/ 7714770 w 11150677"/>
              <a:gd name="connsiteY100" fmla="*/ 1201118 h 2532596"/>
              <a:gd name="connsiteX101" fmla="*/ 7761265 w 11150677"/>
              <a:gd name="connsiteY101" fmla="*/ 1216617 h 2532596"/>
              <a:gd name="connsiteX102" fmla="*/ 7792261 w 11150677"/>
              <a:gd name="connsiteY102" fmla="*/ 1224366 h 2532596"/>
              <a:gd name="connsiteX103" fmla="*/ 7877502 w 11150677"/>
              <a:gd name="connsiteY103" fmla="*/ 1270861 h 2532596"/>
              <a:gd name="connsiteX104" fmla="*/ 7947245 w 11150677"/>
              <a:gd name="connsiteY104" fmla="*/ 1301857 h 2532596"/>
              <a:gd name="connsiteX105" fmla="*/ 7985990 w 11150677"/>
              <a:gd name="connsiteY105" fmla="*/ 1325105 h 2532596"/>
              <a:gd name="connsiteX106" fmla="*/ 8032485 w 11150677"/>
              <a:gd name="connsiteY106" fmla="*/ 1356102 h 2532596"/>
              <a:gd name="connsiteX107" fmla="*/ 8164221 w 11150677"/>
              <a:gd name="connsiteY107" fmla="*/ 1387098 h 2532596"/>
              <a:gd name="connsiteX108" fmla="*/ 8319204 w 11150677"/>
              <a:gd name="connsiteY108" fmla="*/ 1425844 h 2532596"/>
              <a:gd name="connsiteX109" fmla="*/ 8559428 w 11150677"/>
              <a:gd name="connsiteY109" fmla="*/ 1526583 h 2532596"/>
              <a:gd name="connsiteX110" fmla="*/ 8636919 w 11150677"/>
              <a:gd name="connsiteY110" fmla="*/ 1557580 h 2532596"/>
              <a:gd name="connsiteX111" fmla="*/ 8698912 w 11150677"/>
              <a:gd name="connsiteY111" fmla="*/ 1588576 h 2532596"/>
              <a:gd name="connsiteX112" fmla="*/ 8784153 w 11150677"/>
              <a:gd name="connsiteY112" fmla="*/ 1604074 h 2532596"/>
              <a:gd name="connsiteX113" fmla="*/ 8923638 w 11150677"/>
              <a:gd name="connsiteY113" fmla="*/ 1627322 h 2532596"/>
              <a:gd name="connsiteX114" fmla="*/ 9225855 w 11150677"/>
              <a:gd name="connsiteY114" fmla="*/ 1596325 h 2532596"/>
              <a:gd name="connsiteX115" fmla="*/ 9349841 w 11150677"/>
              <a:gd name="connsiteY115" fmla="*/ 1580827 h 2532596"/>
              <a:gd name="connsiteX116" fmla="*/ 9528072 w 11150677"/>
              <a:gd name="connsiteY116" fmla="*/ 1588576 h 2532596"/>
              <a:gd name="connsiteX117" fmla="*/ 9613312 w 11150677"/>
              <a:gd name="connsiteY117" fmla="*/ 1611824 h 2532596"/>
              <a:gd name="connsiteX118" fmla="*/ 9768295 w 11150677"/>
              <a:gd name="connsiteY118" fmla="*/ 1627322 h 2532596"/>
              <a:gd name="connsiteX119" fmla="*/ 10117007 w 11150677"/>
              <a:gd name="connsiteY119" fmla="*/ 1658318 h 2532596"/>
              <a:gd name="connsiteX120" fmla="*/ 10248743 w 11150677"/>
              <a:gd name="connsiteY120" fmla="*/ 1673817 h 2532596"/>
              <a:gd name="connsiteX121" fmla="*/ 10310736 w 11150677"/>
              <a:gd name="connsiteY121" fmla="*/ 1689315 h 2532596"/>
              <a:gd name="connsiteX122" fmla="*/ 10364980 w 11150677"/>
              <a:gd name="connsiteY122" fmla="*/ 1712563 h 2532596"/>
              <a:gd name="connsiteX123" fmla="*/ 10395977 w 11150677"/>
              <a:gd name="connsiteY123" fmla="*/ 1735810 h 2532596"/>
              <a:gd name="connsiteX124" fmla="*/ 10426973 w 11150677"/>
              <a:gd name="connsiteY124" fmla="*/ 1805552 h 2532596"/>
              <a:gd name="connsiteX125" fmla="*/ 10434723 w 11150677"/>
              <a:gd name="connsiteY125" fmla="*/ 1844298 h 2532596"/>
              <a:gd name="connsiteX126" fmla="*/ 10450221 w 11150677"/>
              <a:gd name="connsiteY126" fmla="*/ 1875295 h 2532596"/>
              <a:gd name="connsiteX127" fmla="*/ 10465719 w 11150677"/>
              <a:gd name="connsiteY127" fmla="*/ 1952786 h 2532596"/>
              <a:gd name="connsiteX128" fmla="*/ 10512214 w 11150677"/>
              <a:gd name="connsiteY128" fmla="*/ 2038027 h 2532596"/>
              <a:gd name="connsiteX129" fmla="*/ 10527712 w 11150677"/>
              <a:gd name="connsiteY129" fmla="*/ 2069024 h 2532596"/>
              <a:gd name="connsiteX130" fmla="*/ 10558709 w 11150677"/>
              <a:gd name="connsiteY130" fmla="*/ 2092271 h 2532596"/>
              <a:gd name="connsiteX131" fmla="*/ 10620702 w 11150677"/>
              <a:gd name="connsiteY131" fmla="*/ 2216257 h 2532596"/>
              <a:gd name="connsiteX132" fmla="*/ 10636200 w 11150677"/>
              <a:gd name="connsiteY132" fmla="*/ 2247254 h 2532596"/>
              <a:gd name="connsiteX133" fmla="*/ 10667197 w 11150677"/>
              <a:gd name="connsiteY133" fmla="*/ 2262752 h 2532596"/>
              <a:gd name="connsiteX134" fmla="*/ 10752438 w 11150677"/>
              <a:gd name="connsiteY134" fmla="*/ 2332495 h 2532596"/>
              <a:gd name="connsiteX135" fmla="*/ 10791184 w 11150677"/>
              <a:gd name="connsiteY135" fmla="*/ 2363491 h 2532596"/>
              <a:gd name="connsiteX136" fmla="*/ 10829929 w 11150677"/>
              <a:gd name="connsiteY136" fmla="*/ 2378990 h 2532596"/>
              <a:gd name="connsiteX137" fmla="*/ 10891923 w 11150677"/>
              <a:gd name="connsiteY137" fmla="*/ 2417735 h 2532596"/>
              <a:gd name="connsiteX138" fmla="*/ 10992661 w 11150677"/>
              <a:gd name="connsiteY138" fmla="*/ 2526224 h 2532596"/>
              <a:gd name="connsiteX139" fmla="*/ 11054951 w 11150677"/>
              <a:gd name="connsiteY139" fmla="*/ 2480548 h 2532596"/>
              <a:gd name="connsiteX140" fmla="*/ 11150677 w 11150677"/>
              <a:gd name="connsiteY140" fmla="*/ 2160059 h 2532596"/>
              <a:gd name="connsiteX141" fmla="*/ 11031407 w 11150677"/>
              <a:gd name="connsiteY141" fmla="*/ 0 h 2532596"/>
              <a:gd name="connsiteX142" fmla="*/ 74106 w 11150677"/>
              <a:gd name="connsiteY142" fmla="*/ 15498 h 2532596"/>
              <a:gd name="connsiteX0" fmla="*/ 74106 w 11150677"/>
              <a:gd name="connsiteY0" fmla="*/ 15498 h 2532596"/>
              <a:gd name="connsiteX1" fmla="*/ 74106 w 11150677"/>
              <a:gd name="connsiteY1" fmla="*/ 15498 h 2532596"/>
              <a:gd name="connsiteX2" fmla="*/ 74106 w 11150677"/>
              <a:gd name="connsiteY2" fmla="*/ 333213 h 2532596"/>
              <a:gd name="connsiteX3" fmla="*/ 43109 w 11150677"/>
              <a:gd name="connsiteY3" fmla="*/ 410705 h 2532596"/>
              <a:gd name="connsiteX4" fmla="*/ 19861 w 11150677"/>
              <a:gd name="connsiteY4" fmla="*/ 495946 h 2532596"/>
              <a:gd name="connsiteX5" fmla="*/ 12112 w 11150677"/>
              <a:gd name="connsiteY5" fmla="*/ 867905 h 2532596"/>
              <a:gd name="connsiteX6" fmla="*/ 58607 w 11150677"/>
              <a:gd name="connsiteY6" fmla="*/ 914400 h 2532596"/>
              <a:gd name="connsiteX7" fmla="*/ 81855 w 11150677"/>
              <a:gd name="connsiteY7" fmla="*/ 937647 h 2532596"/>
              <a:gd name="connsiteX8" fmla="*/ 112851 w 11150677"/>
              <a:gd name="connsiteY8" fmla="*/ 953146 h 2532596"/>
              <a:gd name="connsiteX9" fmla="*/ 136099 w 11150677"/>
              <a:gd name="connsiteY9" fmla="*/ 968644 h 2532596"/>
              <a:gd name="connsiteX10" fmla="*/ 159346 w 11150677"/>
              <a:gd name="connsiteY10" fmla="*/ 976393 h 2532596"/>
              <a:gd name="connsiteX11" fmla="*/ 221339 w 11150677"/>
              <a:gd name="connsiteY11" fmla="*/ 1007390 h 2532596"/>
              <a:gd name="connsiteX12" fmla="*/ 252336 w 11150677"/>
              <a:gd name="connsiteY12" fmla="*/ 1022888 h 2532596"/>
              <a:gd name="connsiteX13" fmla="*/ 283333 w 11150677"/>
              <a:gd name="connsiteY13" fmla="*/ 1038386 h 2532596"/>
              <a:gd name="connsiteX14" fmla="*/ 337577 w 11150677"/>
              <a:gd name="connsiteY14" fmla="*/ 1077132 h 2532596"/>
              <a:gd name="connsiteX15" fmla="*/ 415068 w 11150677"/>
              <a:gd name="connsiteY15" fmla="*/ 1115878 h 2532596"/>
              <a:gd name="connsiteX16" fmla="*/ 461563 w 11150677"/>
              <a:gd name="connsiteY16" fmla="*/ 1123627 h 2532596"/>
              <a:gd name="connsiteX17" fmla="*/ 539055 w 11150677"/>
              <a:gd name="connsiteY17" fmla="*/ 1154624 h 2532596"/>
              <a:gd name="connsiteX18" fmla="*/ 601048 w 11150677"/>
              <a:gd name="connsiteY18" fmla="*/ 1193369 h 2532596"/>
              <a:gd name="connsiteX19" fmla="*/ 632045 w 11150677"/>
              <a:gd name="connsiteY19" fmla="*/ 1208868 h 2532596"/>
              <a:gd name="connsiteX20" fmla="*/ 686289 w 11150677"/>
              <a:gd name="connsiteY20" fmla="*/ 1255363 h 2532596"/>
              <a:gd name="connsiteX21" fmla="*/ 709536 w 11150677"/>
              <a:gd name="connsiteY21" fmla="*/ 1286359 h 2532596"/>
              <a:gd name="connsiteX22" fmla="*/ 732784 w 11150677"/>
              <a:gd name="connsiteY22" fmla="*/ 1356102 h 2532596"/>
              <a:gd name="connsiteX23" fmla="*/ 748282 w 11150677"/>
              <a:gd name="connsiteY23" fmla="*/ 1983783 h 2532596"/>
              <a:gd name="connsiteX24" fmla="*/ 756031 w 11150677"/>
              <a:gd name="connsiteY24" fmla="*/ 2022529 h 2532596"/>
              <a:gd name="connsiteX25" fmla="*/ 771529 w 11150677"/>
              <a:gd name="connsiteY25" fmla="*/ 2092271 h 2532596"/>
              <a:gd name="connsiteX26" fmla="*/ 787028 w 11150677"/>
              <a:gd name="connsiteY26" fmla="*/ 2146515 h 2532596"/>
              <a:gd name="connsiteX27" fmla="*/ 802526 w 11150677"/>
              <a:gd name="connsiteY27" fmla="*/ 2177512 h 2532596"/>
              <a:gd name="connsiteX28" fmla="*/ 833523 w 11150677"/>
              <a:gd name="connsiteY28" fmla="*/ 2193010 h 2532596"/>
              <a:gd name="connsiteX29" fmla="*/ 880017 w 11150677"/>
              <a:gd name="connsiteY29" fmla="*/ 2208508 h 2532596"/>
              <a:gd name="connsiteX30" fmla="*/ 934261 w 11150677"/>
              <a:gd name="connsiteY30" fmla="*/ 2200759 h 2532596"/>
              <a:gd name="connsiteX31" fmla="*/ 973007 w 11150677"/>
              <a:gd name="connsiteY31" fmla="*/ 2162013 h 2532596"/>
              <a:gd name="connsiteX32" fmla="*/ 1011753 w 11150677"/>
              <a:gd name="connsiteY32" fmla="*/ 2115518 h 2532596"/>
              <a:gd name="connsiteX33" fmla="*/ 1027251 w 11150677"/>
              <a:gd name="connsiteY33" fmla="*/ 2092271 h 2532596"/>
              <a:gd name="connsiteX34" fmla="*/ 1042750 w 11150677"/>
              <a:gd name="connsiteY34" fmla="*/ 2076773 h 2532596"/>
              <a:gd name="connsiteX35" fmla="*/ 1081495 w 11150677"/>
              <a:gd name="connsiteY35" fmla="*/ 2022529 h 2532596"/>
              <a:gd name="connsiteX36" fmla="*/ 1104743 w 11150677"/>
              <a:gd name="connsiteY36" fmla="*/ 2014780 h 2532596"/>
              <a:gd name="connsiteX37" fmla="*/ 1158987 w 11150677"/>
              <a:gd name="connsiteY37" fmla="*/ 1983783 h 2532596"/>
              <a:gd name="connsiteX38" fmla="*/ 1182234 w 11150677"/>
              <a:gd name="connsiteY38" fmla="*/ 1968285 h 2532596"/>
              <a:gd name="connsiteX39" fmla="*/ 1282973 w 11150677"/>
              <a:gd name="connsiteY39" fmla="*/ 1945037 h 2532596"/>
              <a:gd name="connsiteX40" fmla="*/ 2243868 w 11150677"/>
              <a:gd name="connsiteY40" fmla="*/ 1960535 h 2532596"/>
              <a:gd name="connsiteX41" fmla="*/ 2290363 w 11150677"/>
              <a:gd name="connsiteY41" fmla="*/ 1976034 h 2532596"/>
              <a:gd name="connsiteX42" fmla="*/ 2367855 w 11150677"/>
              <a:gd name="connsiteY42" fmla="*/ 1999281 h 2532596"/>
              <a:gd name="connsiteX43" fmla="*/ 2429848 w 11150677"/>
              <a:gd name="connsiteY43" fmla="*/ 2022529 h 2532596"/>
              <a:gd name="connsiteX44" fmla="*/ 2476343 w 11150677"/>
              <a:gd name="connsiteY44" fmla="*/ 2053525 h 2532596"/>
              <a:gd name="connsiteX45" fmla="*/ 2507339 w 11150677"/>
              <a:gd name="connsiteY45" fmla="*/ 2076773 h 2532596"/>
              <a:gd name="connsiteX46" fmla="*/ 2608078 w 11150677"/>
              <a:gd name="connsiteY46" fmla="*/ 2107769 h 2532596"/>
              <a:gd name="connsiteX47" fmla="*/ 2639075 w 11150677"/>
              <a:gd name="connsiteY47" fmla="*/ 2131017 h 2532596"/>
              <a:gd name="connsiteX48" fmla="*/ 2693319 w 11150677"/>
              <a:gd name="connsiteY48" fmla="*/ 2146515 h 2532596"/>
              <a:gd name="connsiteX49" fmla="*/ 2763061 w 11150677"/>
              <a:gd name="connsiteY49" fmla="*/ 2162013 h 2532596"/>
              <a:gd name="connsiteX50" fmla="*/ 2809556 w 11150677"/>
              <a:gd name="connsiteY50" fmla="*/ 2177512 h 2532596"/>
              <a:gd name="connsiteX51" fmla="*/ 2863800 w 11150677"/>
              <a:gd name="connsiteY51" fmla="*/ 2185261 h 2532596"/>
              <a:gd name="connsiteX52" fmla="*/ 3080777 w 11150677"/>
              <a:gd name="connsiteY52" fmla="*/ 2208508 h 2532596"/>
              <a:gd name="connsiteX53" fmla="*/ 3204763 w 11150677"/>
              <a:gd name="connsiteY53" fmla="*/ 2224007 h 2532596"/>
              <a:gd name="connsiteX54" fmla="*/ 3700709 w 11150677"/>
              <a:gd name="connsiteY54" fmla="*/ 2208508 h 2532596"/>
              <a:gd name="connsiteX55" fmla="*/ 3824695 w 11150677"/>
              <a:gd name="connsiteY55" fmla="*/ 2193010 h 2532596"/>
              <a:gd name="connsiteX56" fmla="*/ 3909936 w 11150677"/>
              <a:gd name="connsiteY56" fmla="*/ 2185261 h 2532596"/>
              <a:gd name="connsiteX57" fmla="*/ 4134661 w 11150677"/>
              <a:gd name="connsiteY57" fmla="*/ 2138766 h 2532596"/>
              <a:gd name="connsiteX58" fmla="*/ 4227651 w 11150677"/>
              <a:gd name="connsiteY58" fmla="*/ 2123268 h 2532596"/>
              <a:gd name="connsiteX59" fmla="*/ 4312892 w 11150677"/>
              <a:gd name="connsiteY59" fmla="*/ 2100020 h 2532596"/>
              <a:gd name="connsiteX60" fmla="*/ 4413631 w 11150677"/>
              <a:gd name="connsiteY60" fmla="*/ 2084522 h 2532596"/>
              <a:gd name="connsiteX61" fmla="*/ 4467875 w 11150677"/>
              <a:gd name="connsiteY61" fmla="*/ 2069024 h 2532596"/>
              <a:gd name="connsiteX62" fmla="*/ 4514370 w 11150677"/>
              <a:gd name="connsiteY62" fmla="*/ 2061274 h 2532596"/>
              <a:gd name="connsiteX63" fmla="*/ 4545367 w 11150677"/>
              <a:gd name="connsiteY63" fmla="*/ 2053525 h 2532596"/>
              <a:gd name="connsiteX64" fmla="*/ 5025814 w 11150677"/>
              <a:gd name="connsiteY64" fmla="*/ 2038027 h 2532596"/>
              <a:gd name="connsiteX65" fmla="*/ 5080058 w 11150677"/>
              <a:gd name="connsiteY65" fmla="*/ 2014780 h 2532596"/>
              <a:gd name="connsiteX66" fmla="*/ 5219543 w 11150677"/>
              <a:gd name="connsiteY66" fmla="*/ 1914041 h 2532596"/>
              <a:gd name="connsiteX67" fmla="*/ 5250539 w 11150677"/>
              <a:gd name="connsiteY67" fmla="*/ 1883044 h 2532596"/>
              <a:gd name="connsiteX68" fmla="*/ 5304784 w 11150677"/>
              <a:gd name="connsiteY68" fmla="*/ 1844298 h 2532596"/>
              <a:gd name="connsiteX69" fmla="*/ 5328031 w 11150677"/>
              <a:gd name="connsiteY69" fmla="*/ 1813302 h 2532596"/>
              <a:gd name="connsiteX70" fmla="*/ 5436519 w 11150677"/>
              <a:gd name="connsiteY70" fmla="*/ 1759057 h 2532596"/>
              <a:gd name="connsiteX71" fmla="*/ 5552756 w 11150677"/>
              <a:gd name="connsiteY71" fmla="*/ 1697064 h 2532596"/>
              <a:gd name="connsiteX72" fmla="*/ 5661245 w 11150677"/>
              <a:gd name="connsiteY72" fmla="*/ 1650569 h 2532596"/>
              <a:gd name="connsiteX73" fmla="*/ 5723238 w 11150677"/>
              <a:gd name="connsiteY73" fmla="*/ 1635071 h 2532596"/>
              <a:gd name="connsiteX74" fmla="*/ 5940214 w 11150677"/>
              <a:gd name="connsiteY74" fmla="*/ 1627322 h 2532596"/>
              <a:gd name="connsiteX75" fmla="*/ 6002207 w 11150677"/>
              <a:gd name="connsiteY75" fmla="*/ 1611824 h 2532596"/>
              <a:gd name="connsiteX76" fmla="*/ 6048702 w 11150677"/>
              <a:gd name="connsiteY76" fmla="*/ 1604074 h 2532596"/>
              <a:gd name="connsiteX77" fmla="*/ 6079699 w 11150677"/>
              <a:gd name="connsiteY77" fmla="*/ 1588576 h 2532596"/>
              <a:gd name="connsiteX78" fmla="*/ 6133943 w 11150677"/>
              <a:gd name="connsiteY78" fmla="*/ 1565329 h 2532596"/>
              <a:gd name="connsiteX79" fmla="*/ 6188187 w 11150677"/>
              <a:gd name="connsiteY79" fmla="*/ 1549830 h 2532596"/>
              <a:gd name="connsiteX80" fmla="*/ 6234682 w 11150677"/>
              <a:gd name="connsiteY80" fmla="*/ 1526583 h 2532596"/>
              <a:gd name="connsiteX81" fmla="*/ 6319923 w 11150677"/>
              <a:gd name="connsiteY81" fmla="*/ 1503335 h 2532596"/>
              <a:gd name="connsiteX82" fmla="*/ 6350919 w 11150677"/>
              <a:gd name="connsiteY82" fmla="*/ 1480088 h 2532596"/>
              <a:gd name="connsiteX83" fmla="*/ 6428411 w 11150677"/>
              <a:gd name="connsiteY83" fmla="*/ 1449091 h 2532596"/>
              <a:gd name="connsiteX84" fmla="*/ 6498153 w 11150677"/>
              <a:gd name="connsiteY84" fmla="*/ 1410346 h 2532596"/>
              <a:gd name="connsiteX85" fmla="*/ 6544648 w 11150677"/>
              <a:gd name="connsiteY85" fmla="*/ 1387098 h 2532596"/>
              <a:gd name="connsiteX86" fmla="*/ 6575645 w 11150677"/>
              <a:gd name="connsiteY86" fmla="*/ 1379349 h 2532596"/>
              <a:gd name="connsiteX87" fmla="*/ 6653136 w 11150677"/>
              <a:gd name="connsiteY87" fmla="*/ 1356102 h 2532596"/>
              <a:gd name="connsiteX88" fmla="*/ 6777123 w 11150677"/>
              <a:gd name="connsiteY88" fmla="*/ 1332854 h 2532596"/>
              <a:gd name="connsiteX89" fmla="*/ 6815868 w 11150677"/>
              <a:gd name="connsiteY89" fmla="*/ 1325105 h 2532596"/>
              <a:gd name="connsiteX90" fmla="*/ 6885611 w 11150677"/>
              <a:gd name="connsiteY90" fmla="*/ 1317356 h 2532596"/>
              <a:gd name="connsiteX91" fmla="*/ 6947604 w 11150677"/>
              <a:gd name="connsiteY91" fmla="*/ 1301857 h 2532596"/>
              <a:gd name="connsiteX92" fmla="*/ 7017346 w 11150677"/>
              <a:gd name="connsiteY92" fmla="*/ 1270861 h 2532596"/>
              <a:gd name="connsiteX93" fmla="*/ 7063841 w 11150677"/>
              <a:gd name="connsiteY93" fmla="*/ 1255363 h 2532596"/>
              <a:gd name="connsiteX94" fmla="*/ 7118085 w 11150677"/>
              <a:gd name="connsiteY94" fmla="*/ 1232115 h 2532596"/>
              <a:gd name="connsiteX95" fmla="*/ 7226573 w 11150677"/>
              <a:gd name="connsiteY95" fmla="*/ 1216617 h 2532596"/>
              <a:gd name="connsiteX96" fmla="*/ 7311814 w 11150677"/>
              <a:gd name="connsiteY96" fmla="*/ 1201118 h 2532596"/>
              <a:gd name="connsiteX97" fmla="*/ 7366058 w 11150677"/>
              <a:gd name="connsiteY97" fmla="*/ 1193369 h 2532596"/>
              <a:gd name="connsiteX98" fmla="*/ 7412553 w 11150677"/>
              <a:gd name="connsiteY98" fmla="*/ 1177871 h 2532596"/>
              <a:gd name="connsiteX99" fmla="*/ 7683773 w 11150677"/>
              <a:gd name="connsiteY99" fmla="*/ 1185620 h 2532596"/>
              <a:gd name="connsiteX100" fmla="*/ 7714770 w 11150677"/>
              <a:gd name="connsiteY100" fmla="*/ 1201118 h 2532596"/>
              <a:gd name="connsiteX101" fmla="*/ 7761265 w 11150677"/>
              <a:gd name="connsiteY101" fmla="*/ 1216617 h 2532596"/>
              <a:gd name="connsiteX102" fmla="*/ 7792261 w 11150677"/>
              <a:gd name="connsiteY102" fmla="*/ 1224366 h 2532596"/>
              <a:gd name="connsiteX103" fmla="*/ 7877502 w 11150677"/>
              <a:gd name="connsiteY103" fmla="*/ 1270861 h 2532596"/>
              <a:gd name="connsiteX104" fmla="*/ 7947245 w 11150677"/>
              <a:gd name="connsiteY104" fmla="*/ 1301857 h 2532596"/>
              <a:gd name="connsiteX105" fmla="*/ 7985990 w 11150677"/>
              <a:gd name="connsiteY105" fmla="*/ 1325105 h 2532596"/>
              <a:gd name="connsiteX106" fmla="*/ 8032485 w 11150677"/>
              <a:gd name="connsiteY106" fmla="*/ 1356102 h 2532596"/>
              <a:gd name="connsiteX107" fmla="*/ 8164221 w 11150677"/>
              <a:gd name="connsiteY107" fmla="*/ 1387098 h 2532596"/>
              <a:gd name="connsiteX108" fmla="*/ 8319204 w 11150677"/>
              <a:gd name="connsiteY108" fmla="*/ 1425844 h 2532596"/>
              <a:gd name="connsiteX109" fmla="*/ 8559428 w 11150677"/>
              <a:gd name="connsiteY109" fmla="*/ 1526583 h 2532596"/>
              <a:gd name="connsiteX110" fmla="*/ 8636919 w 11150677"/>
              <a:gd name="connsiteY110" fmla="*/ 1557580 h 2532596"/>
              <a:gd name="connsiteX111" fmla="*/ 8698912 w 11150677"/>
              <a:gd name="connsiteY111" fmla="*/ 1588576 h 2532596"/>
              <a:gd name="connsiteX112" fmla="*/ 8784153 w 11150677"/>
              <a:gd name="connsiteY112" fmla="*/ 1604074 h 2532596"/>
              <a:gd name="connsiteX113" fmla="*/ 8923638 w 11150677"/>
              <a:gd name="connsiteY113" fmla="*/ 1627322 h 2532596"/>
              <a:gd name="connsiteX114" fmla="*/ 9225855 w 11150677"/>
              <a:gd name="connsiteY114" fmla="*/ 1596325 h 2532596"/>
              <a:gd name="connsiteX115" fmla="*/ 9349841 w 11150677"/>
              <a:gd name="connsiteY115" fmla="*/ 1580827 h 2532596"/>
              <a:gd name="connsiteX116" fmla="*/ 9528072 w 11150677"/>
              <a:gd name="connsiteY116" fmla="*/ 1588576 h 2532596"/>
              <a:gd name="connsiteX117" fmla="*/ 9613312 w 11150677"/>
              <a:gd name="connsiteY117" fmla="*/ 1611824 h 2532596"/>
              <a:gd name="connsiteX118" fmla="*/ 9768295 w 11150677"/>
              <a:gd name="connsiteY118" fmla="*/ 1627322 h 2532596"/>
              <a:gd name="connsiteX119" fmla="*/ 10117007 w 11150677"/>
              <a:gd name="connsiteY119" fmla="*/ 1658318 h 2532596"/>
              <a:gd name="connsiteX120" fmla="*/ 10248743 w 11150677"/>
              <a:gd name="connsiteY120" fmla="*/ 1673817 h 2532596"/>
              <a:gd name="connsiteX121" fmla="*/ 10310736 w 11150677"/>
              <a:gd name="connsiteY121" fmla="*/ 1689315 h 2532596"/>
              <a:gd name="connsiteX122" fmla="*/ 10364980 w 11150677"/>
              <a:gd name="connsiteY122" fmla="*/ 1712563 h 2532596"/>
              <a:gd name="connsiteX123" fmla="*/ 10395977 w 11150677"/>
              <a:gd name="connsiteY123" fmla="*/ 1735810 h 2532596"/>
              <a:gd name="connsiteX124" fmla="*/ 10426973 w 11150677"/>
              <a:gd name="connsiteY124" fmla="*/ 1805552 h 2532596"/>
              <a:gd name="connsiteX125" fmla="*/ 10434723 w 11150677"/>
              <a:gd name="connsiteY125" fmla="*/ 1844298 h 2532596"/>
              <a:gd name="connsiteX126" fmla="*/ 10450221 w 11150677"/>
              <a:gd name="connsiteY126" fmla="*/ 1875295 h 2532596"/>
              <a:gd name="connsiteX127" fmla="*/ 10465719 w 11150677"/>
              <a:gd name="connsiteY127" fmla="*/ 1952786 h 2532596"/>
              <a:gd name="connsiteX128" fmla="*/ 10512214 w 11150677"/>
              <a:gd name="connsiteY128" fmla="*/ 2038027 h 2532596"/>
              <a:gd name="connsiteX129" fmla="*/ 10527712 w 11150677"/>
              <a:gd name="connsiteY129" fmla="*/ 2069024 h 2532596"/>
              <a:gd name="connsiteX130" fmla="*/ 10558709 w 11150677"/>
              <a:gd name="connsiteY130" fmla="*/ 2092271 h 2532596"/>
              <a:gd name="connsiteX131" fmla="*/ 10620702 w 11150677"/>
              <a:gd name="connsiteY131" fmla="*/ 2216257 h 2532596"/>
              <a:gd name="connsiteX132" fmla="*/ 10636200 w 11150677"/>
              <a:gd name="connsiteY132" fmla="*/ 2247254 h 2532596"/>
              <a:gd name="connsiteX133" fmla="*/ 10667197 w 11150677"/>
              <a:gd name="connsiteY133" fmla="*/ 2262752 h 2532596"/>
              <a:gd name="connsiteX134" fmla="*/ 10752438 w 11150677"/>
              <a:gd name="connsiteY134" fmla="*/ 2332495 h 2532596"/>
              <a:gd name="connsiteX135" fmla="*/ 10791184 w 11150677"/>
              <a:gd name="connsiteY135" fmla="*/ 2363491 h 2532596"/>
              <a:gd name="connsiteX136" fmla="*/ 10829929 w 11150677"/>
              <a:gd name="connsiteY136" fmla="*/ 2378990 h 2532596"/>
              <a:gd name="connsiteX137" fmla="*/ 10891923 w 11150677"/>
              <a:gd name="connsiteY137" fmla="*/ 2417735 h 2532596"/>
              <a:gd name="connsiteX138" fmla="*/ 10992661 w 11150677"/>
              <a:gd name="connsiteY138" fmla="*/ 2526224 h 2532596"/>
              <a:gd name="connsiteX139" fmla="*/ 11054951 w 11150677"/>
              <a:gd name="connsiteY139" fmla="*/ 2480548 h 2532596"/>
              <a:gd name="connsiteX140" fmla="*/ 11150677 w 11150677"/>
              <a:gd name="connsiteY140" fmla="*/ 2160059 h 2532596"/>
              <a:gd name="connsiteX141" fmla="*/ 11031407 w 11150677"/>
              <a:gd name="connsiteY141" fmla="*/ 0 h 2532596"/>
              <a:gd name="connsiteX142" fmla="*/ 74106 w 11150677"/>
              <a:gd name="connsiteY142" fmla="*/ 15498 h 2532596"/>
              <a:gd name="connsiteX0" fmla="*/ 74106 w 11055687"/>
              <a:gd name="connsiteY0" fmla="*/ 15498 h 2533825"/>
              <a:gd name="connsiteX1" fmla="*/ 74106 w 11055687"/>
              <a:gd name="connsiteY1" fmla="*/ 15498 h 2533825"/>
              <a:gd name="connsiteX2" fmla="*/ 74106 w 11055687"/>
              <a:gd name="connsiteY2" fmla="*/ 333213 h 2533825"/>
              <a:gd name="connsiteX3" fmla="*/ 43109 w 11055687"/>
              <a:gd name="connsiteY3" fmla="*/ 410705 h 2533825"/>
              <a:gd name="connsiteX4" fmla="*/ 19861 w 11055687"/>
              <a:gd name="connsiteY4" fmla="*/ 495946 h 2533825"/>
              <a:gd name="connsiteX5" fmla="*/ 12112 w 11055687"/>
              <a:gd name="connsiteY5" fmla="*/ 867905 h 2533825"/>
              <a:gd name="connsiteX6" fmla="*/ 58607 w 11055687"/>
              <a:gd name="connsiteY6" fmla="*/ 914400 h 2533825"/>
              <a:gd name="connsiteX7" fmla="*/ 81855 w 11055687"/>
              <a:gd name="connsiteY7" fmla="*/ 937647 h 2533825"/>
              <a:gd name="connsiteX8" fmla="*/ 112851 w 11055687"/>
              <a:gd name="connsiteY8" fmla="*/ 953146 h 2533825"/>
              <a:gd name="connsiteX9" fmla="*/ 136099 w 11055687"/>
              <a:gd name="connsiteY9" fmla="*/ 968644 h 2533825"/>
              <a:gd name="connsiteX10" fmla="*/ 159346 w 11055687"/>
              <a:gd name="connsiteY10" fmla="*/ 976393 h 2533825"/>
              <a:gd name="connsiteX11" fmla="*/ 221339 w 11055687"/>
              <a:gd name="connsiteY11" fmla="*/ 1007390 h 2533825"/>
              <a:gd name="connsiteX12" fmla="*/ 252336 w 11055687"/>
              <a:gd name="connsiteY12" fmla="*/ 1022888 h 2533825"/>
              <a:gd name="connsiteX13" fmla="*/ 283333 w 11055687"/>
              <a:gd name="connsiteY13" fmla="*/ 1038386 h 2533825"/>
              <a:gd name="connsiteX14" fmla="*/ 337577 w 11055687"/>
              <a:gd name="connsiteY14" fmla="*/ 1077132 h 2533825"/>
              <a:gd name="connsiteX15" fmla="*/ 415068 w 11055687"/>
              <a:gd name="connsiteY15" fmla="*/ 1115878 h 2533825"/>
              <a:gd name="connsiteX16" fmla="*/ 461563 w 11055687"/>
              <a:gd name="connsiteY16" fmla="*/ 1123627 h 2533825"/>
              <a:gd name="connsiteX17" fmla="*/ 539055 w 11055687"/>
              <a:gd name="connsiteY17" fmla="*/ 1154624 h 2533825"/>
              <a:gd name="connsiteX18" fmla="*/ 601048 w 11055687"/>
              <a:gd name="connsiteY18" fmla="*/ 1193369 h 2533825"/>
              <a:gd name="connsiteX19" fmla="*/ 632045 w 11055687"/>
              <a:gd name="connsiteY19" fmla="*/ 1208868 h 2533825"/>
              <a:gd name="connsiteX20" fmla="*/ 686289 w 11055687"/>
              <a:gd name="connsiteY20" fmla="*/ 1255363 h 2533825"/>
              <a:gd name="connsiteX21" fmla="*/ 709536 w 11055687"/>
              <a:gd name="connsiteY21" fmla="*/ 1286359 h 2533825"/>
              <a:gd name="connsiteX22" fmla="*/ 732784 w 11055687"/>
              <a:gd name="connsiteY22" fmla="*/ 1356102 h 2533825"/>
              <a:gd name="connsiteX23" fmla="*/ 748282 w 11055687"/>
              <a:gd name="connsiteY23" fmla="*/ 1983783 h 2533825"/>
              <a:gd name="connsiteX24" fmla="*/ 756031 w 11055687"/>
              <a:gd name="connsiteY24" fmla="*/ 2022529 h 2533825"/>
              <a:gd name="connsiteX25" fmla="*/ 771529 w 11055687"/>
              <a:gd name="connsiteY25" fmla="*/ 2092271 h 2533825"/>
              <a:gd name="connsiteX26" fmla="*/ 787028 w 11055687"/>
              <a:gd name="connsiteY26" fmla="*/ 2146515 h 2533825"/>
              <a:gd name="connsiteX27" fmla="*/ 802526 w 11055687"/>
              <a:gd name="connsiteY27" fmla="*/ 2177512 h 2533825"/>
              <a:gd name="connsiteX28" fmla="*/ 833523 w 11055687"/>
              <a:gd name="connsiteY28" fmla="*/ 2193010 h 2533825"/>
              <a:gd name="connsiteX29" fmla="*/ 880017 w 11055687"/>
              <a:gd name="connsiteY29" fmla="*/ 2208508 h 2533825"/>
              <a:gd name="connsiteX30" fmla="*/ 934261 w 11055687"/>
              <a:gd name="connsiteY30" fmla="*/ 2200759 h 2533825"/>
              <a:gd name="connsiteX31" fmla="*/ 973007 w 11055687"/>
              <a:gd name="connsiteY31" fmla="*/ 2162013 h 2533825"/>
              <a:gd name="connsiteX32" fmla="*/ 1011753 w 11055687"/>
              <a:gd name="connsiteY32" fmla="*/ 2115518 h 2533825"/>
              <a:gd name="connsiteX33" fmla="*/ 1027251 w 11055687"/>
              <a:gd name="connsiteY33" fmla="*/ 2092271 h 2533825"/>
              <a:gd name="connsiteX34" fmla="*/ 1042750 w 11055687"/>
              <a:gd name="connsiteY34" fmla="*/ 2076773 h 2533825"/>
              <a:gd name="connsiteX35" fmla="*/ 1081495 w 11055687"/>
              <a:gd name="connsiteY35" fmla="*/ 2022529 h 2533825"/>
              <a:gd name="connsiteX36" fmla="*/ 1104743 w 11055687"/>
              <a:gd name="connsiteY36" fmla="*/ 2014780 h 2533825"/>
              <a:gd name="connsiteX37" fmla="*/ 1158987 w 11055687"/>
              <a:gd name="connsiteY37" fmla="*/ 1983783 h 2533825"/>
              <a:gd name="connsiteX38" fmla="*/ 1182234 w 11055687"/>
              <a:gd name="connsiteY38" fmla="*/ 1968285 h 2533825"/>
              <a:gd name="connsiteX39" fmla="*/ 1282973 w 11055687"/>
              <a:gd name="connsiteY39" fmla="*/ 1945037 h 2533825"/>
              <a:gd name="connsiteX40" fmla="*/ 2243868 w 11055687"/>
              <a:gd name="connsiteY40" fmla="*/ 1960535 h 2533825"/>
              <a:gd name="connsiteX41" fmla="*/ 2290363 w 11055687"/>
              <a:gd name="connsiteY41" fmla="*/ 1976034 h 2533825"/>
              <a:gd name="connsiteX42" fmla="*/ 2367855 w 11055687"/>
              <a:gd name="connsiteY42" fmla="*/ 1999281 h 2533825"/>
              <a:gd name="connsiteX43" fmla="*/ 2429848 w 11055687"/>
              <a:gd name="connsiteY43" fmla="*/ 2022529 h 2533825"/>
              <a:gd name="connsiteX44" fmla="*/ 2476343 w 11055687"/>
              <a:gd name="connsiteY44" fmla="*/ 2053525 h 2533825"/>
              <a:gd name="connsiteX45" fmla="*/ 2507339 w 11055687"/>
              <a:gd name="connsiteY45" fmla="*/ 2076773 h 2533825"/>
              <a:gd name="connsiteX46" fmla="*/ 2608078 w 11055687"/>
              <a:gd name="connsiteY46" fmla="*/ 2107769 h 2533825"/>
              <a:gd name="connsiteX47" fmla="*/ 2639075 w 11055687"/>
              <a:gd name="connsiteY47" fmla="*/ 2131017 h 2533825"/>
              <a:gd name="connsiteX48" fmla="*/ 2693319 w 11055687"/>
              <a:gd name="connsiteY48" fmla="*/ 2146515 h 2533825"/>
              <a:gd name="connsiteX49" fmla="*/ 2763061 w 11055687"/>
              <a:gd name="connsiteY49" fmla="*/ 2162013 h 2533825"/>
              <a:gd name="connsiteX50" fmla="*/ 2809556 w 11055687"/>
              <a:gd name="connsiteY50" fmla="*/ 2177512 h 2533825"/>
              <a:gd name="connsiteX51" fmla="*/ 2863800 w 11055687"/>
              <a:gd name="connsiteY51" fmla="*/ 2185261 h 2533825"/>
              <a:gd name="connsiteX52" fmla="*/ 3080777 w 11055687"/>
              <a:gd name="connsiteY52" fmla="*/ 2208508 h 2533825"/>
              <a:gd name="connsiteX53" fmla="*/ 3204763 w 11055687"/>
              <a:gd name="connsiteY53" fmla="*/ 2224007 h 2533825"/>
              <a:gd name="connsiteX54" fmla="*/ 3700709 w 11055687"/>
              <a:gd name="connsiteY54" fmla="*/ 2208508 h 2533825"/>
              <a:gd name="connsiteX55" fmla="*/ 3824695 w 11055687"/>
              <a:gd name="connsiteY55" fmla="*/ 2193010 h 2533825"/>
              <a:gd name="connsiteX56" fmla="*/ 3909936 w 11055687"/>
              <a:gd name="connsiteY56" fmla="*/ 2185261 h 2533825"/>
              <a:gd name="connsiteX57" fmla="*/ 4134661 w 11055687"/>
              <a:gd name="connsiteY57" fmla="*/ 2138766 h 2533825"/>
              <a:gd name="connsiteX58" fmla="*/ 4227651 w 11055687"/>
              <a:gd name="connsiteY58" fmla="*/ 2123268 h 2533825"/>
              <a:gd name="connsiteX59" fmla="*/ 4312892 w 11055687"/>
              <a:gd name="connsiteY59" fmla="*/ 2100020 h 2533825"/>
              <a:gd name="connsiteX60" fmla="*/ 4413631 w 11055687"/>
              <a:gd name="connsiteY60" fmla="*/ 2084522 h 2533825"/>
              <a:gd name="connsiteX61" fmla="*/ 4467875 w 11055687"/>
              <a:gd name="connsiteY61" fmla="*/ 2069024 h 2533825"/>
              <a:gd name="connsiteX62" fmla="*/ 4514370 w 11055687"/>
              <a:gd name="connsiteY62" fmla="*/ 2061274 h 2533825"/>
              <a:gd name="connsiteX63" fmla="*/ 4545367 w 11055687"/>
              <a:gd name="connsiteY63" fmla="*/ 2053525 h 2533825"/>
              <a:gd name="connsiteX64" fmla="*/ 5025814 w 11055687"/>
              <a:gd name="connsiteY64" fmla="*/ 2038027 h 2533825"/>
              <a:gd name="connsiteX65" fmla="*/ 5080058 w 11055687"/>
              <a:gd name="connsiteY65" fmla="*/ 2014780 h 2533825"/>
              <a:gd name="connsiteX66" fmla="*/ 5219543 w 11055687"/>
              <a:gd name="connsiteY66" fmla="*/ 1914041 h 2533825"/>
              <a:gd name="connsiteX67" fmla="*/ 5250539 w 11055687"/>
              <a:gd name="connsiteY67" fmla="*/ 1883044 h 2533825"/>
              <a:gd name="connsiteX68" fmla="*/ 5304784 w 11055687"/>
              <a:gd name="connsiteY68" fmla="*/ 1844298 h 2533825"/>
              <a:gd name="connsiteX69" fmla="*/ 5328031 w 11055687"/>
              <a:gd name="connsiteY69" fmla="*/ 1813302 h 2533825"/>
              <a:gd name="connsiteX70" fmla="*/ 5436519 w 11055687"/>
              <a:gd name="connsiteY70" fmla="*/ 1759057 h 2533825"/>
              <a:gd name="connsiteX71" fmla="*/ 5552756 w 11055687"/>
              <a:gd name="connsiteY71" fmla="*/ 1697064 h 2533825"/>
              <a:gd name="connsiteX72" fmla="*/ 5661245 w 11055687"/>
              <a:gd name="connsiteY72" fmla="*/ 1650569 h 2533825"/>
              <a:gd name="connsiteX73" fmla="*/ 5723238 w 11055687"/>
              <a:gd name="connsiteY73" fmla="*/ 1635071 h 2533825"/>
              <a:gd name="connsiteX74" fmla="*/ 5940214 w 11055687"/>
              <a:gd name="connsiteY74" fmla="*/ 1627322 h 2533825"/>
              <a:gd name="connsiteX75" fmla="*/ 6002207 w 11055687"/>
              <a:gd name="connsiteY75" fmla="*/ 1611824 h 2533825"/>
              <a:gd name="connsiteX76" fmla="*/ 6048702 w 11055687"/>
              <a:gd name="connsiteY76" fmla="*/ 1604074 h 2533825"/>
              <a:gd name="connsiteX77" fmla="*/ 6079699 w 11055687"/>
              <a:gd name="connsiteY77" fmla="*/ 1588576 h 2533825"/>
              <a:gd name="connsiteX78" fmla="*/ 6133943 w 11055687"/>
              <a:gd name="connsiteY78" fmla="*/ 1565329 h 2533825"/>
              <a:gd name="connsiteX79" fmla="*/ 6188187 w 11055687"/>
              <a:gd name="connsiteY79" fmla="*/ 1549830 h 2533825"/>
              <a:gd name="connsiteX80" fmla="*/ 6234682 w 11055687"/>
              <a:gd name="connsiteY80" fmla="*/ 1526583 h 2533825"/>
              <a:gd name="connsiteX81" fmla="*/ 6319923 w 11055687"/>
              <a:gd name="connsiteY81" fmla="*/ 1503335 h 2533825"/>
              <a:gd name="connsiteX82" fmla="*/ 6350919 w 11055687"/>
              <a:gd name="connsiteY82" fmla="*/ 1480088 h 2533825"/>
              <a:gd name="connsiteX83" fmla="*/ 6428411 w 11055687"/>
              <a:gd name="connsiteY83" fmla="*/ 1449091 h 2533825"/>
              <a:gd name="connsiteX84" fmla="*/ 6498153 w 11055687"/>
              <a:gd name="connsiteY84" fmla="*/ 1410346 h 2533825"/>
              <a:gd name="connsiteX85" fmla="*/ 6544648 w 11055687"/>
              <a:gd name="connsiteY85" fmla="*/ 1387098 h 2533825"/>
              <a:gd name="connsiteX86" fmla="*/ 6575645 w 11055687"/>
              <a:gd name="connsiteY86" fmla="*/ 1379349 h 2533825"/>
              <a:gd name="connsiteX87" fmla="*/ 6653136 w 11055687"/>
              <a:gd name="connsiteY87" fmla="*/ 1356102 h 2533825"/>
              <a:gd name="connsiteX88" fmla="*/ 6777123 w 11055687"/>
              <a:gd name="connsiteY88" fmla="*/ 1332854 h 2533825"/>
              <a:gd name="connsiteX89" fmla="*/ 6815868 w 11055687"/>
              <a:gd name="connsiteY89" fmla="*/ 1325105 h 2533825"/>
              <a:gd name="connsiteX90" fmla="*/ 6885611 w 11055687"/>
              <a:gd name="connsiteY90" fmla="*/ 1317356 h 2533825"/>
              <a:gd name="connsiteX91" fmla="*/ 6947604 w 11055687"/>
              <a:gd name="connsiteY91" fmla="*/ 1301857 h 2533825"/>
              <a:gd name="connsiteX92" fmla="*/ 7017346 w 11055687"/>
              <a:gd name="connsiteY92" fmla="*/ 1270861 h 2533825"/>
              <a:gd name="connsiteX93" fmla="*/ 7063841 w 11055687"/>
              <a:gd name="connsiteY93" fmla="*/ 1255363 h 2533825"/>
              <a:gd name="connsiteX94" fmla="*/ 7118085 w 11055687"/>
              <a:gd name="connsiteY94" fmla="*/ 1232115 h 2533825"/>
              <a:gd name="connsiteX95" fmla="*/ 7226573 w 11055687"/>
              <a:gd name="connsiteY95" fmla="*/ 1216617 h 2533825"/>
              <a:gd name="connsiteX96" fmla="*/ 7311814 w 11055687"/>
              <a:gd name="connsiteY96" fmla="*/ 1201118 h 2533825"/>
              <a:gd name="connsiteX97" fmla="*/ 7366058 w 11055687"/>
              <a:gd name="connsiteY97" fmla="*/ 1193369 h 2533825"/>
              <a:gd name="connsiteX98" fmla="*/ 7412553 w 11055687"/>
              <a:gd name="connsiteY98" fmla="*/ 1177871 h 2533825"/>
              <a:gd name="connsiteX99" fmla="*/ 7683773 w 11055687"/>
              <a:gd name="connsiteY99" fmla="*/ 1185620 h 2533825"/>
              <a:gd name="connsiteX100" fmla="*/ 7714770 w 11055687"/>
              <a:gd name="connsiteY100" fmla="*/ 1201118 h 2533825"/>
              <a:gd name="connsiteX101" fmla="*/ 7761265 w 11055687"/>
              <a:gd name="connsiteY101" fmla="*/ 1216617 h 2533825"/>
              <a:gd name="connsiteX102" fmla="*/ 7792261 w 11055687"/>
              <a:gd name="connsiteY102" fmla="*/ 1224366 h 2533825"/>
              <a:gd name="connsiteX103" fmla="*/ 7877502 w 11055687"/>
              <a:gd name="connsiteY103" fmla="*/ 1270861 h 2533825"/>
              <a:gd name="connsiteX104" fmla="*/ 7947245 w 11055687"/>
              <a:gd name="connsiteY104" fmla="*/ 1301857 h 2533825"/>
              <a:gd name="connsiteX105" fmla="*/ 7985990 w 11055687"/>
              <a:gd name="connsiteY105" fmla="*/ 1325105 h 2533825"/>
              <a:gd name="connsiteX106" fmla="*/ 8032485 w 11055687"/>
              <a:gd name="connsiteY106" fmla="*/ 1356102 h 2533825"/>
              <a:gd name="connsiteX107" fmla="*/ 8164221 w 11055687"/>
              <a:gd name="connsiteY107" fmla="*/ 1387098 h 2533825"/>
              <a:gd name="connsiteX108" fmla="*/ 8319204 w 11055687"/>
              <a:gd name="connsiteY108" fmla="*/ 1425844 h 2533825"/>
              <a:gd name="connsiteX109" fmla="*/ 8559428 w 11055687"/>
              <a:gd name="connsiteY109" fmla="*/ 1526583 h 2533825"/>
              <a:gd name="connsiteX110" fmla="*/ 8636919 w 11055687"/>
              <a:gd name="connsiteY110" fmla="*/ 1557580 h 2533825"/>
              <a:gd name="connsiteX111" fmla="*/ 8698912 w 11055687"/>
              <a:gd name="connsiteY111" fmla="*/ 1588576 h 2533825"/>
              <a:gd name="connsiteX112" fmla="*/ 8784153 w 11055687"/>
              <a:gd name="connsiteY112" fmla="*/ 1604074 h 2533825"/>
              <a:gd name="connsiteX113" fmla="*/ 8923638 w 11055687"/>
              <a:gd name="connsiteY113" fmla="*/ 1627322 h 2533825"/>
              <a:gd name="connsiteX114" fmla="*/ 9225855 w 11055687"/>
              <a:gd name="connsiteY114" fmla="*/ 1596325 h 2533825"/>
              <a:gd name="connsiteX115" fmla="*/ 9349841 w 11055687"/>
              <a:gd name="connsiteY115" fmla="*/ 1580827 h 2533825"/>
              <a:gd name="connsiteX116" fmla="*/ 9528072 w 11055687"/>
              <a:gd name="connsiteY116" fmla="*/ 1588576 h 2533825"/>
              <a:gd name="connsiteX117" fmla="*/ 9613312 w 11055687"/>
              <a:gd name="connsiteY117" fmla="*/ 1611824 h 2533825"/>
              <a:gd name="connsiteX118" fmla="*/ 9768295 w 11055687"/>
              <a:gd name="connsiteY118" fmla="*/ 1627322 h 2533825"/>
              <a:gd name="connsiteX119" fmla="*/ 10117007 w 11055687"/>
              <a:gd name="connsiteY119" fmla="*/ 1658318 h 2533825"/>
              <a:gd name="connsiteX120" fmla="*/ 10248743 w 11055687"/>
              <a:gd name="connsiteY120" fmla="*/ 1673817 h 2533825"/>
              <a:gd name="connsiteX121" fmla="*/ 10310736 w 11055687"/>
              <a:gd name="connsiteY121" fmla="*/ 1689315 h 2533825"/>
              <a:gd name="connsiteX122" fmla="*/ 10364980 w 11055687"/>
              <a:gd name="connsiteY122" fmla="*/ 1712563 h 2533825"/>
              <a:gd name="connsiteX123" fmla="*/ 10395977 w 11055687"/>
              <a:gd name="connsiteY123" fmla="*/ 1735810 h 2533825"/>
              <a:gd name="connsiteX124" fmla="*/ 10426973 w 11055687"/>
              <a:gd name="connsiteY124" fmla="*/ 1805552 h 2533825"/>
              <a:gd name="connsiteX125" fmla="*/ 10434723 w 11055687"/>
              <a:gd name="connsiteY125" fmla="*/ 1844298 h 2533825"/>
              <a:gd name="connsiteX126" fmla="*/ 10450221 w 11055687"/>
              <a:gd name="connsiteY126" fmla="*/ 1875295 h 2533825"/>
              <a:gd name="connsiteX127" fmla="*/ 10465719 w 11055687"/>
              <a:gd name="connsiteY127" fmla="*/ 1952786 h 2533825"/>
              <a:gd name="connsiteX128" fmla="*/ 10512214 w 11055687"/>
              <a:gd name="connsiteY128" fmla="*/ 2038027 h 2533825"/>
              <a:gd name="connsiteX129" fmla="*/ 10527712 w 11055687"/>
              <a:gd name="connsiteY129" fmla="*/ 2069024 h 2533825"/>
              <a:gd name="connsiteX130" fmla="*/ 10558709 w 11055687"/>
              <a:gd name="connsiteY130" fmla="*/ 2092271 h 2533825"/>
              <a:gd name="connsiteX131" fmla="*/ 10620702 w 11055687"/>
              <a:gd name="connsiteY131" fmla="*/ 2216257 h 2533825"/>
              <a:gd name="connsiteX132" fmla="*/ 10636200 w 11055687"/>
              <a:gd name="connsiteY132" fmla="*/ 2247254 h 2533825"/>
              <a:gd name="connsiteX133" fmla="*/ 10667197 w 11055687"/>
              <a:gd name="connsiteY133" fmla="*/ 2262752 h 2533825"/>
              <a:gd name="connsiteX134" fmla="*/ 10752438 w 11055687"/>
              <a:gd name="connsiteY134" fmla="*/ 2332495 h 2533825"/>
              <a:gd name="connsiteX135" fmla="*/ 10791184 w 11055687"/>
              <a:gd name="connsiteY135" fmla="*/ 2363491 h 2533825"/>
              <a:gd name="connsiteX136" fmla="*/ 10829929 w 11055687"/>
              <a:gd name="connsiteY136" fmla="*/ 2378990 h 2533825"/>
              <a:gd name="connsiteX137" fmla="*/ 10891923 w 11055687"/>
              <a:gd name="connsiteY137" fmla="*/ 2417735 h 2533825"/>
              <a:gd name="connsiteX138" fmla="*/ 10992661 w 11055687"/>
              <a:gd name="connsiteY138" fmla="*/ 2526224 h 2533825"/>
              <a:gd name="connsiteX139" fmla="*/ 11054951 w 11055687"/>
              <a:gd name="connsiteY139" fmla="*/ 2480548 h 2533825"/>
              <a:gd name="connsiteX140" fmla="*/ 11029442 w 11055687"/>
              <a:gd name="connsiteY140" fmla="*/ 2129237 h 2533825"/>
              <a:gd name="connsiteX141" fmla="*/ 11031407 w 11055687"/>
              <a:gd name="connsiteY141" fmla="*/ 0 h 2533825"/>
              <a:gd name="connsiteX142" fmla="*/ 74106 w 11055687"/>
              <a:gd name="connsiteY142" fmla="*/ 15498 h 2533825"/>
              <a:gd name="connsiteX0" fmla="*/ 74106 w 11056447"/>
              <a:gd name="connsiteY0" fmla="*/ 15498 h 2533825"/>
              <a:gd name="connsiteX1" fmla="*/ 74106 w 11056447"/>
              <a:gd name="connsiteY1" fmla="*/ 15498 h 2533825"/>
              <a:gd name="connsiteX2" fmla="*/ 74106 w 11056447"/>
              <a:gd name="connsiteY2" fmla="*/ 333213 h 2533825"/>
              <a:gd name="connsiteX3" fmla="*/ 43109 w 11056447"/>
              <a:gd name="connsiteY3" fmla="*/ 410705 h 2533825"/>
              <a:gd name="connsiteX4" fmla="*/ 19861 w 11056447"/>
              <a:gd name="connsiteY4" fmla="*/ 495946 h 2533825"/>
              <a:gd name="connsiteX5" fmla="*/ 12112 w 11056447"/>
              <a:gd name="connsiteY5" fmla="*/ 867905 h 2533825"/>
              <a:gd name="connsiteX6" fmla="*/ 58607 w 11056447"/>
              <a:gd name="connsiteY6" fmla="*/ 914400 h 2533825"/>
              <a:gd name="connsiteX7" fmla="*/ 81855 w 11056447"/>
              <a:gd name="connsiteY7" fmla="*/ 937647 h 2533825"/>
              <a:gd name="connsiteX8" fmla="*/ 112851 w 11056447"/>
              <a:gd name="connsiteY8" fmla="*/ 953146 h 2533825"/>
              <a:gd name="connsiteX9" fmla="*/ 136099 w 11056447"/>
              <a:gd name="connsiteY9" fmla="*/ 968644 h 2533825"/>
              <a:gd name="connsiteX10" fmla="*/ 159346 w 11056447"/>
              <a:gd name="connsiteY10" fmla="*/ 976393 h 2533825"/>
              <a:gd name="connsiteX11" fmla="*/ 221339 w 11056447"/>
              <a:gd name="connsiteY11" fmla="*/ 1007390 h 2533825"/>
              <a:gd name="connsiteX12" fmla="*/ 252336 w 11056447"/>
              <a:gd name="connsiteY12" fmla="*/ 1022888 h 2533825"/>
              <a:gd name="connsiteX13" fmla="*/ 283333 w 11056447"/>
              <a:gd name="connsiteY13" fmla="*/ 1038386 h 2533825"/>
              <a:gd name="connsiteX14" fmla="*/ 337577 w 11056447"/>
              <a:gd name="connsiteY14" fmla="*/ 1077132 h 2533825"/>
              <a:gd name="connsiteX15" fmla="*/ 415068 w 11056447"/>
              <a:gd name="connsiteY15" fmla="*/ 1115878 h 2533825"/>
              <a:gd name="connsiteX16" fmla="*/ 461563 w 11056447"/>
              <a:gd name="connsiteY16" fmla="*/ 1123627 h 2533825"/>
              <a:gd name="connsiteX17" fmla="*/ 539055 w 11056447"/>
              <a:gd name="connsiteY17" fmla="*/ 1154624 h 2533825"/>
              <a:gd name="connsiteX18" fmla="*/ 601048 w 11056447"/>
              <a:gd name="connsiteY18" fmla="*/ 1193369 h 2533825"/>
              <a:gd name="connsiteX19" fmla="*/ 632045 w 11056447"/>
              <a:gd name="connsiteY19" fmla="*/ 1208868 h 2533825"/>
              <a:gd name="connsiteX20" fmla="*/ 686289 w 11056447"/>
              <a:gd name="connsiteY20" fmla="*/ 1255363 h 2533825"/>
              <a:gd name="connsiteX21" fmla="*/ 709536 w 11056447"/>
              <a:gd name="connsiteY21" fmla="*/ 1286359 h 2533825"/>
              <a:gd name="connsiteX22" fmla="*/ 732784 w 11056447"/>
              <a:gd name="connsiteY22" fmla="*/ 1356102 h 2533825"/>
              <a:gd name="connsiteX23" fmla="*/ 748282 w 11056447"/>
              <a:gd name="connsiteY23" fmla="*/ 1983783 h 2533825"/>
              <a:gd name="connsiteX24" fmla="*/ 756031 w 11056447"/>
              <a:gd name="connsiteY24" fmla="*/ 2022529 h 2533825"/>
              <a:gd name="connsiteX25" fmla="*/ 771529 w 11056447"/>
              <a:gd name="connsiteY25" fmla="*/ 2092271 h 2533825"/>
              <a:gd name="connsiteX26" fmla="*/ 787028 w 11056447"/>
              <a:gd name="connsiteY26" fmla="*/ 2146515 h 2533825"/>
              <a:gd name="connsiteX27" fmla="*/ 802526 w 11056447"/>
              <a:gd name="connsiteY27" fmla="*/ 2177512 h 2533825"/>
              <a:gd name="connsiteX28" fmla="*/ 833523 w 11056447"/>
              <a:gd name="connsiteY28" fmla="*/ 2193010 h 2533825"/>
              <a:gd name="connsiteX29" fmla="*/ 880017 w 11056447"/>
              <a:gd name="connsiteY29" fmla="*/ 2208508 h 2533825"/>
              <a:gd name="connsiteX30" fmla="*/ 934261 w 11056447"/>
              <a:gd name="connsiteY30" fmla="*/ 2200759 h 2533825"/>
              <a:gd name="connsiteX31" fmla="*/ 973007 w 11056447"/>
              <a:gd name="connsiteY31" fmla="*/ 2162013 h 2533825"/>
              <a:gd name="connsiteX32" fmla="*/ 1011753 w 11056447"/>
              <a:gd name="connsiteY32" fmla="*/ 2115518 h 2533825"/>
              <a:gd name="connsiteX33" fmla="*/ 1027251 w 11056447"/>
              <a:gd name="connsiteY33" fmla="*/ 2092271 h 2533825"/>
              <a:gd name="connsiteX34" fmla="*/ 1042750 w 11056447"/>
              <a:gd name="connsiteY34" fmla="*/ 2076773 h 2533825"/>
              <a:gd name="connsiteX35" fmla="*/ 1081495 w 11056447"/>
              <a:gd name="connsiteY35" fmla="*/ 2022529 h 2533825"/>
              <a:gd name="connsiteX36" fmla="*/ 1104743 w 11056447"/>
              <a:gd name="connsiteY36" fmla="*/ 2014780 h 2533825"/>
              <a:gd name="connsiteX37" fmla="*/ 1158987 w 11056447"/>
              <a:gd name="connsiteY37" fmla="*/ 1983783 h 2533825"/>
              <a:gd name="connsiteX38" fmla="*/ 1182234 w 11056447"/>
              <a:gd name="connsiteY38" fmla="*/ 1968285 h 2533825"/>
              <a:gd name="connsiteX39" fmla="*/ 1282973 w 11056447"/>
              <a:gd name="connsiteY39" fmla="*/ 1945037 h 2533825"/>
              <a:gd name="connsiteX40" fmla="*/ 2243868 w 11056447"/>
              <a:gd name="connsiteY40" fmla="*/ 1960535 h 2533825"/>
              <a:gd name="connsiteX41" fmla="*/ 2290363 w 11056447"/>
              <a:gd name="connsiteY41" fmla="*/ 1976034 h 2533825"/>
              <a:gd name="connsiteX42" fmla="*/ 2367855 w 11056447"/>
              <a:gd name="connsiteY42" fmla="*/ 1999281 h 2533825"/>
              <a:gd name="connsiteX43" fmla="*/ 2429848 w 11056447"/>
              <a:gd name="connsiteY43" fmla="*/ 2022529 h 2533825"/>
              <a:gd name="connsiteX44" fmla="*/ 2476343 w 11056447"/>
              <a:gd name="connsiteY44" fmla="*/ 2053525 h 2533825"/>
              <a:gd name="connsiteX45" fmla="*/ 2507339 w 11056447"/>
              <a:gd name="connsiteY45" fmla="*/ 2076773 h 2533825"/>
              <a:gd name="connsiteX46" fmla="*/ 2608078 w 11056447"/>
              <a:gd name="connsiteY46" fmla="*/ 2107769 h 2533825"/>
              <a:gd name="connsiteX47" fmla="*/ 2639075 w 11056447"/>
              <a:gd name="connsiteY47" fmla="*/ 2131017 h 2533825"/>
              <a:gd name="connsiteX48" fmla="*/ 2693319 w 11056447"/>
              <a:gd name="connsiteY48" fmla="*/ 2146515 h 2533825"/>
              <a:gd name="connsiteX49" fmla="*/ 2763061 w 11056447"/>
              <a:gd name="connsiteY49" fmla="*/ 2162013 h 2533825"/>
              <a:gd name="connsiteX50" fmla="*/ 2809556 w 11056447"/>
              <a:gd name="connsiteY50" fmla="*/ 2177512 h 2533825"/>
              <a:gd name="connsiteX51" fmla="*/ 2863800 w 11056447"/>
              <a:gd name="connsiteY51" fmla="*/ 2185261 h 2533825"/>
              <a:gd name="connsiteX52" fmla="*/ 3080777 w 11056447"/>
              <a:gd name="connsiteY52" fmla="*/ 2208508 h 2533825"/>
              <a:gd name="connsiteX53" fmla="*/ 3204763 w 11056447"/>
              <a:gd name="connsiteY53" fmla="*/ 2224007 h 2533825"/>
              <a:gd name="connsiteX54" fmla="*/ 3700709 w 11056447"/>
              <a:gd name="connsiteY54" fmla="*/ 2208508 h 2533825"/>
              <a:gd name="connsiteX55" fmla="*/ 3824695 w 11056447"/>
              <a:gd name="connsiteY55" fmla="*/ 2193010 h 2533825"/>
              <a:gd name="connsiteX56" fmla="*/ 3909936 w 11056447"/>
              <a:gd name="connsiteY56" fmla="*/ 2185261 h 2533825"/>
              <a:gd name="connsiteX57" fmla="*/ 4134661 w 11056447"/>
              <a:gd name="connsiteY57" fmla="*/ 2138766 h 2533825"/>
              <a:gd name="connsiteX58" fmla="*/ 4227651 w 11056447"/>
              <a:gd name="connsiteY58" fmla="*/ 2123268 h 2533825"/>
              <a:gd name="connsiteX59" fmla="*/ 4312892 w 11056447"/>
              <a:gd name="connsiteY59" fmla="*/ 2100020 h 2533825"/>
              <a:gd name="connsiteX60" fmla="*/ 4413631 w 11056447"/>
              <a:gd name="connsiteY60" fmla="*/ 2084522 h 2533825"/>
              <a:gd name="connsiteX61" fmla="*/ 4467875 w 11056447"/>
              <a:gd name="connsiteY61" fmla="*/ 2069024 h 2533825"/>
              <a:gd name="connsiteX62" fmla="*/ 4514370 w 11056447"/>
              <a:gd name="connsiteY62" fmla="*/ 2061274 h 2533825"/>
              <a:gd name="connsiteX63" fmla="*/ 4545367 w 11056447"/>
              <a:gd name="connsiteY63" fmla="*/ 2053525 h 2533825"/>
              <a:gd name="connsiteX64" fmla="*/ 5025814 w 11056447"/>
              <a:gd name="connsiteY64" fmla="*/ 2038027 h 2533825"/>
              <a:gd name="connsiteX65" fmla="*/ 5080058 w 11056447"/>
              <a:gd name="connsiteY65" fmla="*/ 2014780 h 2533825"/>
              <a:gd name="connsiteX66" fmla="*/ 5219543 w 11056447"/>
              <a:gd name="connsiteY66" fmla="*/ 1914041 h 2533825"/>
              <a:gd name="connsiteX67" fmla="*/ 5250539 w 11056447"/>
              <a:gd name="connsiteY67" fmla="*/ 1883044 h 2533825"/>
              <a:gd name="connsiteX68" fmla="*/ 5304784 w 11056447"/>
              <a:gd name="connsiteY68" fmla="*/ 1844298 h 2533825"/>
              <a:gd name="connsiteX69" fmla="*/ 5328031 w 11056447"/>
              <a:gd name="connsiteY69" fmla="*/ 1813302 h 2533825"/>
              <a:gd name="connsiteX70" fmla="*/ 5436519 w 11056447"/>
              <a:gd name="connsiteY70" fmla="*/ 1759057 h 2533825"/>
              <a:gd name="connsiteX71" fmla="*/ 5552756 w 11056447"/>
              <a:gd name="connsiteY71" fmla="*/ 1697064 h 2533825"/>
              <a:gd name="connsiteX72" fmla="*/ 5661245 w 11056447"/>
              <a:gd name="connsiteY72" fmla="*/ 1650569 h 2533825"/>
              <a:gd name="connsiteX73" fmla="*/ 5723238 w 11056447"/>
              <a:gd name="connsiteY73" fmla="*/ 1635071 h 2533825"/>
              <a:gd name="connsiteX74" fmla="*/ 5940214 w 11056447"/>
              <a:gd name="connsiteY74" fmla="*/ 1627322 h 2533825"/>
              <a:gd name="connsiteX75" fmla="*/ 6002207 w 11056447"/>
              <a:gd name="connsiteY75" fmla="*/ 1611824 h 2533825"/>
              <a:gd name="connsiteX76" fmla="*/ 6048702 w 11056447"/>
              <a:gd name="connsiteY76" fmla="*/ 1604074 h 2533825"/>
              <a:gd name="connsiteX77" fmla="*/ 6079699 w 11056447"/>
              <a:gd name="connsiteY77" fmla="*/ 1588576 h 2533825"/>
              <a:gd name="connsiteX78" fmla="*/ 6133943 w 11056447"/>
              <a:gd name="connsiteY78" fmla="*/ 1565329 h 2533825"/>
              <a:gd name="connsiteX79" fmla="*/ 6188187 w 11056447"/>
              <a:gd name="connsiteY79" fmla="*/ 1549830 h 2533825"/>
              <a:gd name="connsiteX80" fmla="*/ 6234682 w 11056447"/>
              <a:gd name="connsiteY80" fmla="*/ 1526583 h 2533825"/>
              <a:gd name="connsiteX81" fmla="*/ 6319923 w 11056447"/>
              <a:gd name="connsiteY81" fmla="*/ 1503335 h 2533825"/>
              <a:gd name="connsiteX82" fmla="*/ 6350919 w 11056447"/>
              <a:gd name="connsiteY82" fmla="*/ 1480088 h 2533825"/>
              <a:gd name="connsiteX83" fmla="*/ 6428411 w 11056447"/>
              <a:gd name="connsiteY83" fmla="*/ 1449091 h 2533825"/>
              <a:gd name="connsiteX84" fmla="*/ 6498153 w 11056447"/>
              <a:gd name="connsiteY84" fmla="*/ 1410346 h 2533825"/>
              <a:gd name="connsiteX85" fmla="*/ 6544648 w 11056447"/>
              <a:gd name="connsiteY85" fmla="*/ 1387098 h 2533825"/>
              <a:gd name="connsiteX86" fmla="*/ 6575645 w 11056447"/>
              <a:gd name="connsiteY86" fmla="*/ 1379349 h 2533825"/>
              <a:gd name="connsiteX87" fmla="*/ 6653136 w 11056447"/>
              <a:gd name="connsiteY87" fmla="*/ 1356102 h 2533825"/>
              <a:gd name="connsiteX88" fmla="*/ 6777123 w 11056447"/>
              <a:gd name="connsiteY88" fmla="*/ 1332854 h 2533825"/>
              <a:gd name="connsiteX89" fmla="*/ 6815868 w 11056447"/>
              <a:gd name="connsiteY89" fmla="*/ 1325105 h 2533825"/>
              <a:gd name="connsiteX90" fmla="*/ 6885611 w 11056447"/>
              <a:gd name="connsiteY90" fmla="*/ 1317356 h 2533825"/>
              <a:gd name="connsiteX91" fmla="*/ 6947604 w 11056447"/>
              <a:gd name="connsiteY91" fmla="*/ 1301857 h 2533825"/>
              <a:gd name="connsiteX92" fmla="*/ 7017346 w 11056447"/>
              <a:gd name="connsiteY92" fmla="*/ 1270861 h 2533825"/>
              <a:gd name="connsiteX93" fmla="*/ 7063841 w 11056447"/>
              <a:gd name="connsiteY93" fmla="*/ 1255363 h 2533825"/>
              <a:gd name="connsiteX94" fmla="*/ 7118085 w 11056447"/>
              <a:gd name="connsiteY94" fmla="*/ 1232115 h 2533825"/>
              <a:gd name="connsiteX95" fmla="*/ 7226573 w 11056447"/>
              <a:gd name="connsiteY95" fmla="*/ 1216617 h 2533825"/>
              <a:gd name="connsiteX96" fmla="*/ 7311814 w 11056447"/>
              <a:gd name="connsiteY96" fmla="*/ 1201118 h 2533825"/>
              <a:gd name="connsiteX97" fmla="*/ 7366058 w 11056447"/>
              <a:gd name="connsiteY97" fmla="*/ 1193369 h 2533825"/>
              <a:gd name="connsiteX98" fmla="*/ 7412553 w 11056447"/>
              <a:gd name="connsiteY98" fmla="*/ 1177871 h 2533825"/>
              <a:gd name="connsiteX99" fmla="*/ 7683773 w 11056447"/>
              <a:gd name="connsiteY99" fmla="*/ 1185620 h 2533825"/>
              <a:gd name="connsiteX100" fmla="*/ 7714770 w 11056447"/>
              <a:gd name="connsiteY100" fmla="*/ 1201118 h 2533825"/>
              <a:gd name="connsiteX101" fmla="*/ 7761265 w 11056447"/>
              <a:gd name="connsiteY101" fmla="*/ 1216617 h 2533825"/>
              <a:gd name="connsiteX102" fmla="*/ 7792261 w 11056447"/>
              <a:gd name="connsiteY102" fmla="*/ 1224366 h 2533825"/>
              <a:gd name="connsiteX103" fmla="*/ 7877502 w 11056447"/>
              <a:gd name="connsiteY103" fmla="*/ 1270861 h 2533825"/>
              <a:gd name="connsiteX104" fmla="*/ 7947245 w 11056447"/>
              <a:gd name="connsiteY104" fmla="*/ 1301857 h 2533825"/>
              <a:gd name="connsiteX105" fmla="*/ 7985990 w 11056447"/>
              <a:gd name="connsiteY105" fmla="*/ 1325105 h 2533825"/>
              <a:gd name="connsiteX106" fmla="*/ 8032485 w 11056447"/>
              <a:gd name="connsiteY106" fmla="*/ 1356102 h 2533825"/>
              <a:gd name="connsiteX107" fmla="*/ 8164221 w 11056447"/>
              <a:gd name="connsiteY107" fmla="*/ 1387098 h 2533825"/>
              <a:gd name="connsiteX108" fmla="*/ 8319204 w 11056447"/>
              <a:gd name="connsiteY108" fmla="*/ 1425844 h 2533825"/>
              <a:gd name="connsiteX109" fmla="*/ 8559428 w 11056447"/>
              <a:gd name="connsiteY109" fmla="*/ 1526583 h 2533825"/>
              <a:gd name="connsiteX110" fmla="*/ 8636919 w 11056447"/>
              <a:gd name="connsiteY110" fmla="*/ 1557580 h 2533825"/>
              <a:gd name="connsiteX111" fmla="*/ 8698912 w 11056447"/>
              <a:gd name="connsiteY111" fmla="*/ 1588576 h 2533825"/>
              <a:gd name="connsiteX112" fmla="*/ 8784153 w 11056447"/>
              <a:gd name="connsiteY112" fmla="*/ 1604074 h 2533825"/>
              <a:gd name="connsiteX113" fmla="*/ 8923638 w 11056447"/>
              <a:gd name="connsiteY113" fmla="*/ 1627322 h 2533825"/>
              <a:gd name="connsiteX114" fmla="*/ 9225855 w 11056447"/>
              <a:gd name="connsiteY114" fmla="*/ 1596325 h 2533825"/>
              <a:gd name="connsiteX115" fmla="*/ 9349841 w 11056447"/>
              <a:gd name="connsiteY115" fmla="*/ 1580827 h 2533825"/>
              <a:gd name="connsiteX116" fmla="*/ 9528072 w 11056447"/>
              <a:gd name="connsiteY116" fmla="*/ 1588576 h 2533825"/>
              <a:gd name="connsiteX117" fmla="*/ 9613312 w 11056447"/>
              <a:gd name="connsiteY117" fmla="*/ 1611824 h 2533825"/>
              <a:gd name="connsiteX118" fmla="*/ 9768295 w 11056447"/>
              <a:gd name="connsiteY118" fmla="*/ 1627322 h 2533825"/>
              <a:gd name="connsiteX119" fmla="*/ 10117007 w 11056447"/>
              <a:gd name="connsiteY119" fmla="*/ 1658318 h 2533825"/>
              <a:gd name="connsiteX120" fmla="*/ 10248743 w 11056447"/>
              <a:gd name="connsiteY120" fmla="*/ 1673817 h 2533825"/>
              <a:gd name="connsiteX121" fmla="*/ 10310736 w 11056447"/>
              <a:gd name="connsiteY121" fmla="*/ 1689315 h 2533825"/>
              <a:gd name="connsiteX122" fmla="*/ 10364980 w 11056447"/>
              <a:gd name="connsiteY122" fmla="*/ 1712563 h 2533825"/>
              <a:gd name="connsiteX123" fmla="*/ 10395977 w 11056447"/>
              <a:gd name="connsiteY123" fmla="*/ 1735810 h 2533825"/>
              <a:gd name="connsiteX124" fmla="*/ 10426973 w 11056447"/>
              <a:gd name="connsiteY124" fmla="*/ 1805552 h 2533825"/>
              <a:gd name="connsiteX125" fmla="*/ 10434723 w 11056447"/>
              <a:gd name="connsiteY125" fmla="*/ 1844298 h 2533825"/>
              <a:gd name="connsiteX126" fmla="*/ 10450221 w 11056447"/>
              <a:gd name="connsiteY126" fmla="*/ 1875295 h 2533825"/>
              <a:gd name="connsiteX127" fmla="*/ 10465719 w 11056447"/>
              <a:gd name="connsiteY127" fmla="*/ 1952786 h 2533825"/>
              <a:gd name="connsiteX128" fmla="*/ 10512214 w 11056447"/>
              <a:gd name="connsiteY128" fmla="*/ 2038027 h 2533825"/>
              <a:gd name="connsiteX129" fmla="*/ 10527712 w 11056447"/>
              <a:gd name="connsiteY129" fmla="*/ 2069024 h 2533825"/>
              <a:gd name="connsiteX130" fmla="*/ 10558709 w 11056447"/>
              <a:gd name="connsiteY130" fmla="*/ 2092271 h 2533825"/>
              <a:gd name="connsiteX131" fmla="*/ 10620702 w 11056447"/>
              <a:gd name="connsiteY131" fmla="*/ 2216257 h 2533825"/>
              <a:gd name="connsiteX132" fmla="*/ 10636200 w 11056447"/>
              <a:gd name="connsiteY132" fmla="*/ 2247254 h 2533825"/>
              <a:gd name="connsiteX133" fmla="*/ 10667197 w 11056447"/>
              <a:gd name="connsiteY133" fmla="*/ 2262752 h 2533825"/>
              <a:gd name="connsiteX134" fmla="*/ 10752438 w 11056447"/>
              <a:gd name="connsiteY134" fmla="*/ 2332495 h 2533825"/>
              <a:gd name="connsiteX135" fmla="*/ 10791184 w 11056447"/>
              <a:gd name="connsiteY135" fmla="*/ 2363491 h 2533825"/>
              <a:gd name="connsiteX136" fmla="*/ 10829929 w 11056447"/>
              <a:gd name="connsiteY136" fmla="*/ 2378990 h 2533825"/>
              <a:gd name="connsiteX137" fmla="*/ 10891923 w 11056447"/>
              <a:gd name="connsiteY137" fmla="*/ 2417735 h 2533825"/>
              <a:gd name="connsiteX138" fmla="*/ 10992661 w 11056447"/>
              <a:gd name="connsiteY138" fmla="*/ 2526224 h 2533825"/>
              <a:gd name="connsiteX139" fmla="*/ 11054951 w 11056447"/>
              <a:gd name="connsiteY139" fmla="*/ 2480548 h 2533825"/>
              <a:gd name="connsiteX140" fmla="*/ 11039716 w 11056447"/>
              <a:gd name="connsiteY140" fmla="*/ 2129237 h 2533825"/>
              <a:gd name="connsiteX141" fmla="*/ 11031407 w 11056447"/>
              <a:gd name="connsiteY141" fmla="*/ 0 h 2533825"/>
              <a:gd name="connsiteX142" fmla="*/ 74106 w 11056447"/>
              <a:gd name="connsiteY142" fmla="*/ 15498 h 2533825"/>
              <a:gd name="connsiteX0" fmla="*/ 74106 w 11043387"/>
              <a:gd name="connsiteY0" fmla="*/ 15498 h 2529126"/>
              <a:gd name="connsiteX1" fmla="*/ 74106 w 11043387"/>
              <a:gd name="connsiteY1" fmla="*/ 15498 h 2529126"/>
              <a:gd name="connsiteX2" fmla="*/ 74106 w 11043387"/>
              <a:gd name="connsiteY2" fmla="*/ 333213 h 2529126"/>
              <a:gd name="connsiteX3" fmla="*/ 43109 w 11043387"/>
              <a:gd name="connsiteY3" fmla="*/ 410705 h 2529126"/>
              <a:gd name="connsiteX4" fmla="*/ 19861 w 11043387"/>
              <a:gd name="connsiteY4" fmla="*/ 495946 h 2529126"/>
              <a:gd name="connsiteX5" fmla="*/ 12112 w 11043387"/>
              <a:gd name="connsiteY5" fmla="*/ 867905 h 2529126"/>
              <a:gd name="connsiteX6" fmla="*/ 58607 w 11043387"/>
              <a:gd name="connsiteY6" fmla="*/ 914400 h 2529126"/>
              <a:gd name="connsiteX7" fmla="*/ 81855 w 11043387"/>
              <a:gd name="connsiteY7" fmla="*/ 937647 h 2529126"/>
              <a:gd name="connsiteX8" fmla="*/ 112851 w 11043387"/>
              <a:gd name="connsiteY8" fmla="*/ 953146 h 2529126"/>
              <a:gd name="connsiteX9" fmla="*/ 136099 w 11043387"/>
              <a:gd name="connsiteY9" fmla="*/ 968644 h 2529126"/>
              <a:gd name="connsiteX10" fmla="*/ 159346 w 11043387"/>
              <a:gd name="connsiteY10" fmla="*/ 976393 h 2529126"/>
              <a:gd name="connsiteX11" fmla="*/ 221339 w 11043387"/>
              <a:gd name="connsiteY11" fmla="*/ 1007390 h 2529126"/>
              <a:gd name="connsiteX12" fmla="*/ 252336 w 11043387"/>
              <a:gd name="connsiteY12" fmla="*/ 1022888 h 2529126"/>
              <a:gd name="connsiteX13" fmla="*/ 283333 w 11043387"/>
              <a:gd name="connsiteY13" fmla="*/ 1038386 h 2529126"/>
              <a:gd name="connsiteX14" fmla="*/ 337577 w 11043387"/>
              <a:gd name="connsiteY14" fmla="*/ 1077132 h 2529126"/>
              <a:gd name="connsiteX15" fmla="*/ 415068 w 11043387"/>
              <a:gd name="connsiteY15" fmla="*/ 1115878 h 2529126"/>
              <a:gd name="connsiteX16" fmla="*/ 461563 w 11043387"/>
              <a:gd name="connsiteY16" fmla="*/ 1123627 h 2529126"/>
              <a:gd name="connsiteX17" fmla="*/ 539055 w 11043387"/>
              <a:gd name="connsiteY17" fmla="*/ 1154624 h 2529126"/>
              <a:gd name="connsiteX18" fmla="*/ 601048 w 11043387"/>
              <a:gd name="connsiteY18" fmla="*/ 1193369 h 2529126"/>
              <a:gd name="connsiteX19" fmla="*/ 632045 w 11043387"/>
              <a:gd name="connsiteY19" fmla="*/ 1208868 h 2529126"/>
              <a:gd name="connsiteX20" fmla="*/ 686289 w 11043387"/>
              <a:gd name="connsiteY20" fmla="*/ 1255363 h 2529126"/>
              <a:gd name="connsiteX21" fmla="*/ 709536 w 11043387"/>
              <a:gd name="connsiteY21" fmla="*/ 1286359 h 2529126"/>
              <a:gd name="connsiteX22" fmla="*/ 732784 w 11043387"/>
              <a:gd name="connsiteY22" fmla="*/ 1356102 h 2529126"/>
              <a:gd name="connsiteX23" fmla="*/ 748282 w 11043387"/>
              <a:gd name="connsiteY23" fmla="*/ 1983783 h 2529126"/>
              <a:gd name="connsiteX24" fmla="*/ 756031 w 11043387"/>
              <a:gd name="connsiteY24" fmla="*/ 2022529 h 2529126"/>
              <a:gd name="connsiteX25" fmla="*/ 771529 w 11043387"/>
              <a:gd name="connsiteY25" fmla="*/ 2092271 h 2529126"/>
              <a:gd name="connsiteX26" fmla="*/ 787028 w 11043387"/>
              <a:gd name="connsiteY26" fmla="*/ 2146515 h 2529126"/>
              <a:gd name="connsiteX27" fmla="*/ 802526 w 11043387"/>
              <a:gd name="connsiteY27" fmla="*/ 2177512 h 2529126"/>
              <a:gd name="connsiteX28" fmla="*/ 833523 w 11043387"/>
              <a:gd name="connsiteY28" fmla="*/ 2193010 h 2529126"/>
              <a:gd name="connsiteX29" fmla="*/ 880017 w 11043387"/>
              <a:gd name="connsiteY29" fmla="*/ 2208508 h 2529126"/>
              <a:gd name="connsiteX30" fmla="*/ 934261 w 11043387"/>
              <a:gd name="connsiteY30" fmla="*/ 2200759 h 2529126"/>
              <a:gd name="connsiteX31" fmla="*/ 973007 w 11043387"/>
              <a:gd name="connsiteY31" fmla="*/ 2162013 h 2529126"/>
              <a:gd name="connsiteX32" fmla="*/ 1011753 w 11043387"/>
              <a:gd name="connsiteY32" fmla="*/ 2115518 h 2529126"/>
              <a:gd name="connsiteX33" fmla="*/ 1027251 w 11043387"/>
              <a:gd name="connsiteY33" fmla="*/ 2092271 h 2529126"/>
              <a:gd name="connsiteX34" fmla="*/ 1042750 w 11043387"/>
              <a:gd name="connsiteY34" fmla="*/ 2076773 h 2529126"/>
              <a:gd name="connsiteX35" fmla="*/ 1081495 w 11043387"/>
              <a:gd name="connsiteY35" fmla="*/ 2022529 h 2529126"/>
              <a:gd name="connsiteX36" fmla="*/ 1104743 w 11043387"/>
              <a:gd name="connsiteY36" fmla="*/ 2014780 h 2529126"/>
              <a:gd name="connsiteX37" fmla="*/ 1158987 w 11043387"/>
              <a:gd name="connsiteY37" fmla="*/ 1983783 h 2529126"/>
              <a:gd name="connsiteX38" fmla="*/ 1182234 w 11043387"/>
              <a:gd name="connsiteY38" fmla="*/ 1968285 h 2529126"/>
              <a:gd name="connsiteX39" fmla="*/ 1282973 w 11043387"/>
              <a:gd name="connsiteY39" fmla="*/ 1945037 h 2529126"/>
              <a:gd name="connsiteX40" fmla="*/ 2243868 w 11043387"/>
              <a:gd name="connsiteY40" fmla="*/ 1960535 h 2529126"/>
              <a:gd name="connsiteX41" fmla="*/ 2290363 w 11043387"/>
              <a:gd name="connsiteY41" fmla="*/ 1976034 h 2529126"/>
              <a:gd name="connsiteX42" fmla="*/ 2367855 w 11043387"/>
              <a:gd name="connsiteY42" fmla="*/ 1999281 h 2529126"/>
              <a:gd name="connsiteX43" fmla="*/ 2429848 w 11043387"/>
              <a:gd name="connsiteY43" fmla="*/ 2022529 h 2529126"/>
              <a:gd name="connsiteX44" fmla="*/ 2476343 w 11043387"/>
              <a:gd name="connsiteY44" fmla="*/ 2053525 h 2529126"/>
              <a:gd name="connsiteX45" fmla="*/ 2507339 w 11043387"/>
              <a:gd name="connsiteY45" fmla="*/ 2076773 h 2529126"/>
              <a:gd name="connsiteX46" fmla="*/ 2608078 w 11043387"/>
              <a:gd name="connsiteY46" fmla="*/ 2107769 h 2529126"/>
              <a:gd name="connsiteX47" fmla="*/ 2639075 w 11043387"/>
              <a:gd name="connsiteY47" fmla="*/ 2131017 h 2529126"/>
              <a:gd name="connsiteX48" fmla="*/ 2693319 w 11043387"/>
              <a:gd name="connsiteY48" fmla="*/ 2146515 h 2529126"/>
              <a:gd name="connsiteX49" fmla="*/ 2763061 w 11043387"/>
              <a:gd name="connsiteY49" fmla="*/ 2162013 h 2529126"/>
              <a:gd name="connsiteX50" fmla="*/ 2809556 w 11043387"/>
              <a:gd name="connsiteY50" fmla="*/ 2177512 h 2529126"/>
              <a:gd name="connsiteX51" fmla="*/ 2863800 w 11043387"/>
              <a:gd name="connsiteY51" fmla="*/ 2185261 h 2529126"/>
              <a:gd name="connsiteX52" fmla="*/ 3080777 w 11043387"/>
              <a:gd name="connsiteY52" fmla="*/ 2208508 h 2529126"/>
              <a:gd name="connsiteX53" fmla="*/ 3204763 w 11043387"/>
              <a:gd name="connsiteY53" fmla="*/ 2224007 h 2529126"/>
              <a:gd name="connsiteX54" fmla="*/ 3700709 w 11043387"/>
              <a:gd name="connsiteY54" fmla="*/ 2208508 h 2529126"/>
              <a:gd name="connsiteX55" fmla="*/ 3824695 w 11043387"/>
              <a:gd name="connsiteY55" fmla="*/ 2193010 h 2529126"/>
              <a:gd name="connsiteX56" fmla="*/ 3909936 w 11043387"/>
              <a:gd name="connsiteY56" fmla="*/ 2185261 h 2529126"/>
              <a:gd name="connsiteX57" fmla="*/ 4134661 w 11043387"/>
              <a:gd name="connsiteY57" fmla="*/ 2138766 h 2529126"/>
              <a:gd name="connsiteX58" fmla="*/ 4227651 w 11043387"/>
              <a:gd name="connsiteY58" fmla="*/ 2123268 h 2529126"/>
              <a:gd name="connsiteX59" fmla="*/ 4312892 w 11043387"/>
              <a:gd name="connsiteY59" fmla="*/ 2100020 h 2529126"/>
              <a:gd name="connsiteX60" fmla="*/ 4413631 w 11043387"/>
              <a:gd name="connsiteY60" fmla="*/ 2084522 h 2529126"/>
              <a:gd name="connsiteX61" fmla="*/ 4467875 w 11043387"/>
              <a:gd name="connsiteY61" fmla="*/ 2069024 h 2529126"/>
              <a:gd name="connsiteX62" fmla="*/ 4514370 w 11043387"/>
              <a:gd name="connsiteY62" fmla="*/ 2061274 h 2529126"/>
              <a:gd name="connsiteX63" fmla="*/ 4545367 w 11043387"/>
              <a:gd name="connsiteY63" fmla="*/ 2053525 h 2529126"/>
              <a:gd name="connsiteX64" fmla="*/ 5025814 w 11043387"/>
              <a:gd name="connsiteY64" fmla="*/ 2038027 h 2529126"/>
              <a:gd name="connsiteX65" fmla="*/ 5080058 w 11043387"/>
              <a:gd name="connsiteY65" fmla="*/ 2014780 h 2529126"/>
              <a:gd name="connsiteX66" fmla="*/ 5219543 w 11043387"/>
              <a:gd name="connsiteY66" fmla="*/ 1914041 h 2529126"/>
              <a:gd name="connsiteX67" fmla="*/ 5250539 w 11043387"/>
              <a:gd name="connsiteY67" fmla="*/ 1883044 h 2529126"/>
              <a:gd name="connsiteX68" fmla="*/ 5304784 w 11043387"/>
              <a:gd name="connsiteY68" fmla="*/ 1844298 h 2529126"/>
              <a:gd name="connsiteX69" fmla="*/ 5328031 w 11043387"/>
              <a:gd name="connsiteY69" fmla="*/ 1813302 h 2529126"/>
              <a:gd name="connsiteX70" fmla="*/ 5436519 w 11043387"/>
              <a:gd name="connsiteY70" fmla="*/ 1759057 h 2529126"/>
              <a:gd name="connsiteX71" fmla="*/ 5552756 w 11043387"/>
              <a:gd name="connsiteY71" fmla="*/ 1697064 h 2529126"/>
              <a:gd name="connsiteX72" fmla="*/ 5661245 w 11043387"/>
              <a:gd name="connsiteY72" fmla="*/ 1650569 h 2529126"/>
              <a:gd name="connsiteX73" fmla="*/ 5723238 w 11043387"/>
              <a:gd name="connsiteY73" fmla="*/ 1635071 h 2529126"/>
              <a:gd name="connsiteX74" fmla="*/ 5940214 w 11043387"/>
              <a:gd name="connsiteY74" fmla="*/ 1627322 h 2529126"/>
              <a:gd name="connsiteX75" fmla="*/ 6002207 w 11043387"/>
              <a:gd name="connsiteY75" fmla="*/ 1611824 h 2529126"/>
              <a:gd name="connsiteX76" fmla="*/ 6048702 w 11043387"/>
              <a:gd name="connsiteY76" fmla="*/ 1604074 h 2529126"/>
              <a:gd name="connsiteX77" fmla="*/ 6079699 w 11043387"/>
              <a:gd name="connsiteY77" fmla="*/ 1588576 h 2529126"/>
              <a:gd name="connsiteX78" fmla="*/ 6133943 w 11043387"/>
              <a:gd name="connsiteY78" fmla="*/ 1565329 h 2529126"/>
              <a:gd name="connsiteX79" fmla="*/ 6188187 w 11043387"/>
              <a:gd name="connsiteY79" fmla="*/ 1549830 h 2529126"/>
              <a:gd name="connsiteX80" fmla="*/ 6234682 w 11043387"/>
              <a:gd name="connsiteY80" fmla="*/ 1526583 h 2529126"/>
              <a:gd name="connsiteX81" fmla="*/ 6319923 w 11043387"/>
              <a:gd name="connsiteY81" fmla="*/ 1503335 h 2529126"/>
              <a:gd name="connsiteX82" fmla="*/ 6350919 w 11043387"/>
              <a:gd name="connsiteY82" fmla="*/ 1480088 h 2529126"/>
              <a:gd name="connsiteX83" fmla="*/ 6428411 w 11043387"/>
              <a:gd name="connsiteY83" fmla="*/ 1449091 h 2529126"/>
              <a:gd name="connsiteX84" fmla="*/ 6498153 w 11043387"/>
              <a:gd name="connsiteY84" fmla="*/ 1410346 h 2529126"/>
              <a:gd name="connsiteX85" fmla="*/ 6544648 w 11043387"/>
              <a:gd name="connsiteY85" fmla="*/ 1387098 h 2529126"/>
              <a:gd name="connsiteX86" fmla="*/ 6575645 w 11043387"/>
              <a:gd name="connsiteY86" fmla="*/ 1379349 h 2529126"/>
              <a:gd name="connsiteX87" fmla="*/ 6653136 w 11043387"/>
              <a:gd name="connsiteY87" fmla="*/ 1356102 h 2529126"/>
              <a:gd name="connsiteX88" fmla="*/ 6777123 w 11043387"/>
              <a:gd name="connsiteY88" fmla="*/ 1332854 h 2529126"/>
              <a:gd name="connsiteX89" fmla="*/ 6815868 w 11043387"/>
              <a:gd name="connsiteY89" fmla="*/ 1325105 h 2529126"/>
              <a:gd name="connsiteX90" fmla="*/ 6885611 w 11043387"/>
              <a:gd name="connsiteY90" fmla="*/ 1317356 h 2529126"/>
              <a:gd name="connsiteX91" fmla="*/ 6947604 w 11043387"/>
              <a:gd name="connsiteY91" fmla="*/ 1301857 h 2529126"/>
              <a:gd name="connsiteX92" fmla="*/ 7017346 w 11043387"/>
              <a:gd name="connsiteY92" fmla="*/ 1270861 h 2529126"/>
              <a:gd name="connsiteX93" fmla="*/ 7063841 w 11043387"/>
              <a:gd name="connsiteY93" fmla="*/ 1255363 h 2529126"/>
              <a:gd name="connsiteX94" fmla="*/ 7118085 w 11043387"/>
              <a:gd name="connsiteY94" fmla="*/ 1232115 h 2529126"/>
              <a:gd name="connsiteX95" fmla="*/ 7226573 w 11043387"/>
              <a:gd name="connsiteY95" fmla="*/ 1216617 h 2529126"/>
              <a:gd name="connsiteX96" fmla="*/ 7311814 w 11043387"/>
              <a:gd name="connsiteY96" fmla="*/ 1201118 h 2529126"/>
              <a:gd name="connsiteX97" fmla="*/ 7366058 w 11043387"/>
              <a:gd name="connsiteY97" fmla="*/ 1193369 h 2529126"/>
              <a:gd name="connsiteX98" fmla="*/ 7412553 w 11043387"/>
              <a:gd name="connsiteY98" fmla="*/ 1177871 h 2529126"/>
              <a:gd name="connsiteX99" fmla="*/ 7683773 w 11043387"/>
              <a:gd name="connsiteY99" fmla="*/ 1185620 h 2529126"/>
              <a:gd name="connsiteX100" fmla="*/ 7714770 w 11043387"/>
              <a:gd name="connsiteY100" fmla="*/ 1201118 h 2529126"/>
              <a:gd name="connsiteX101" fmla="*/ 7761265 w 11043387"/>
              <a:gd name="connsiteY101" fmla="*/ 1216617 h 2529126"/>
              <a:gd name="connsiteX102" fmla="*/ 7792261 w 11043387"/>
              <a:gd name="connsiteY102" fmla="*/ 1224366 h 2529126"/>
              <a:gd name="connsiteX103" fmla="*/ 7877502 w 11043387"/>
              <a:gd name="connsiteY103" fmla="*/ 1270861 h 2529126"/>
              <a:gd name="connsiteX104" fmla="*/ 7947245 w 11043387"/>
              <a:gd name="connsiteY104" fmla="*/ 1301857 h 2529126"/>
              <a:gd name="connsiteX105" fmla="*/ 7985990 w 11043387"/>
              <a:gd name="connsiteY105" fmla="*/ 1325105 h 2529126"/>
              <a:gd name="connsiteX106" fmla="*/ 8032485 w 11043387"/>
              <a:gd name="connsiteY106" fmla="*/ 1356102 h 2529126"/>
              <a:gd name="connsiteX107" fmla="*/ 8164221 w 11043387"/>
              <a:gd name="connsiteY107" fmla="*/ 1387098 h 2529126"/>
              <a:gd name="connsiteX108" fmla="*/ 8319204 w 11043387"/>
              <a:gd name="connsiteY108" fmla="*/ 1425844 h 2529126"/>
              <a:gd name="connsiteX109" fmla="*/ 8559428 w 11043387"/>
              <a:gd name="connsiteY109" fmla="*/ 1526583 h 2529126"/>
              <a:gd name="connsiteX110" fmla="*/ 8636919 w 11043387"/>
              <a:gd name="connsiteY110" fmla="*/ 1557580 h 2529126"/>
              <a:gd name="connsiteX111" fmla="*/ 8698912 w 11043387"/>
              <a:gd name="connsiteY111" fmla="*/ 1588576 h 2529126"/>
              <a:gd name="connsiteX112" fmla="*/ 8784153 w 11043387"/>
              <a:gd name="connsiteY112" fmla="*/ 1604074 h 2529126"/>
              <a:gd name="connsiteX113" fmla="*/ 8923638 w 11043387"/>
              <a:gd name="connsiteY113" fmla="*/ 1627322 h 2529126"/>
              <a:gd name="connsiteX114" fmla="*/ 9225855 w 11043387"/>
              <a:gd name="connsiteY114" fmla="*/ 1596325 h 2529126"/>
              <a:gd name="connsiteX115" fmla="*/ 9349841 w 11043387"/>
              <a:gd name="connsiteY115" fmla="*/ 1580827 h 2529126"/>
              <a:gd name="connsiteX116" fmla="*/ 9528072 w 11043387"/>
              <a:gd name="connsiteY116" fmla="*/ 1588576 h 2529126"/>
              <a:gd name="connsiteX117" fmla="*/ 9613312 w 11043387"/>
              <a:gd name="connsiteY117" fmla="*/ 1611824 h 2529126"/>
              <a:gd name="connsiteX118" fmla="*/ 9768295 w 11043387"/>
              <a:gd name="connsiteY118" fmla="*/ 1627322 h 2529126"/>
              <a:gd name="connsiteX119" fmla="*/ 10117007 w 11043387"/>
              <a:gd name="connsiteY119" fmla="*/ 1658318 h 2529126"/>
              <a:gd name="connsiteX120" fmla="*/ 10248743 w 11043387"/>
              <a:gd name="connsiteY120" fmla="*/ 1673817 h 2529126"/>
              <a:gd name="connsiteX121" fmla="*/ 10310736 w 11043387"/>
              <a:gd name="connsiteY121" fmla="*/ 1689315 h 2529126"/>
              <a:gd name="connsiteX122" fmla="*/ 10364980 w 11043387"/>
              <a:gd name="connsiteY122" fmla="*/ 1712563 h 2529126"/>
              <a:gd name="connsiteX123" fmla="*/ 10395977 w 11043387"/>
              <a:gd name="connsiteY123" fmla="*/ 1735810 h 2529126"/>
              <a:gd name="connsiteX124" fmla="*/ 10426973 w 11043387"/>
              <a:gd name="connsiteY124" fmla="*/ 1805552 h 2529126"/>
              <a:gd name="connsiteX125" fmla="*/ 10434723 w 11043387"/>
              <a:gd name="connsiteY125" fmla="*/ 1844298 h 2529126"/>
              <a:gd name="connsiteX126" fmla="*/ 10450221 w 11043387"/>
              <a:gd name="connsiteY126" fmla="*/ 1875295 h 2529126"/>
              <a:gd name="connsiteX127" fmla="*/ 10465719 w 11043387"/>
              <a:gd name="connsiteY127" fmla="*/ 1952786 h 2529126"/>
              <a:gd name="connsiteX128" fmla="*/ 10512214 w 11043387"/>
              <a:gd name="connsiteY128" fmla="*/ 2038027 h 2529126"/>
              <a:gd name="connsiteX129" fmla="*/ 10527712 w 11043387"/>
              <a:gd name="connsiteY129" fmla="*/ 2069024 h 2529126"/>
              <a:gd name="connsiteX130" fmla="*/ 10558709 w 11043387"/>
              <a:gd name="connsiteY130" fmla="*/ 2092271 h 2529126"/>
              <a:gd name="connsiteX131" fmla="*/ 10620702 w 11043387"/>
              <a:gd name="connsiteY131" fmla="*/ 2216257 h 2529126"/>
              <a:gd name="connsiteX132" fmla="*/ 10636200 w 11043387"/>
              <a:gd name="connsiteY132" fmla="*/ 2247254 h 2529126"/>
              <a:gd name="connsiteX133" fmla="*/ 10667197 w 11043387"/>
              <a:gd name="connsiteY133" fmla="*/ 2262752 h 2529126"/>
              <a:gd name="connsiteX134" fmla="*/ 10752438 w 11043387"/>
              <a:gd name="connsiteY134" fmla="*/ 2332495 h 2529126"/>
              <a:gd name="connsiteX135" fmla="*/ 10791184 w 11043387"/>
              <a:gd name="connsiteY135" fmla="*/ 2363491 h 2529126"/>
              <a:gd name="connsiteX136" fmla="*/ 10829929 w 11043387"/>
              <a:gd name="connsiteY136" fmla="*/ 2378990 h 2529126"/>
              <a:gd name="connsiteX137" fmla="*/ 10891923 w 11043387"/>
              <a:gd name="connsiteY137" fmla="*/ 2417735 h 2529126"/>
              <a:gd name="connsiteX138" fmla="*/ 10992661 w 11043387"/>
              <a:gd name="connsiteY138" fmla="*/ 2526224 h 2529126"/>
              <a:gd name="connsiteX139" fmla="*/ 11040567 w 11043387"/>
              <a:gd name="connsiteY139" fmla="*/ 2464109 h 2529126"/>
              <a:gd name="connsiteX140" fmla="*/ 11039716 w 11043387"/>
              <a:gd name="connsiteY140" fmla="*/ 2129237 h 2529126"/>
              <a:gd name="connsiteX141" fmla="*/ 11031407 w 11043387"/>
              <a:gd name="connsiteY141" fmla="*/ 0 h 2529126"/>
              <a:gd name="connsiteX142" fmla="*/ 74106 w 11043387"/>
              <a:gd name="connsiteY142" fmla="*/ 15498 h 2529126"/>
              <a:gd name="connsiteX0" fmla="*/ 74106 w 11043387"/>
              <a:gd name="connsiteY0" fmla="*/ 15498 h 2529126"/>
              <a:gd name="connsiteX1" fmla="*/ 74106 w 11043387"/>
              <a:gd name="connsiteY1" fmla="*/ 15498 h 2529126"/>
              <a:gd name="connsiteX2" fmla="*/ 74106 w 11043387"/>
              <a:gd name="connsiteY2" fmla="*/ 333213 h 2529126"/>
              <a:gd name="connsiteX3" fmla="*/ 43109 w 11043387"/>
              <a:gd name="connsiteY3" fmla="*/ 410705 h 2529126"/>
              <a:gd name="connsiteX4" fmla="*/ 19861 w 11043387"/>
              <a:gd name="connsiteY4" fmla="*/ 495946 h 2529126"/>
              <a:gd name="connsiteX5" fmla="*/ 12112 w 11043387"/>
              <a:gd name="connsiteY5" fmla="*/ 867905 h 2529126"/>
              <a:gd name="connsiteX6" fmla="*/ 58607 w 11043387"/>
              <a:gd name="connsiteY6" fmla="*/ 914400 h 2529126"/>
              <a:gd name="connsiteX7" fmla="*/ 81855 w 11043387"/>
              <a:gd name="connsiteY7" fmla="*/ 937647 h 2529126"/>
              <a:gd name="connsiteX8" fmla="*/ 112851 w 11043387"/>
              <a:gd name="connsiteY8" fmla="*/ 953146 h 2529126"/>
              <a:gd name="connsiteX9" fmla="*/ 136099 w 11043387"/>
              <a:gd name="connsiteY9" fmla="*/ 968644 h 2529126"/>
              <a:gd name="connsiteX10" fmla="*/ 159346 w 11043387"/>
              <a:gd name="connsiteY10" fmla="*/ 976393 h 2529126"/>
              <a:gd name="connsiteX11" fmla="*/ 221339 w 11043387"/>
              <a:gd name="connsiteY11" fmla="*/ 1007390 h 2529126"/>
              <a:gd name="connsiteX12" fmla="*/ 252336 w 11043387"/>
              <a:gd name="connsiteY12" fmla="*/ 1022888 h 2529126"/>
              <a:gd name="connsiteX13" fmla="*/ 283333 w 11043387"/>
              <a:gd name="connsiteY13" fmla="*/ 1038386 h 2529126"/>
              <a:gd name="connsiteX14" fmla="*/ 337577 w 11043387"/>
              <a:gd name="connsiteY14" fmla="*/ 1077132 h 2529126"/>
              <a:gd name="connsiteX15" fmla="*/ 415068 w 11043387"/>
              <a:gd name="connsiteY15" fmla="*/ 1115878 h 2529126"/>
              <a:gd name="connsiteX16" fmla="*/ 461563 w 11043387"/>
              <a:gd name="connsiteY16" fmla="*/ 1123627 h 2529126"/>
              <a:gd name="connsiteX17" fmla="*/ 539055 w 11043387"/>
              <a:gd name="connsiteY17" fmla="*/ 1154624 h 2529126"/>
              <a:gd name="connsiteX18" fmla="*/ 601048 w 11043387"/>
              <a:gd name="connsiteY18" fmla="*/ 1193369 h 2529126"/>
              <a:gd name="connsiteX19" fmla="*/ 632045 w 11043387"/>
              <a:gd name="connsiteY19" fmla="*/ 1208868 h 2529126"/>
              <a:gd name="connsiteX20" fmla="*/ 686289 w 11043387"/>
              <a:gd name="connsiteY20" fmla="*/ 1255363 h 2529126"/>
              <a:gd name="connsiteX21" fmla="*/ 709536 w 11043387"/>
              <a:gd name="connsiteY21" fmla="*/ 1286359 h 2529126"/>
              <a:gd name="connsiteX22" fmla="*/ 732784 w 11043387"/>
              <a:gd name="connsiteY22" fmla="*/ 1356102 h 2529126"/>
              <a:gd name="connsiteX23" fmla="*/ 748282 w 11043387"/>
              <a:gd name="connsiteY23" fmla="*/ 1983783 h 2529126"/>
              <a:gd name="connsiteX24" fmla="*/ 756031 w 11043387"/>
              <a:gd name="connsiteY24" fmla="*/ 2022529 h 2529126"/>
              <a:gd name="connsiteX25" fmla="*/ 771529 w 11043387"/>
              <a:gd name="connsiteY25" fmla="*/ 2092271 h 2529126"/>
              <a:gd name="connsiteX26" fmla="*/ 787028 w 11043387"/>
              <a:gd name="connsiteY26" fmla="*/ 2146515 h 2529126"/>
              <a:gd name="connsiteX27" fmla="*/ 802526 w 11043387"/>
              <a:gd name="connsiteY27" fmla="*/ 2177512 h 2529126"/>
              <a:gd name="connsiteX28" fmla="*/ 833523 w 11043387"/>
              <a:gd name="connsiteY28" fmla="*/ 2193010 h 2529126"/>
              <a:gd name="connsiteX29" fmla="*/ 880017 w 11043387"/>
              <a:gd name="connsiteY29" fmla="*/ 2208508 h 2529126"/>
              <a:gd name="connsiteX30" fmla="*/ 934261 w 11043387"/>
              <a:gd name="connsiteY30" fmla="*/ 2200759 h 2529126"/>
              <a:gd name="connsiteX31" fmla="*/ 973007 w 11043387"/>
              <a:gd name="connsiteY31" fmla="*/ 2162013 h 2529126"/>
              <a:gd name="connsiteX32" fmla="*/ 1011753 w 11043387"/>
              <a:gd name="connsiteY32" fmla="*/ 2115518 h 2529126"/>
              <a:gd name="connsiteX33" fmla="*/ 1027251 w 11043387"/>
              <a:gd name="connsiteY33" fmla="*/ 2092271 h 2529126"/>
              <a:gd name="connsiteX34" fmla="*/ 1042750 w 11043387"/>
              <a:gd name="connsiteY34" fmla="*/ 2076773 h 2529126"/>
              <a:gd name="connsiteX35" fmla="*/ 1081495 w 11043387"/>
              <a:gd name="connsiteY35" fmla="*/ 2022529 h 2529126"/>
              <a:gd name="connsiteX36" fmla="*/ 1104743 w 11043387"/>
              <a:gd name="connsiteY36" fmla="*/ 2014780 h 2529126"/>
              <a:gd name="connsiteX37" fmla="*/ 1158987 w 11043387"/>
              <a:gd name="connsiteY37" fmla="*/ 1983783 h 2529126"/>
              <a:gd name="connsiteX38" fmla="*/ 1182234 w 11043387"/>
              <a:gd name="connsiteY38" fmla="*/ 1968285 h 2529126"/>
              <a:gd name="connsiteX39" fmla="*/ 1282973 w 11043387"/>
              <a:gd name="connsiteY39" fmla="*/ 1945037 h 2529126"/>
              <a:gd name="connsiteX40" fmla="*/ 2243868 w 11043387"/>
              <a:gd name="connsiteY40" fmla="*/ 1960535 h 2529126"/>
              <a:gd name="connsiteX41" fmla="*/ 2290363 w 11043387"/>
              <a:gd name="connsiteY41" fmla="*/ 1976034 h 2529126"/>
              <a:gd name="connsiteX42" fmla="*/ 2367855 w 11043387"/>
              <a:gd name="connsiteY42" fmla="*/ 1999281 h 2529126"/>
              <a:gd name="connsiteX43" fmla="*/ 2429848 w 11043387"/>
              <a:gd name="connsiteY43" fmla="*/ 2022529 h 2529126"/>
              <a:gd name="connsiteX44" fmla="*/ 2476343 w 11043387"/>
              <a:gd name="connsiteY44" fmla="*/ 2053525 h 2529126"/>
              <a:gd name="connsiteX45" fmla="*/ 2507339 w 11043387"/>
              <a:gd name="connsiteY45" fmla="*/ 2076773 h 2529126"/>
              <a:gd name="connsiteX46" fmla="*/ 2608078 w 11043387"/>
              <a:gd name="connsiteY46" fmla="*/ 2107769 h 2529126"/>
              <a:gd name="connsiteX47" fmla="*/ 2639075 w 11043387"/>
              <a:gd name="connsiteY47" fmla="*/ 2131017 h 2529126"/>
              <a:gd name="connsiteX48" fmla="*/ 2693319 w 11043387"/>
              <a:gd name="connsiteY48" fmla="*/ 2146515 h 2529126"/>
              <a:gd name="connsiteX49" fmla="*/ 2763061 w 11043387"/>
              <a:gd name="connsiteY49" fmla="*/ 2162013 h 2529126"/>
              <a:gd name="connsiteX50" fmla="*/ 2809556 w 11043387"/>
              <a:gd name="connsiteY50" fmla="*/ 2177512 h 2529126"/>
              <a:gd name="connsiteX51" fmla="*/ 2863800 w 11043387"/>
              <a:gd name="connsiteY51" fmla="*/ 2185261 h 2529126"/>
              <a:gd name="connsiteX52" fmla="*/ 3080777 w 11043387"/>
              <a:gd name="connsiteY52" fmla="*/ 2208508 h 2529126"/>
              <a:gd name="connsiteX53" fmla="*/ 3204763 w 11043387"/>
              <a:gd name="connsiteY53" fmla="*/ 2224007 h 2529126"/>
              <a:gd name="connsiteX54" fmla="*/ 3700709 w 11043387"/>
              <a:gd name="connsiteY54" fmla="*/ 2208508 h 2529126"/>
              <a:gd name="connsiteX55" fmla="*/ 3824695 w 11043387"/>
              <a:gd name="connsiteY55" fmla="*/ 2193010 h 2529126"/>
              <a:gd name="connsiteX56" fmla="*/ 3909936 w 11043387"/>
              <a:gd name="connsiteY56" fmla="*/ 2185261 h 2529126"/>
              <a:gd name="connsiteX57" fmla="*/ 4134661 w 11043387"/>
              <a:gd name="connsiteY57" fmla="*/ 2138766 h 2529126"/>
              <a:gd name="connsiteX58" fmla="*/ 4227651 w 11043387"/>
              <a:gd name="connsiteY58" fmla="*/ 2123268 h 2529126"/>
              <a:gd name="connsiteX59" fmla="*/ 4312892 w 11043387"/>
              <a:gd name="connsiteY59" fmla="*/ 2100020 h 2529126"/>
              <a:gd name="connsiteX60" fmla="*/ 4413631 w 11043387"/>
              <a:gd name="connsiteY60" fmla="*/ 2084522 h 2529126"/>
              <a:gd name="connsiteX61" fmla="*/ 4467875 w 11043387"/>
              <a:gd name="connsiteY61" fmla="*/ 2069024 h 2529126"/>
              <a:gd name="connsiteX62" fmla="*/ 4514370 w 11043387"/>
              <a:gd name="connsiteY62" fmla="*/ 2061274 h 2529126"/>
              <a:gd name="connsiteX63" fmla="*/ 4545367 w 11043387"/>
              <a:gd name="connsiteY63" fmla="*/ 2053525 h 2529126"/>
              <a:gd name="connsiteX64" fmla="*/ 5025814 w 11043387"/>
              <a:gd name="connsiteY64" fmla="*/ 2038027 h 2529126"/>
              <a:gd name="connsiteX65" fmla="*/ 5080058 w 11043387"/>
              <a:gd name="connsiteY65" fmla="*/ 2014780 h 2529126"/>
              <a:gd name="connsiteX66" fmla="*/ 5219543 w 11043387"/>
              <a:gd name="connsiteY66" fmla="*/ 1914041 h 2529126"/>
              <a:gd name="connsiteX67" fmla="*/ 5250539 w 11043387"/>
              <a:gd name="connsiteY67" fmla="*/ 1883044 h 2529126"/>
              <a:gd name="connsiteX68" fmla="*/ 5304784 w 11043387"/>
              <a:gd name="connsiteY68" fmla="*/ 1844298 h 2529126"/>
              <a:gd name="connsiteX69" fmla="*/ 5328031 w 11043387"/>
              <a:gd name="connsiteY69" fmla="*/ 1813302 h 2529126"/>
              <a:gd name="connsiteX70" fmla="*/ 5436519 w 11043387"/>
              <a:gd name="connsiteY70" fmla="*/ 1759057 h 2529126"/>
              <a:gd name="connsiteX71" fmla="*/ 5552756 w 11043387"/>
              <a:gd name="connsiteY71" fmla="*/ 1697064 h 2529126"/>
              <a:gd name="connsiteX72" fmla="*/ 5661245 w 11043387"/>
              <a:gd name="connsiteY72" fmla="*/ 1650569 h 2529126"/>
              <a:gd name="connsiteX73" fmla="*/ 5723238 w 11043387"/>
              <a:gd name="connsiteY73" fmla="*/ 1635071 h 2529126"/>
              <a:gd name="connsiteX74" fmla="*/ 5940214 w 11043387"/>
              <a:gd name="connsiteY74" fmla="*/ 1627322 h 2529126"/>
              <a:gd name="connsiteX75" fmla="*/ 6002207 w 11043387"/>
              <a:gd name="connsiteY75" fmla="*/ 1611824 h 2529126"/>
              <a:gd name="connsiteX76" fmla="*/ 6048702 w 11043387"/>
              <a:gd name="connsiteY76" fmla="*/ 1604074 h 2529126"/>
              <a:gd name="connsiteX77" fmla="*/ 6079699 w 11043387"/>
              <a:gd name="connsiteY77" fmla="*/ 1588576 h 2529126"/>
              <a:gd name="connsiteX78" fmla="*/ 6133943 w 11043387"/>
              <a:gd name="connsiteY78" fmla="*/ 1565329 h 2529126"/>
              <a:gd name="connsiteX79" fmla="*/ 6188187 w 11043387"/>
              <a:gd name="connsiteY79" fmla="*/ 1549830 h 2529126"/>
              <a:gd name="connsiteX80" fmla="*/ 6234682 w 11043387"/>
              <a:gd name="connsiteY80" fmla="*/ 1526583 h 2529126"/>
              <a:gd name="connsiteX81" fmla="*/ 6319923 w 11043387"/>
              <a:gd name="connsiteY81" fmla="*/ 1503335 h 2529126"/>
              <a:gd name="connsiteX82" fmla="*/ 6350919 w 11043387"/>
              <a:gd name="connsiteY82" fmla="*/ 1480088 h 2529126"/>
              <a:gd name="connsiteX83" fmla="*/ 6428411 w 11043387"/>
              <a:gd name="connsiteY83" fmla="*/ 1449091 h 2529126"/>
              <a:gd name="connsiteX84" fmla="*/ 6498153 w 11043387"/>
              <a:gd name="connsiteY84" fmla="*/ 1410346 h 2529126"/>
              <a:gd name="connsiteX85" fmla="*/ 6544648 w 11043387"/>
              <a:gd name="connsiteY85" fmla="*/ 1387098 h 2529126"/>
              <a:gd name="connsiteX86" fmla="*/ 6575645 w 11043387"/>
              <a:gd name="connsiteY86" fmla="*/ 1379349 h 2529126"/>
              <a:gd name="connsiteX87" fmla="*/ 6653136 w 11043387"/>
              <a:gd name="connsiteY87" fmla="*/ 1356102 h 2529126"/>
              <a:gd name="connsiteX88" fmla="*/ 6777123 w 11043387"/>
              <a:gd name="connsiteY88" fmla="*/ 1332854 h 2529126"/>
              <a:gd name="connsiteX89" fmla="*/ 6815868 w 11043387"/>
              <a:gd name="connsiteY89" fmla="*/ 1325105 h 2529126"/>
              <a:gd name="connsiteX90" fmla="*/ 6885611 w 11043387"/>
              <a:gd name="connsiteY90" fmla="*/ 1317356 h 2529126"/>
              <a:gd name="connsiteX91" fmla="*/ 6947604 w 11043387"/>
              <a:gd name="connsiteY91" fmla="*/ 1301857 h 2529126"/>
              <a:gd name="connsiteX92" fmla="*/ 7017346 w 11043387"/>
              <a:gd name="connsiteY92" fmla="*/ 1270861 h 2529126"/>
              <a:gd name="connsiteX93" fmla="*/ 7063841 w 11043387"/>
              <a:gd name="connsiteY93" fmla="*/ 1255363 h 2529126"/>
              <a:gd name="connsiteX94" fmla="*/ 7118085 w 11043387"/>
              <a:gd name="connsiteY94" fmla="*/ 1232115 h 2529126"/>
              <a:gd name="connsiteX95" fmla="*/ 7226573 w 11043387"/>
              <a:gd name="connsiteY95" fmla="*/ 1216617 h 2529126"/>
              <a:gd name="connsiteX96" fmla="*/ 7311814 w 11043387"/>
              <a:gd name="connsiteY96" fmla="*/ 1201118 h 2529126"/>
              <a:gd name="connsiteX97" fmla="*/ 7366058 w 11043387"/>
              <a:gd name="connsiteY97" fmla="*/ 1193369 h 2529126"/>
              <a:gd name="connsiteX98" fmla="*/ 7412553 w 11043387"/>
              <a:gd name="connsiteY98" fmla="*/ 1177871 h 2529126"/>
              <a:gd name="connsiteX99" fmla="*/ 7683773 w 11043387"/>
              <a:gd name="connsiteY99" fmla="*/ 1185620 h 2529126"/>
              <a:gd name="connsiteX100" fmla="*/ 7714770 w 11043387"/>
              <a:gd name="connsiteY100" fmla="*/ 1201118 h 2529126"/>
              <a:gd name="connsiteX101" fmla="*/ 7761265 w 11043387"/>
              <a:gd name="connsiteY101" fmla="*/ 1216617 h 2529126"/>
              <a:gd name="connsiteX102" fmla="*/ 7792261 w 11043387"/>
              <a:gd name="connsiteY102" fmla="*/ 1224366 h 2529126"/>
              <a:gd name="connsiteX103" fmla="*/ 7877502 w 11043387"/>
              <a:gd name="connsiteY103" fmla="*/ 1270861 h 2529126"/>
              <a:gd name="connsiteX104" fmla="*/ 7947245 w 11043387"/>
              <a:gd name="connsiteY104" fmla="*/ 1301857 h 2529126"/>
              <a:gd name="connsiteX105" fmla="*/ 7985990 w 11043387"/>
              <a:gd name="connsiteY105" fmla="*/ 1325105 h 2529126"/>
              <a:gd name="connsiteX106" fmla="*/ 8032485 w 11043387"/>
              <a:gd name="connsiteY106" fmla="*/ 1356102 h 2529126"/>
              <a:gd name="connsiteX107" fmla="*/ 8164221 w 11043387"/>
              <a:gd name="connsiteY107" fmla="*/ 1387098 h 2529126"/>
              <a:gd name="connsiteX108" fmla="*/ 8319204 w 11043387"/>
              <a:gd name="connsiteY108" fmla="*/ 1425844 h 2529126"/>
              <a:gd name="connsiteX109" fmla="*/ 8559428 w 11043387"/>
              <a:gd name="connsiteY109" fmla="*/ 1526583 h 2529126"/>
              <a:gd name="connsiteX110" fmla="*/ 8636919 w 11043387"/>
              <a:gd name="connsiteY110" fmla="*/ 1557580 h 2529126"/>
              <a:gd name="connsiteX111" fmla="*/ 8698912 w 11043387"/>
              <a:gd name="connsiteY111" fmla="*/ 1588576 h 2529126"/>
              <a:gd name="connsiteX112" fmla="*/ 8784153 w 11043387"/>
              <a:gd name="connsiteY112" fmla="*/ 1604074 h 2529126"/>
              <a:gd name="connsiteX113" fmla="*/ 8923638 w 11043387"/>
              <a:gd name="connsiteY113" fmla="*/ 1627322 h 2529126"/>
              <a:gd name="connsiteX114" fmla="*/ 9225855 w 11043387"/>
              <a:gd name="connsiteY114" fmla="*/ 1596325 h 2529126"/>
              <a:gd name="connsiteX115" fmla="*/ 9349841 w 11043387"/>
              <a:gd name="connsiteY115" fmla="*/ 1580827 h 2529126"/>
              <a:gd name="connsiteX116" fmla="*/ 9528072 w 11043387"/>
              <a:gd name="connsiteY116" fmla="*/ 1588576 h 2529126"/>
              <a:gd name="connsiteX117" fmla="*/ 9613312 w 11043387"/>
              <a:gd name="connsiteY117" fmla="*/ 1611824 h 2529126"/>
              <a:gd name="connsiteX118" fmla="*/ 9768295 w 11043387"/>
              <a:gd name="connsiteY118" fmla="*/ 1627322 h 2529126"/>
              <a:gd name="connsiteX119" fmla="*/ 10117007 w 11043387"/>
              <a:gd name="connsiteY119" fmla="*/ 1658318 h 2529126"/>
              <a:gd name="connsiteX120" fmla="*/ 10248743 w 11043387"/>
              <a:gd name="connsiteY120" fmla="*/ 1673817 h 2529126"/>
              <a:gd name="connsiteX121" fmla="*/ 10310736 w 11043387"/>
              <a:gd name="connsiteY121" fmla="*/ 1689315 h 2529126"/>
              <a:gd name="connsiteX122" fmla="*/ 10364980 w 11043387"/>
              <a:gd name="connsiteY122" fmla="*/ 1712563 h 2529126"/>
              <a:gd name="connsiteX123" fmla="*/ 10395977 w 11043387"/>
              <a:gd name="connsiteY123" fmla="*/ 1735810 h 2529126"/>
              <a:gd name="connsiteX124" fmla="*/ 10426973 w 11043387"/>
              <a:gd name="connsiteY124" fmla="*/ 1805552 h 2529126"/>
              <a:gd name="connsiteX125" fmla="*/ 10434723 w 11043387"/>
              <a:gd name="connsiteY125" fmla="*/ 1844298 h 2529126"/>
              <a:gd name="connsiteX126" fmla="*/ 10450221 w 11043387"/>
              <a:gd name="connsiteY126" fmla="*/ 1875295 h 2529126"/>
              <a:gd name="connsiteX127" fmla="*/ 10465719 w 11043387"/>
              <a:gd name="connsiteY127" fmla="*/ 1952786 h 2529126"/>
              <a:gd name="connsiteX128" fmla="*/ 10512214 w 11043387"/>
              <a:gd name="connsiteY128" fmla="*/ 2038027 h 2529126"/>
              <a:gd name="connsiteX129" fmla="*/ 10527712 w 11043387"/>
              <a:gd name="connsiteY129" fmla="*/ 2069024 h 2529126"/>
              <a:gd name="connsiteX130" fmla="*/ 10558709 w 11043387"/>
              <a:gd name="connsiteY130" fmla="*/ 2092271 h 2529126"/>
              <a:gd name="connsiteX131" fmla="*/ 10620702 w 11043387"/>
              <a:gd name="connsiteY131" fmla="*/ 2216257 h 2529126"/>
              <a:gd name="connsiteX132" fmla="*/ 10636200 w 11043387"/>
              <a:gd name="connsiteY132" fmla="*/ 2247254 h 2529126"/>
              <a:gd name="connsiteX133" fmla="*/ 10667197 w 11043387"/>
              <a:gd name="connsiteY133" fmla="*/ 2262752 h 2529126"/>
              <a:gd name="connsiteX134" fmla="*/ 10752438 w 11043387"/>
              <a:gd name="connsiteY134" fmla="*/ 2332495 h 2529126"/>
              <a:gd name="connsiteX135" fmla="*/ 10791184 w 11043387"/>
              <a:gd name="connsiteY135" fmla="*/ 2363491 h 2529126"/>
              <a:gd name="connsiteX136" fmla="*/ 10809381 w 11043387"/>
              <a:gd name="connsiteY136" fmla="*/ 2381045 h 2529126"/>
              <a:gd name="connsiteX137" fmla="*/ 10891923 w 11043387"/>
              <a:gd name="connsiteY137" fmla="*/ 2417735 h 2529126"/>
              <a:gd name="connsiteX138" fmla="*/ 10992661 w 11043387"/>
              <a:gd name="connsiteY138" fmla="*/ 2526224 h 2529126"/>
              <a:gd name="connsiteX139" fmla="*/ 11040567 w 11043387"/>
              <a:gd name="connsiteY139" fmla="*/ 2464109 h 2529126"/>
              <a:gd name="connsiteX140" fmla="*/ 11039716 w 11043387"/>
              <a:gd name="connsiteY140" fmla="*/ 2129237 h 2529126"/>
              <a:gd name="connsiteX141" fmla="*/ 11031407 w 11043387"/>
              <a:gd name="connsiteY141" fmla="*/ 0 h 2529126"/>
              <a:gd name="connsiteX142" fmla="*/ 74106 w 11043387"/>
              <a:gd name="connsiteY142" fmla="*/ 15498 h 252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1043387" h="2529126">
                <a:moveTo>
                  <a:pt x="74106" y="15498"/>
                </a:moveTo>
                <a:lnTo>
                  <a:pt x="74106" y="15498"/>
                </a:lnTo>
                <a:cubicBezTo>
                  <a:pt x="86341" y="137855"/>
                  <a:pt x="93448" y="174609"/>
                  <a:pt x="74106" y="333213"/>
                </a:cubicBezTo>
                <a:cubicBezTo>
                  <a:pt x="70738" y="360829"/>
                  <a:pt x="48565" y="383425"/>
                  <a:pt x="43109" y="410705"/>
                </a:cubicBezTo>
                <a:cubicBezTo>
                  <a:pt x="32156" y="465471"/>
                  <a:pt x="39525" y="436956"/>
                  <a:pt x="19861" y="495946"/>
                </a:cubicBezTo>
                <a:cubicBezTo>
                  <a:pt x="273" y="652656"/>
                  <a:pt x="-9182" y="676259"/>
                  <a:pt x="12112" y="867905"/>
                </a:cubicBezTo>
                <a:cubicBezTo>
                  <a:pt x="14839" y="892452"/>
                  <a:pt x="43440" y="901761"/>
                  <a:pt x="58607" y="914400"/>
                </a:cubicBezTo>
                <a:cubicBezTo>
                  <a:pt x="67026" y="921416"/>
                  <a:pt x="72937" y="931277"/>
                  <a:pt x="81855" y="937647"/>
                </a:cubicBezTo>
                <a:cubicBezTo>
                  <a:pt x="91255" y="944361"/>
                  <a:pt x="102821" y="947415"/>
                  <a:pt x="112851" y="953146"/>
                </a:cubicBezTo>
                <a:cubicBezTo>
                  <a:pt x="120937" y="957767"/>
                  <a:pt x="127769" y="964479"/>
                  <a:pt x="136099" y="968644"/>
                </a:cubicBezTo>
                <a:cubicBezTo>
                  <a:pt x="143405" y="972297"/>
                  <a:pt x="151910" y="973013"/>
                  <a:pt x="159346" y="976393"/>
                </a:cubicBezTo>
                <a:cubicBezTo>
                  <a:pt x="180379" y="985953"/>
                  <a:pt x="200675" y="997058"/>
                  <a:pt x="221339" y="1007390"/>
                </a:cubicBezTo>
                <a:lnTo>
                  <a:pt x="252336" y="1022888"/>
                </a:lnTo>
                <a:lnTo>
                  <a:pt x="283333" y="1038386"/>
                </a:lnTo>
                <a:cubicBezTo>
                  <a:pt x="319587" y="1074642"/>
                  <a:pt x="291677" y="1051632"/>
                  <a:pt x="337577" y="1077132"/>
                </a:cubicBezTo>
                <a:cubicBezTo>
                  <a:pt x="370522" y="1095435"/>
                  <a:pt x="378711" y="1105963"/>
                  <a:pt x="415068" y="1115878"/>
                </a:cubicBezTo>
                <a:cubicBezTo>
                  <a:pt x="430226" y="1120012"/>
                  <a:pt x="446065" y="1121044"/>
                  <a:pt x="461563" y="1123627"/>
                </a:cubicBezTo>
                <a:cubicBezTo>
                  <a:pt x="595368" y="1190528"/>
                  <a:pt x="443438" y="1118767"/>
                  <a:pt x="539055" y="1154624"/>
                </a:cubicBezTo>
                <a:cubicBezTo>
                  <a:pt x="578322" y="1169350"/>
                  <a:pt x="564477" y="1170513"/>
                  <a:pt x="601048" y="1193369"/>
                </a:cubicBezTo>
                <a:cubicBezTo>
                  <a:pt x="610844" y="1199492"/>
                  <a:pt x="622015" y="1203137"/>
                  <a:pt x="632045" y="1208868"/>
                </a:cubicBezTo>
                <a:cubicBezTo>
                  <a:pt x="655561" y="1222306"/>
                  <a:pt x="667360" y="1233730"/>
                  <a:pt x="686289" y="1255363"/>
                </a:cubicBezTo>
                <a:cubicBezTo>
                  <a:pt x="694794" y="1265083"/>
                  <a:pt x="703264" y="1275069"/>
                  <a:pt x="709536" y="1286359"/>
                </a:cubicBezTo>
                <a:cubicBezTo>
                  <a:pt x="722798" y="1310231"/>
                  <a:pt x="726400" y="1330570"/>
                  <a:pt x="732784" y="1356102"/>
                </a:cubicBezTo>
                <a:cubicBezTo>
                  <a:pt x="760137" y="1629633"/>
                  <a:pt x="730604" y="1311999"/>
                  <a:pt x="748282" y="1983783"/>
                </a:cubicBezTo>
                <a:cubicBezTo>
                  <a:pt x="748628" y="1996950"/>
                  <a:pt x="753271" y="2009650"/>
                  <a:pt x="756031" y="2022529"/>
                </a:cubicBezTo>
                <a:cubicBezTo>
                  <a:pt x="761021" y="2045815"/>
                  <a:pt x="766174" y="2069066"/>
                  <a:pt x="771529" y="2092271"/>
                </a:cubicBezTo>
                <a:cubicBezTo>
                  <a:pt x="774808" y="2106481"/>
                  <a:pt x="780857" y="2132117"/>
                  <a:pt x="787028" y="2146515"/>
                </a:cubicBezTo>
                <a:cubicBezTo>
                  <a:pt x="791579" y="2157133"/>
                  <a:pt x="794358" y="2169344"/>
                  <a:pt x="802526" y="2177512"/>
                </a:cubicBezTo>
                <a:cubicBezTo>
                  <a:pt x="810694" y="2185680"/>
                  <a:pt x="822797" y="2188720"/>
                  <a:pt x="833523" y="2193010"/>
                </a:cubicBezTo>
                <a:cubicBezTo>
                  <a:pt x="848691" y="2199077"/>
                  <a:pt x="880017" y="2208508"/>
                  <a:pt x="880017" y="2208508"/>
                </a:cubicBezTo>
                <a:cubicBezTo>
                  <a:pt x="898098" y="2205925"/>
                  <a:pt x="917924" y="2208927"/>
                  <a:pt x="934261" y="2200759"/>
                </a:cubicBezTo>
                <a:cubicBezTo>
                  <a:pt x="950598" y="2192591"/>
                  <a:pt x="960092" y="2174928"/>
                  <a:pt x="973007" y="2162013"/>
                </a:cubicBezTo>
                <a:cubicBezTo>
                  <a:pt x="995038" y="2139983"/>
                  <a:pt x="988721" y="2147764"/>
                  <a:pt x="1011753" y="2115518"/>
                </a:cubicBezTo>
                <a:cubicBezTo>
                  <a:pt x="1017166" y="2107940"/>
                  <a:pt x="1021433" y="2099543"/>
                  <a:pt x="1027251" y="2092271"/>
                </a:cubicBezTo>
                <a:cubicBezTo>
                  <a:pt x="1031815" y="2086566"/>
                  <a:pt x="1038186" y="2082478"/>
                  <a:pt x="1042750" y="2076773"/>
                </a:cubicBezTo>
                <a:cubicBezTo>
                  <a:pt x="1054059" y="2062636"/>
                  <a:pt x="1068402" y="2033439"/>
                  <a:pt x="1081495" y="2022529"/>
                </a:cubicBezTo>
                <a:cubicBezTo>
                  <a:pt x="1087770" y="2017300"/>
                  <a:pt x="1096994" y="2017363"/>
                  <a:pt x="1104743" y="2014780"/>
                </a:cubicBezTo>
                <a:cubicBezTo>
                  <a:pt x="1161370" y="1977026"/>
                  <a:pt x="1090179" y="2023101"/>
                  <a:pt x="1158987" y="1983783"/>
                </a:cubicBezTo>
                <a:cubicBezTo>
                  <a:pt x="1167073" y="1979162"/>
                  <a:pt x="1173482" y="1971468"/>
                  <a:pt x="1182234" y="1968285"/>
                </a:cubicBezTo>
                <a:cubicBezTo>
                  <a:pt x="1205084" y="1959976"/>
                  <a:pt x="1255445" y="1950543"/>
                  <a:pt x="1282973" y="1945037"/>
                </a:cubicBezTo>
                <a:lnTo>
                  <a:pt x="2243868" y="1960535"/>
                </a:lnTo>
                <a:cubicBezTo>
                  <a:pt x="2260197" y="1961037"/>
                  <a:pt x="2274715" y="1971340"/>
                  <a:pt x="2290363" y="1976034"/>
                </a:cubicBezTo>
                <a:cubicBezTo>
                  <a:pt x="2336034" y="1989735"/>
                  <a:pt x="2313059" y="1977362"/>
                  <a:pt x="2367855" y="1999281"/>
                </a:cubicBezTo>
                <a:cubicBezTo>
                  <a:pt x="2435395" y="2026298"/>
                  <a:pt x="2362734" y="2005751"/>
                  <a:pt x="2429848" y="2022529"/>
                </a:cubicBezTo>
                <a:cubicBezTo>
                  <a:pt x="2483950" y="2076631"/>
                  <a:pt x="2424005" y="2023617"/>
                  <a:pt x="2476343" y="2053525"/>
                </a:cubicBezTo>
                <a:cubicBezTo>
                  <a:pt x="2487556" y="2059933"/>
                  <a:pt x="2496001" y="2070589"/>
                  <a:pt x="2507339" y="2076773"/>
                </a:cubicBezTo>
                <a:cubicBezTo>
                  <a:pt x="2554828" y="2102676"/>
                  <a:pt x="2559109" y="2099608"/>
                  <a:pt x="2608078" y="2107769"/>
                </a:cubicBezTo>
                <a:cubicBezTo>
                  <a:pt x="2618410" y="2115518"/>
                  <a:pt x="2627861" y="2124609"/>
                  <a:pt x="2639075" y="2131017"/>
                </a:cubicBezTo>
                <a:cubicBezTo>
                  <a:pt x="2648363" y="2136325"/>
                  <a:pt x="2685772" y="2144359"/>
                  <a:pt x="2693319" y="2146515"/>
                </a:cubicBezTo>
                <a:cubicBezTo>
                  <a:pt x="2746732" y="2161776"/>
                  <a:pt x="2679159" y="2148029"/>
                  <a:pt x="2763061" y="2162013"/>
                </a:cubicBezTo>
                <a:cubicBezTo>
                  <a:pt x="2778559" y="2167179"/>
                  <a:pt x="2793638" y="2173838"/>
                  <a:pt x="2809556" y="2177512"/>
                </a:cubicBezTo>
                <a:cubicBezTo>
                  <a:pt x="2827353" y="2181619"/>
                  <a:pt x="2845653" y="2183187"/>
                  <a:pt x="2863800" y="2185261"/>
                </a:cubicBezTo>
                <a:lnTo>
                  <a:pt x="3080777" y="2208508"/>
                </a:lnTo>
                <a:lnTo>
                  <a:pt x="3204763" y="2224007"/>
                </a:lnTo>
                <a:lnTo>
                  <a:pt x="3700709" y="2208508"/>
                </a:lnTo>
                <a:cubicBezTo>
                  <a:pt x="3742307" y="2206428"/>
                  <a:pt x="3783299" y="2197609"/>
                  <a:pt x="3824695" y="2193010"/>
                </a:cubicBezTo>
                <a:cubicBezTo>
                  <a:pt x="3853051" y="2189859"/>
                  <a:pt x="3881645" y="2188951"/>
                  <a:pt x="3909936" y="2185261"/>
                </a:cubicBezTo>
                <a:cubicBezTo>
                  <a:pt x="4024277" y="2170347"/>
                  <a:pt x="4005565" y="2165476"/>
                  <a:pt x="4134661" y="2138766"/>
                </a:cubicBezTo>
                <a:cubicBezTo>
                  <a:pt x="4165433" y="2132399"/>
                  <a:pt x="4196944" y="2129943"/>
                  <a:pt x="4227651" y="2123268"/>
                </a:cubicBezTo>
                <a:cubicBezTo>
                  <a:pt x="4256430" y="2117012"/>
                  <a:pt x="4284060" y="2106027"/>
                  <a:pt x="4312892" y="2100020"/>
                </a:cubicBezTo>
                <a:cubicBezTo>
                  <a:pt x="4346153" y="2093091"/>
                  <a:pt x="4380316" y="2091185"/>
                  <a:pt x="4413631" y="2084522"/>
                </a:cubicBezTo>
                <a:cubicBezTo>
                  <a:pt x="4432071" y="2080834"/>
                  <a:pt x="4449552" y="2073253"/>
                  <a:pt x="4467875" y="2069024"/>
                </a:cubicBezTo>
                <a:cubicBezTo>
                  <a:pt x="4483185" y="2065491"/>
                  <a:pt x="4498963" y="2064356"/>
                  <a:pt x="4514370" y="2061274"/>
                </a:cubicBezTo>
                <a:cubicBezTo>
                  <a:pt x="4524813" y="2059185"/>
                  <a:pt x="4534728" y="2054009"/>
                  <a:pt x="4545367" y="2053525"/>
                </a:cubicBezTo>
                <a:cubicBezTo>
                  <a:pt x="4705434" y="2046249"/>
                  <a:pt x="4865665" y="2043193"/>
                  <a:pt x="5025814" y="2038027"/>
                </a:cubicBezTo>
                <a:cubicBezTo>
                  <a:pt x="5043895" y="2030278"/>
                  <a:pt x="5063190" y="2024901"/>
                  <a:pt x="5080058" y="2014780"/>
                </a:cubicBezTo>
                <a:cubicBezTo>
                  <a:pt x="5104176" y="2000309"/>
                  <a:pt x="5185441" y="1944354"/>
                  <a:pt x="5219543" y="1914041"/>
                </a:cubicBezTo>
                <a:cubicBezTo>
                  <a:pt x="5230464" y="1904333"/>
                  <a:pt x="5239445" y="1892553"/>
                  <a:pt x="5250539" y="1883044"/>
                </a:cubicBezTo>
                <a:cubicBezTo>
                  <a:pt x="5281350" y="1856635"/>
                  <a:pt x="5270751" y="1878331"/>
                  <a:pt x="5304784" y="1844298"/>
                </a:cubicBezTo>
                <a:cubicBezTo>
                  <a:pt x="5313916" y="1835166"/>
                  <a:pt x="5317188" y="1820318"/>
                  <a:pt x="5328031" y="1813302"/>
                </a:cubicBezTo>
                <a:cubicBezTo>
                  <a:pt x="5361976" y="1791338"/>
                  <a:pt x="5402233" y="1780485"/>
                  <a:pt x="5436519" y="1759057"/>
                </a:cubicBezTo>
                <a:cubicBezTo>
                  <a:pt x="5534337" y="1697922"/>
                  <a:pt x="5460660" y="1739570"/>
                  <a:pt x="5552756" y="1697064"/>
                </a:cubicBezTo>
                <a:cubicBezTo>
                  <a:pt x="5610324" y="1670494"/>
                  <a:pt x="5594065" y="1671563"/>
                  <a:pt x="5661245" y="1650569"/>
                </a:cubicBezTo>
                <a:cubicBezTo>
                  <a:pt x="5681576" y="1644216"/>
                  <a:pt x="5702011" y="1636840"/>
                  <a:pt x="5723238" y="1635071"/>
                </a:cubicBezTo>
                <a:cubicBezTo>
                  <a:pt x="5795359" y="1629061"/>
                  <a:pt x="5867889" y="1629905"/>
                  <a:pt x="5940214" y="1627322"/>
                </a:cubicBezTo>
                <a:cubicBezTo>
                  <a:pt x="5960878" y="1622156"/>
                  <a:pt x="5981380" y="1616287"/>
                  <a:pt x="6002207" y="1611824"/>
                </a:cubicBezTo>
                <a:cubicBezTo>
                  <a:pt x="6017570" y="1608532"/>
                  <a:pt x="6033653" y="1608589"/>
                  <a:pt x="6048702" y="1604074"/>
                </a:cubicBezTo>
                <a:cubicBezTo>
                  <a:pt x="6059767" y="1600755"/>
                  <a:pt x="6069183" y="1593356"/>
                  <a:pt x="6079699" y="1588576"/>
                </a:cubicBezTo>
                <a:cubicBezTo>
                  <a:pt x="6097608" y="1580436"/>
                  <a:pt x="6115456" y="1572052"/>
                  <a:pt x="6133943" y="1565329"/>
                </a:cubicBezTo>
                <a:cubicBezTo>
                  <a:pt x="6167820" y="1553010"/>
                  <a:pt x="6158704" y="1562934"/>
                  <a:pt x="6188187" y="1549830"/>
                </a:cubicBezTo>
                <a:cubicBezTo>
                  <a:pt x="6204021" y="1542793"/>
                  <a:pt x="6218687" y="1533247"/>
                  <a:pt x="6234682" y="1526583"/>
                </a:cubicBezTo>
                <a:cubicBezTo>
                  <a:pt x="6270981" y="1511459"/>
                  <a:pt x="6283452" y="1510630"/>
                  <a:pt x="6319923" y="1503335"/>
                </a:cubicBezTo>
                <a:cubicBezTo>
                  <a:pt x="6330255" y="1495586"/>
                  <a:pt x="6339967" y="1486933"/>
                  <a:pt x="6350919" y="1480088"/>
                </a:cubicBezTo>
                <a:cubicBezTo>
                  <a:pt x="6376979" y="1463801"/>
                  <a:pt x="6398604" y="1459027"/>
                  <a:pt x="6428411" y="1449091"/>
                </a:cubicBezTo>
                <a:cubicBezTo>
                  <a:pt x="6479234" y="1410974"/>
                  <a:pt x="6438047" y="1437667"/>
                  <a:pt x="6498153" y="1410346"/>
                </a:cubicBezTo>
                <a:cubicBezTo>
                  <a:pt x="6513928" y="1403176"/>
                  <a:pt x="6528560" y="1393533"/>
                  <a:pt x="6544648" y="1387098"/>
                </a:cubicBezTo>
                <a:cubicBezTo>
                  <a:pt x="6554537" y="1383143"/>
                  <a:pt x="6565541" y="1382717"/>
                  <a:pt x="6575645" y="1379349"/>
                </a:cubicBezTo>
                <a:cubicBezTo>
                  <a:pt x="6652108" y="1353862"/>
                  <a:pt x="6576615" y="1371406"/>
                  <a:pt x="6653136" y="1356102"/>
                </a:cubicBezTo>
                <a:cubicBezTo>
                  <a:pt x="6724361" y="1327611"/>
                  <a:pt x="6665745" y="1346776"/>
                  <a:pt x="6777123" y="1332854"/>
                </a:cubicBezTo>
                <a:cubicBezTo>
                  <a:pt x="6790192" y="1331220"/>
                  <a:pt x="6802830" y="1326968"/>
                  <a:pt x="6815868" y="1325105"/>
                </a:cubicBezTo>
                <a:cubicBezTo>
                  <a:pt x="6839024" y="1321797"/>
                  <a:pt x="6862363" y="1319939"/>
                  <a:pt x="6885611" y="1317356"/>
                </a:cubicBezTo>
                <a:cubicBezTo>
                  <a:pt x="6906275" y="1312190"/>
                  <a:pt x="6927518" y="1308946"/>
                  <a:pt x="6947604" y="1301857"/>
                </a:cubicBezTo>
                <a:cubicBezTo>
                  <a:pt x="6971594" y="1293390"/>
                  <a:pt x="6993726" y="1280309"/>
                  <a:pt x="7017346" y="1270861"/>
                </a:cubicBezTo>
                <a:cubicBezTo>
                  <a:pt x="7032514" y="1264794"/>
                  <a:pt x="7048593" y="1261228"/>
                  <a:pt x="7063841" y="1255363"/>
                </a:cubicBezTo>
                <a:cubicBezTo>
                  <a:pt x="7082202" y="1248301"/>
                  <a:pt x="7099283" y="1237900"/>
                  <a:pt x="7118085" y="1232115"/>
                </a:cubicBezTo>
                <a:cubicBezTo>
                  <a:pt x="7134864" y="1226952"/>
                  <a:pt x="7215603" y="1218349"/>
                  <a:pt x="7226573" y="1216617"/>
                </a:cubicBezTo>
                <a:cubicBezTo>
                  <a:pt x="7255099" y="1212113"/>
                  <a:pt x="7283327" y="1205866"/>
                  <a:pt x="7311814" y="1201118"/>
                </a:cubicBezTo>
                <a:cubicBezTo>
                  <a:pt x="7329830" y="1198115"/>
                  <a:pt x="7347977" y="1195952"/>
                  <a:pt x="7366058" y="1193369"/>
                </a:cubicBezTo>
                <a:cubicBezTo>
                  <a:pt x="7381556" y="1188203"/>
                  <a:pt x="7396221" y="1178269"/>
                  <a:pt x="7412553" y="1177871"/>
                </a:cubicBezTo>
                <a:cubicBezTo>
                  <a:pt x="7502970" y="1175666"/>
                  <a:pt x="7593596" y="1178683"/>
                  <a:pt x="7683773" y="1185620"/>
                </a:cubicBezTo>
                <a:cubicBezTo>
                  <a:pt x="7695291" y="1186506"/>
                  <a:pt x="7704044" y="1196828"/>
                  <a:pt x="7714770" y="1201118"/>
                </a:cubicBezTo>
                <a:cubicBezTo>
                  <a:pt x="7729938" y="1207185"/>
                  <a:pt x="7745617" y="1211923"/>
                  <a:pt x="7761265" y="1216617"/>
                </a:cubicBezTo>
                <a:cubicBezTo>
                  <a:pt x="7771466" y="1219677"/>
                  <a:pt x="7782289" y="1220627"/>
                  <a:pt x="7792261" y="1224366"/>
                </a:cubicBezTo>
                <a:cubicBezTo>
                  <a:pt x="7812642" y="1232009"/>
                  <a:pt x="7865946" y="1265083"/>
                  <a:pt x="7877502" y="1270861"/>
                </a:cubicBezTo>
                <a:cubicBezTo>
                  <a:pt x="7900256" y="1282238"/>
                  <a:pt x="7924491" y="1290480"/>
                  <a:pt x="7947245" y="1301857"/>
                </a:cubicBezTo>
                <a:cubicBezTo>
                  <a:pt x="7960716" y="1308593"/>
                  <a:pt x="7973283" y="1317019"/>
                  <a:pt x="7985990" y="1325105"/>
                </a:cubicBezTo>
                <a:cubicBezTo>
                  <a:pt x="8001705" y="1335105"/>
                  <a:pt x="8015825" y="1347772"/>
                  <a:pt x="8032485" y="1356102"/>
                </a:cubicBezTo>
                <a:cubicBezTo>
                  <a:pt x="8068191" y="1373955"/>
                  <a:pt x="8130412" y="1380658"/>
                  <a:pt x="8164221" y="1387098"/>
                </a:cubicBezTo>
                <a:cubicBezTo>
                  <a:pt x="8228660" y="1399372"/>
                  <a:pt x="8256917" y="1403742"/>
                  <a:pt x="8319204" y="1425844"/>
                </a:cubicBezTo>
                <a:cubicBezTo>
                  <a:pt x="8593519" y="1523182"/>
                  <a:pt x="8387929" y="1449408"/>
                  <a:pt x="8559428" y="1526583"/>
                </a:cubicBezTo>
                <a:cubicBezTo>
                  <a:pt x="8584798" y="1538000"/>
                  <a:pt x="8611497" y="1546281"/>
                  <a:pt x="8636919" y="1557580"/>
                </a:cubicBezTo>
                <a:cubicBezTo>
                  <a:pt x="8658031" y="1566963"/>
                  <a:pt x="8676881" y="1581619"/>
                  <a:pt x="8698912" y="1588576"/>
                </a:cubicBezTo>
                <a:cubicBezTo>
                  <a:pt x="8726451" y="1597272"/>
                  <a:pt x="8755893" y="1598124"/>
                  <a:pt x="8784153" y="1604074"/>
                </a:cubicBezTo>
                <a:cubicBezTo>
                  <a:pt x="8902471" y="1628983"/>
                  <a:pt x="8786999" y="1613658"/>
                  <a:pt x="8923638" y="1627322"/>
                </a:cubicBezTo>
                <a:cubicBezTo>
                  <a:pt x="9341978" y="1597441"/>
                  <a:pt x="9000547" y="1629704"/>
                  <a:pt x="9225855" y="1596325"/>
                </a:cubicBezTo>
                <a:cubicBezTo>
                  <a:pt x="9267056" y="1590221"/>
                  <a:pt x="9349841" y="1580827"/>
                  <a:pt x="9349841" y="1580827"/>
                </a:cubicBezTo>
                <a:cubicBezTo>
                  <a:pt x="9409251" y="1583410"/>
                  <a:pt x="9469013" y="1581628"/>
                  <a:pt x="9528072" y="1588576"/>
                </a:cubicBezTo>
                <a:cubicBezTo>
                  <a:pt x="9557321" y="1592017"/>
                  <a:pt x="9584237" y="1607134"/>
                  <a:pt x="9613312" y="1611824"/>
                </a:cubicBezTo>
                <a:cubicBezTo>
                  <a:pt x="9664568" y="1620091"/>
                  <a:pt x="9768295" y="1627322"/>
                  <a:pt x="9768295" y="1627322"/>
                </a:cubicBezTo>
                <a:cubicBezTo>
                  <a:pt x="9930621" y="1681429"/>
                  <a:pt x="9797101" y="1644408"/>
                  <a:pt x="10117007" y="1658318"/>
                </a:cubicBezTo>
                <a:cubicBezTo>
                  <a:pt x="10136639" y="1659172"/>
                  <a:pt x="10222297" y="1668528"/>
                  <a:pt x="10248743" y="1673817"/>
                </a:cubicBezTo>
                <a:cubicBezTo>
                  <a:pt x="10269630" y="1677994"/>
                  <a:pt x="10291684" y="1679789"/>
                  <a:pt x="10310736" y="1689315"/>
                </a:cubicBezTo>
                <a:cubicBezTo>
                  <a:pt x="10349039" y="1708466"/>
                  <a:pt x="10330774" y="1701160"/>
                  <a:pt x="10364980" y="1712563"/>
                </a:cubicBezTo>
                <a:cubicBezTo>
                  <a:pt x="10375312" y="1720312"/>
                  <a:pt x="10387572" y="1726004"/>
                  <a:pt x="10395977" y="1735810"/>
                </a:cubicBezTo>
                <a:cubicBezTo>
                  <a:pt x="10403021" y="1744028"/>
                  <a:pt x="10424855" y="1798491"/>
                  <a:pt x="10426973" y="1805552"/>
                </a:cubicBezTo>
                <a:cubicBezTo>
                  <a:pt x="10430758" y="1818168"/>
                  <a:pt x="10430558" y="1831803"/>
                  <a:pt x="10434723" y="1844298"/>
                </a:cubicBezTo>
                <a:cubicBezTo>
                  <a:pt x="10438376" y="1855257"/>
                  <a:pt x="10445055" y="1864963"/>
                  <a:pt x="10450221" y="1875295"/>
                </a:cubicBezTo>
                <a:cubicBezTo>
                  <a:pt x="10452141" y="1886817"/>
                  <a:pt x="10459297" y="1937373"/>
                  <a:pt x="10465719" y="1952786"/>
                </a:cubicBezTo>
                <a:cubicBezTo>
                  <a:pt x="10506263" y="2050090"/>
                  <a:pt x="10481731" y="1984681"/>
                  <a:pt x="10512214" y="2038027"/>
                </a:cubicBezTo>
                <a:cubicBezTo>
                  <a:pt x="10517945" y="2048057"/>
                  <a:pt x="10520194" y="2060253"/>
                  <a:pt x="10527712" y="2069024"/>
                </a:cubicBezTo>
                <a:cubicBezTo>
                  <a:pt x="10536117" y="2078830"/>
                  <a:pt x="10548377" y="2084522"/>
                  <a:pt x="10558709" y="2092271"/>
                </a:cubicBezTo>
                <a:cubicBezTo>
                  <a:pt x="10595995" y="2191702"/>
                  <a:pt x="10564205" y="2119405"/>
                  <a:pt x="10620702" y="2216257"/>
                </a:cubicBezTo>
                <a:cubicBezTo>
                  <a:pt x="10626523" y="2226235"/>
                  <a:pt x="10628032" y="2239086"/>
                  <a:pt x="10636200" y="2247254"/>
                </a:cubicBezTo>
                <a:cubicBezTo>
                  <a:pt x="10644368" y="2255422"/>
                  <a:pt x="10656865" y="2257586"/>
                  <a:pt x="10667197" y="2262752"/>
                </a:cubicBezTo>
                <a:cubicBezTo>
                  <a:pt x="10717750" y="2330155"/>
                  <a:pt x="10655562" y="2254996"/>
                  <a:pt x="10752438" y="2332495"/>
                </a:cubicBezTo>
                <a:cubicBezTo>
                  <a:pt x="10765353" y="2342827"/>
                  <a:pt x="10781694" y="2355399"/>
                  <a:pt x="10791184" y="2363491"/>
                </a:cubicBezTo>
                <a:cubicBezTo>
                  <a:pt x="10800675" y="2371583"/>
                  <a:pt x="10796670" y="2375396"/>
                  <a:pt x="10809381" y="2381045"/>
                </a:cubicBezTo>
                <a:cubicBezTo>
                  <a:pt x="10834520" y="2392218"/>
                  <a:pt x="10861376" y="2393539"/>
                  <a:pt x="10891923" y="2417735"/>
                </a:cubicBezTo>
                <a:cubicBezTo>
                  <a:pt x="10922470" y="2441931"/>
                  <a:pt x="10967887" y="2518495"/>
                  <a:pt x="10992661" y="2526224"/>
                </a:cubicBezTo>
                <a:cubicBezTo>
                  <a:pt x="11017435" y="2533953"/>
                  <a:pt x="11032725" y="2530273"/>
                  <a:pt x="11040567" y="2464109"/>
                </a:cubicBezTo>
                <a:cubicBezTo>
                  <a:pt x="11048409" y="2397945"/>
                  <a:pt x="11037133" y="2551566"/>
                  <a:pt x="11039716" y="2129237"/>
                </a:cubicBezTo>
                <a:cubicBezTo>
                  <a:pt x="11036946" y="1419491"/>
                  <a:pt x="11034177" y="709746"/>
                  <a:pt x="11031407" y="0"/>
                </a:cubicBezTo>
                <a:lnTo>
                  <a:pt x="74106" y="15498"/>
                </a:lnTo>
                <a:close/>
              </a:path>
            </a:pathLst>
          </a:custGeom>
          <a:gradFill flip="none" rotWithShape="1">
            <a:gsLst>
              <a:gs pos="55000">
                <a:srgbClr val="7BB346"/>
              </a:gs>
              <a:gs pos="0">
                <a:schemeClr val="accent6">
                  <a:lumMod val="75000"/>
                </a:schemeClr>
              </a:gs>
              <a:gs pos="71000">
                <a:schemeClr val="accent6"/>
              </a:gs>
              <a:gs pos="100000">
                <a:schemeClr val="accent2">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7AAD9AC9-9C34-A641-C7DC-80CB4C71B8FA}"/>
              </a:ext>
            </a:extLst>
          </p:cNvPr>
          <p:cNvSpPr/>
          <p:nvPr userDrawn="1"/>
        </p:nvSpPr>
        <p:spPr>
          <a:xfrm>
            <a:off x="2090057" y="3243943"/>
            <a:ext cx="10101943" cy="3614057"/>
          </a:xfrm>
          <a:custGeom>
            <a:avLst/>
            <a:gdLst>
              <a:gd name="connsiteX0" fmla="*/ 10101943 w 10101943"/>
              <a:gd name="connsiteY0" fmla="*/ 1567543 h 3614057"/>
              <a:gd name="connsiteX1" fmla="*/ 10101943 w 10101943"/>
              <a:gd name="connsiteY1" fmla="*/ 3614057 h 3614057"/>
              <a:gd name="connsiteX2" fmla="*/ 0 w 10101943"/>
              <a:gd name="connsiteY2" fmla="*/ 3614057 h 3614057"/>
              <a:gd name="connsiteX3" fmla="*/ 0 w 10101943"/>
              <a:gd name="connsiteY3" fmla="*/ 3614057 h 3614057"/>
              <a:gd name="connsiteX4" fmla="*/ 10886 w 10101943"/>
              <a:gd name="connsiteY4" fmla="*/ 3516086 h 3614057"/>
              <a:gd name="connsiteX5" fmla="*/ 32657 w 10101943"/>
              <a:gd name="connsiteY5" fmla="*/ 3483429 h 3614057"/>
              <a:gd name="connsiteX6" fmla="*/ 54429 w 10101943"/>
              <a:gd name="connsiteY6" fmla="*/ 3429000 h 3614057"/>
              <a:gd name="connsiteX7" fmla="*/ 76200 w 10101943"/>
              <a:gd name="connsiteY7" fmla="*/ 3331029 h 3614057"/>
              <a:gd name="connsiteX8" fmla="*/ 108857 w 10101943"/>
              <a:gd name="connsiteY8" fmla="*/ 3222171 h 3614057"/>
              <a:gd name="connsiteX9" fmla="*/ 130629 w 10101943"/>
              <a:gd name="connsiteY9" fmla="*/ 2950029 h 3614057"/>
              <a:gd name="connsiteX10" fmla="*/ 152400 w 10101943"/>
              <a:gd name="connsiteY10" fmla="*/ 2906486 h 3614057"/>
              <a:gd name="connsiteX11" fmla="*/ 163286 w 10101943"/>
              <a:gd name="connsiteY11" fmla="*/ 2862943 h 3614057"/>
              <a:gd name="connsiteX12" fmla="*/ 206829 w 10101943"/>
              <a:gd name="connsiteY12" fmla="*/ 2830286 h 3614057"/>
              <a:gd name="connsiteX13" fmla="*/ 228600 w 10101943"/>
              <a:gd name="connsiteY13" fmla="*/ 2808514 h 3614057"/>
              <a:gd name="connsiteX14" fmla="*/ 272143 w 10101943"/>
              <a:gd name="connsiteY14" fmla="*/ 2754086 h 3614057"/>
              <a:gd name="connsiteX15" fmla="*/ 283029 w 10101943"/>
              <a:gd name="connsiteY15" fmla="*/ 2710543 h 3614057"/>
              <a:gd name="connsiteX16" fmla="*/ 304800 w 10101943"/>
              <a:gd name="connsiteY16" fmla="*/ 2667000 h 3614057"/>
              <a:gd name="connsiteX17" fmla="*/ 315686 w 10101943"/>
              <a:gd name="connsiteY17" fmla="*/ 2634343 h 3614057"/>
              <a:gd name="connsiteX18" fmla="*/ 337457 w 10101943"/>
              <a:gd name="connsiteY18" fmla="*/ 2612571 h 3614057"/>
              <a:gd name="connsiteX19" fmla="*/ 413657 w 10101943"/>
              <a:gd name="connsiteY19" fmla="*/ 2536371 h 3614057"/>
              <a:gd name="connsiteX20" fmla="*/ 500743 w 10101943"/>
              <a:gd name="connsiteY20" fmla="*/ 2514600 h 3614057"/>
              <a:gd name="connsiteX21" fmla="*/ 609600 w 10101943"/>
              <a:gd name="connsiteY21" fmla="*/ 2481943 h 3614057"/>
              <a:gd name="connsiteX22" fmla="*/ 642257 w 10101943"/>
              <a:gd name="connsiteY22" fmla="*/ 2460171 h 3614057"/>
              <a:gd name="connsiteX23" fmla="*/ 718457 w 10101943"/>
              <a:gd name="connsiteY23" fmla="*/ 2427514 h 3614057"/>
              <a:gd name="connsiteX24" fmla="*/ 783772 w 10101943"/>
              <a:gd name="connsiteY24" fmla="*/ 2362200 h 3614057"/>
              <a:gd name="connsiteX25" fmla="*/ 816429 w 10101943"/>
              <a:gd name="connsiteY25" fmla="*/ 2318657 h 3614057"/>
              <a:gd name="connsiteX26" fmla="*/ 859972 w 10101943"/>
              <a:gd name="connsiteY26" fmla="*/ 2286000 h 3614057"/>
              <a:gd name="connsiteX27" fmla="*/ 903514 w 10101943"/>
              <a:gd name="connsiteY27" fmla="*/ 2242457 h 3614057"/>
              <a:gd name="connsiteX28" fmla="*/ 979714 w 10101943"/>
              <a:gd name="connsiteY28" fmla="*/ 2209800 h 3614057"/>
              <a:gd name="connsiteX29" fmla="*/ 1066800 w 10101943"/>
              <a:gd name="connsiteY29" fmla="*/ 2155371 h 3614057"/>
              <a:gd name="connsiteX30" fmla="*/ 1153886 w 10101943"/>
              <a:gd name="connsiteY30" fmla="*/ 2100943 h 3614057"/>
              <a:gd name="connsiteX31" fmla="*/ 1197429 w 10101943"/>
              <a:gd name="connsiteY31" fmla="*/ 2057400 h 3614057"/>
              <a:gd name="connsiteX32" fmla="*/ 1284514 w 10101943"/>
              <a:gd name="connsiteY32" fmla="*/ 2013857 h 3614057"/>
              <a:gd name="connsiteX33" fmla="*/ 1328057 w 10101943"/>
              <a:gd name="connsiteY33" fmla="*/ 1992086 h 3614057"/>
              <a:gd name="connsiteX34" fmla="*/ 1349829 w 10101943"/>
              <a:gd name="connsiteY34" fmla="*/ 1970314 h 3614057"/>
              <a:gd name="connsiteX35" fmla="*/ 1382486 w 10101943"/>
              <a:gd name="connsiteY35" fmla="*/ 1948543 h 3614057"/>
              <a:gd name="connsiteX36" fmla="*/ 1393372 w 10101943"/>
              <a:gd name="connsiteY36" fmla="*/ 1915886 h 3614057"/>
              <a:gd name="connsiteX37" fmla="*/ 1415143 w 10101943"/>
              <a:gd name="connsiteY37" fmla="*/ 1883229 h 3614057"/>
              <a:gd name="connsiteX38" fmla="*/ 1436914 w 10101943"/>
              <a:gd name="connsiteY38" fmla="*/ 1839686 h 3614057"/>
              <a:gd name="connsiteX39" fmla="*/ 1480457 w 10101943"/>
              <a:gd name="connsiteY39" fmla="*/ 1752600 h 3614057"/>
              <a:gd name="connsiteX40" fmla="*/ 1534886 w 10101943"/>
              <a:gd name="connsiteY40" fmla="*/ 1621971 h 3614057"/>
              <a:gd name="connsiteX41" fmla="*/ 1556657 w 10101943"/>
              <a:gd name="connsiteY41" fmla="*/ 1578429 h 3614057"/>
              <a:gd name="connsiteX42" fmla="*/ 1611086 w 10101943"/>
              <a:gd name="connsiteY42" fmla="*/ 1524000 h 3614057"/>
              <a:gd name="connsiteX43" fmla="*/ 1632857 w 10101943"/>
              <a:gd name="connsiteY43" fmla="*/ 1491343 h 3614057"/>
              <a:gd name="connsiteX44" fmla="*/ 1665514 w 10101943"/>
              <a:gd name="connsiteY44" fmla="*/ 1469571 h 3614057"/>
              <a:gd name="connsiteX45" fmla="*/ 1741714 w 10101943"/>
              <a:gd name="connsiteY45" fmla="*/ 1393371 h 3614057"/>
              <a:gd name="connsiteX46" fmla="*/ 1774372 w 10101943"/>
              <a:gd name="connsiteY46" fmla="*/ 1349829 h 3614057"/>
              <a:gd name="connsiteX47" fmla="*/ 1796143 w 10101943"/>
              <a:gd name="connsiteY47" fmla="*/ 1306286 h 3614057"/>
              <a:gd name="connsiteX48" fmla="*/ 1839686 w 10101943"/>
              <a:gd name="connsiteY48" fmla="*/ 1251857 h 3614057"/>
              <a:gd name="connsiteX49" fmla="*/ 1850572 w 10101943"/>
              <a:gd name="connsiteY49" fmla="*/ 1219200 h 3614057"/>
              <a:gd name="connsiteX50" fmla="*/ 1883229 w 10101943"/>
              <a:gd name="connsiteY50" fmla="*/ 1186543 h 3614057"/>
              <a:gd name="connsiteX51" fmla="*/ 1959429 w 10101943"/>
              <a:gd name="connsiteY51" fmla="*/ 1088571 h 3614057"/>
              <a:gd name="connsiteX52" fmla="*/ 2013857 w 10101943"/>
              <a:gd name="connsiteY52" fmla="*/ 1045029 h 3614057"/>
              <a:gd name="connsiteX53" fmla="*/ 2057400 w 10101943"/>
              <a:gd name="connsiteY53" fmla="*/ 1023257 h 3614057"/>
              <a:gd name="connsiteX54" fmla="*/ 2133600 w 10101943"/>
              <a:gd name="connsiteY54" fmla="*/ 979714 h 3614057"/>
              <a:gd name="connsiteX55" fmla="*/ 2166257 w 10101943"/>
              <a:gd name="connsiteY55" fmla="*/ 957943 h 3614057"/>
              <a:gd name="connsiteX56" fmla="*/ 2209800 w 10101943"/>
              <a:gd name="connsiteY56" fmla="*/ 936171 h 3614057"/>
              <a:gd name="connsiteX57" fmla="*/ 2231572 w 10101943"/>
              <a:gd name="connsiteY57" fmla="*/ 914400 h 3614057"/>
              <a:gd name="connsiteX58" fmla="*/ 2383972 w 10101943"/>
              <a:gd name="connsiteY58" fmla="*/ 816429 h 3614057"/>
              <a:gd name="connsiteX59" fmla="*/ 2427514 w 10101943"/>
              <a:gd name="connsiteY59" fmla="*/ 794657 h 3614057"/>
              <a:gd name="connsiteX60" fmla="*/ 2460172 w 10101943"/>
              <a:gd name="connsiteY60" fmla="*/ 772886 h 3614057"/>
              <a:gd name="connsiteX61" fmla="*/ 2623457 w 10101943"/>
              <a:gd name="connsiteY61" fmla="*/ 729343 h 3614057"/>
              <a:gd name="connsiteX62" fmla="*/ 2688772 w 10101943"/>
              <a:gd name="connsiteY62" fmla="*/ 707571 h 3614057"/>
              <a:gd name="connsiteX63" fmla="*/ 2808514 w 10101943"/>
              <a:gd name="connsiteY63" fmla="*/ 674914 h 3614057"/>
              <a:gd name="connsiteX64" fmla="*/ 3614057 w 10101943"/>
              <a:gd name="connsiteY64" fmla="*/ 664029 h 3614057"/>
              <a:gd name="connsiteX65" fmla="*/ 3755572 w 10101943"/>
              <a:gd name="connsiteY65" fmla="*/ 642257 h 3614057"/>
              <a:gd name="connsiteX66" fmla="*/ 3907972 w 10101943"/>
              <a:gd name="connsiteY66" fmla="*/ 609600 h 3614057"/>
              <a:gd name="connsiteX67" fmla="*/ 4049486 w 10101943"/>
              <a:gd name="connsiteY67" fmla="*/ 598714 h 3614057"/>
              <a:gd name="connsiteX68" fmla="*/ 4114800 w 10101943"/>
              <a:gd name="connsiteY68" fmla="*/ 587829 h 3614057"/>
              <a:gd name="connsiteX69" fmla="*/ 4299857 w 10101943"/>
              <a:gd name="connsiteY69" fmla="*/ 555171 h 3614057"/>
              <a:gd name="connsiteX70" fmla="*/ 4463143 w 10101943"/>
              <a:gd name="connsiteY70" fmla="*/ 544286 h 3614057"/>
              <a:gd name="connsiteX71" fmla="*/ 4659086 w 10101943"/>
              <a:gd name="connsiteY71" fmla="*/ 522514 h 3614057"/>
              <a:gd name="connsiteX72" fmla="*/ 5029200 w 10101943"/>
              <a:gd name="connsiteY72" fmla="*/ 511629 h 3614057"/>
              <a:gd name="connsiteX73" fmla="*/ 5148943 w 10101943"/>
              <a:gd name="connsiteY73" fmla="*/ 468086 h 3614057"/>
              <a:gd name="connsiteX74" fmla="*/ 5192486 w 10101943"/>
              <a:gd name="connsiteY74" fmla="*/ 446314 h 3614057"/>
              <a:gd name="connsiteX75" fmla="*/ 5279572 w 10101943"/>
              <a:gd name="connsiteY75" fmla="*/ 424543 h 3614057"/>
              <a:gd name="connsiteX76" fmla="*/ 5334000 w 10101943"/>
              <a:gd name="connsiteY76" fmla="*/ 413657 h 3614057"/>
              <a:gd name="connsiteX77" fmla="*/ 5421086 w 10101943"/>
              <a:gd name="connsiteY77" fmla="*/ 391886 h 3614057"/>
              <a:gd name="connsiteX78" fmla="*/ 5519057 w 10101943"/>
              <a:gd name="connsiteY78" fmla="*/ 337457 h 3614057"/>
              <a:gd name="connsiteX79" fmla="*/ 5562600 w 10101943"/>
              <a:gd name="connsiteY79" fmla="*/ 326571 h 3614057"/>
              <a:gd name="connsiteX80" fmla="*/ 5617029 w 10101943"/>
              <a:gd name="connsiteY80" fmla="*/ 283029 h 3614057"/>
              <a:gd name="connsiteX81" fmla="*/ 5638800 w 10101943"/>
              <a:gd name="connsiteY81" fmla="*/ 250371 h 3614057"/>
              <a:gd name="connsiteX82" fmla="*/ 5671457 w 10101943"/>
              <a:gd name="connsiteY82" fmla="*/ 228600 h 3614057"/>
              <a:gd name="connsiteX83" fmla="*/ 5715000 w 10101943"/>
              <a:gd name="connsiteY83" fmla="*/ 185057 h 3614057"/>
              <a:gd name="connsiteX84" fmla="*/ 5736772 w 10101943"/>
              <a:gd name="connsiteY84" fmla="*/ 163286 h 3614057"/>
              <a:gd name="connsiteX85" fmla="*/ 5791200 w 10101943"/>
              <a:gd name="connsiteY85" fmla="*/ 119743 h 3614057"/>
              <a:gd name="connsiteX86" fmla="*/ 5823857 w 10101943"/>
              <a:gd name="connsiteY86" fmla="*/ 108857 h 3614057"/>
              <a:gd name="connsiteX87" fmla="*/ 5910943 w 10101943"/>
              <a:gd name="connsiteY87" fmla="*/ 87086 h 3614057"/>
              <a:gd name="connsiteX88" fmla="*/ 6139543 w 10101943"/>
              <a:gd name="connsiteY88" fmla="*/ 54429 h 3614057"/>
              <a:gd name="connsiteX89" fmla="*/ 6226629 w 10101943"/>
              <a:gd name="connsiteY89" fmla="*/ 32657 h 3614057"/>
              <a:gd name="connsiteX90" fmla="*/ 6281057 w 10101943"/>
              <a:gd name="connsiteY90" fmla="*/ 10886 h 3614057"/>
              <a:gd name="connsiteX91" fmla="*/ 6357257 w 10101943"/>
              <a:gd name="connsiteY91" fmla="*/ 0 h 3614057"/>
              <a:gd name="connsiteX92" fmla="*/ 6912429 w 10101943"/>
              <a:gd name="connsiteY92" fmla="*/ 21771 h 3614057"/>
              <a:gd name="connsiteX93" fmla="*/ 6966857 w 10101943"/>
              <a:gd name="connsiteY93" fmla="*/ 43543 h 3614057"/>
              <a:gd name="connsiteX94" fmla="*/ 7043057 w 10101943"/>
              <a:gd name="connsiteY94" fmla="*/ 54429 h 3614057"/>
              <a:gd name="connsiteX95" fmla="*/ 7173686 w 10101943"/>
              <a:gd name="connsiteY95" fmla="*/ 97971 h 3614057"/>
              <a:gd name="connsiteX96" fmla="*/ 7260772 w 10101943"/>
              <a:gd name="connsiteY96" fmla="*/ 130629 h 3614057"/>
              <a:gd name="connsiteX97" fmla="*/ 7413172 w 10101943"/>
              <a:gd name="connsiteY97" fmla="*/ 152400 h 3614057"/>
              <a:gd name="connsiteX98" fmla="*/ 7456714 w 10101943"/>
              <a:gd name="connsiteY98" fmla="*/ 174171 h 3614057"/>
              <a:gd name="connsiteX99" fmla="*/ 7511143 w 10101943"/>
              <a:gd name="connsiteY99" fmla="*/ 185057 h 3614057"/>
              <a:gd name="connsiteX100" fmla="*/ 7641772 w 10101943"/>
              <a:gd name="connsiteY100" fmla="*/ 206829 h 3614057"/>
              <a:gd name="connsiteX101" fmla="*/ 7794172 w 10101943"/>
              <a:gd name="connsiteY101" fmla="*/ 228600 h 3614057"/>
              <a:gd name="connsiteX102" fmla="*/ 7837714 w 10101943"/>
              <a:gd name="connsiteY102" fmla="*/ 250371 h 3614057"/>
              <a:gd name="connsiteX103" fmla="*/ 7903029 w 10101943"/>
              <a:gd name="connsiteY103" fmla="*/ 261257 h 3614057"/>
              <a:gd name="connsiteX104" fmla="*/ 7957457 w 10101943"/>
              <a:gd name="connsiteY104" fmla="*/ 272143 h 3614057"/>
              <a:gd name="connsiteX105" fmla="*/ 8839200 w 10101943"/>
              <a:gd name="connsiteY105" fmla="*/ 272143 h 3614057"/>
              <a:gd name="connsiteX106" fmla="*/ 8893629 w 10101943"/>
              <a:gd name="connsiteY106" fmla="*/ 304800 h 3614057"/>
              <a:gd name="connsiteX107" fmla="*/ 8937172 w 10101943"/>
              <a:gd name="connsiteY107" fmla="*/ 326571 h 3614057"/>
              <a:gd name="connsiteX108" fmla="*/ 8980714 w 10101943"/>
              <a:gd name="connsiteY108" fmla="*/ 402771 h 3614057"/>
              <a:gd name="connsiteX109" fmla="*/ 9046029 w 10101943"/>
              <a:gd name="connsiteY109" fmla="*/ 522514 h 3614057"/>
              <a:gd name="connsiteX110" fmla="*/ 9078686 w 10101943"/>
              <a:gd name="connsiteY110" fmla="*/ 631371 h 3614057"/>
              <a:gd name="connsiteX111" fmla="*/ 9133114 w 10101943"/>
              <a:gd name="connsiteY111" fmla="*/ 762000 h 3614057"/>
              <a:gd name="connsiteX112" fmla="*/ 9154886 w 10101943"/>
              <a:gd name="connsiteY112" fmla="*/ 849086 h 3614057"/>
              <a:gd name="connsiteX113" fmla="*/ 9209314 w 10101943"/>
              <a:gd name="connsiteY113" fmla="*/ 903514 h 3614057"/>
              <a:gd name="connsiteX114" fmla="*/ 9252857 w 10101943"/>
              <a:gd name="connsiteY114" fmla="*/ 968829 h 3614057"/>
              <a:gd name="connsiteX115" fmla="*/ 9307286 w 10101943"/>
              <a:gd name="connsiteY115" fmla="*/ 1034143 h 3614057"/>
              <a:gd name="connsiteX116" fmla="*/ 9318172 w 10101943"/>
              <a:gd name="connsiteY116" fmla="*/ 1153886 h 3614057"/>
              <a:gd name="connsiteX117" fmla="*/ 9329057 w 10101943"/>
              <a:gd name="connsiteY117" fmla="*/ 1197429 h 3614057"/>
              <a:gd name="connsiteX118" fmla="*/ 9405257 w 10101943"/>
              <a:gd name="connsiteY118" fmla="*/ 1284514 h 3614057"/>
              <a:gd name="connsiteX119" fmla="*/ 9459686 w 10101943"/>
              <a:gd name="connsiteY119" fmla="*/ 1338943 h 3614057"/>
              <a:gd name="connsiteX120" fmla="*/ 9514114 w 10101943"/>
              <a:gd name="connsiteY120" fmla="*/ 1382486 h 3614057"/>
              <a:gd name="connsiteX121" fmla="*/ 9568543 w 10101943"/>
              <a:gd name="connsiteY121" fmla="*/ 1426029 h 3614057"/>
              <a:gd name="connsiteX122" fmla="*/ 9742714 w 10101943"/>
              <a:gd name="connsiteY122" fmla="*/ 1447800 h 3614057"/>
              <a:gd name="connsiteX123" fmla="*/ 9829800 w 10101943"/>
              <a:gd name="connsiteY123" fmla="*/ 1458686 h 3614057"/>
              <a:gd name="connsiteX124" fmla="*/ 9906000 w 10101943"/>
              <a:gd name="connsiteY124" fmla="*/ 1513114 h 3614057"/>
              <a:gd name="connsiteX125" fmla="*/ 9960429 w 10101943"/>
              <a:gd name="connsiteY125" fmla="*/ 1545771 h 3614057"/>
              <a:gd name="connsiteX126" fmla="*/ 10101943 w 10101943"/>
              <a:gd name="connsiteY126" fmla="*/ 1567543 h 36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0101943" h="3614057">
                <a:moveTo>
                  <a:pt x="10101943" y="1567543"/>
                </a:moveTo>
                <a:lnTo>
                  <a:pt x="10101943" y="3614057"/>
                </a:lnTo>
                <a:lnTo>
                  <a:pt x="0" y="3614057"/>
                </a:lnTo>
                <a:lnTo>
                  <a:pt x="0" y="3614057"/>
                </a:lnTo>
                <a:cubicBezTo>
                  <a:pt x="3629" y="3581400"/>
                  <a:pt x="2917" y="3547963"/>
                  <a:pt x="10886" y="3516086"/>
                </a:cubicBezTo>
                <a:cubicBezTo>
                  <a:pt x="14059" y="3503394"/>
                  <a:pt x="26806" y="3495131"/>
                  <a:pt x="32657" y="3483429"/>
                </a:cubicBezTo>
                <a:cubicBezTo>
                  <a:pt x="41396" y="3465951"/>
                  <a:pt x="49061" y="3447789"/>
                  <a:pt x="54429" y="3429000"/>
                </a:cubicBezTo>
                <a:cubicBezTo>
                  <a:pt x="63619" y="3396834"/>
                  <a:pt x="67686" y="3363381"/>
                  <a:pt x="76200" y="3331029"/>
                </a:cubicBezTo>
                <a:cubicBezTo>
                  <a:pt x="85841" y="3294393"/>
                  <a:pt x="97971" y="3258457"/>
                  <a:pt x="108857" y="3222171"/>
                </a:cubicBezTo>
                <a:cubicBezTo>
                  <a:pt x="109574" y="3211423"/>
                  <a:pt x="122735" y="2986868"/>
                  <a:pt x="130629" y="2950029"/>
                </a:cubicBezTo>
                <a:cubicBezTo>
                  <a:pt x="134029" y="2934162"/>
                  <a:pt x="146702" y="2921680"/>
                  <a:pt x="152400" y="2906486"/>
                </a:cubicBezTo>
                <a:cubicBezTo>
                  <a:pt x="157653" y="2892478"/>
                  <a:pt x="154590" y="2875117"/>
                  <a:pt x="163286" y="2862943"/>
                </a:cubicBezTo>
                <a:cubicBezTo>
                  <a:pt x="173831" y="2848180"/>
                  <a:pt x="192891" y="2841901"/>
                  <a:pt x="206829" y="2830286"/>
                </a:cubicBezTo>
                <a:cubicBezTo>
                  <a:pt x="214713" y="2823716"/>
                  <a:pt x="221343" y="2815771"/>
                  <a:pt x="228600" y="2808514"/>
                </a:cubicBezTo>
                <a:cubicBezTo>
                  <a:pt x="264189" y="2701751"/>
                  <a:pt x="206490" y="2852564"/>
                  <a:pt x="272143" y="2754086"/>
                </a:cubicBezTo>
                <a:cubicBezTo>
                  <a:pt x="280442" y="2741638"/>
                  <a:pt x="277776" y="2724551"/>
                  <a:pt x="283029" y="2710543"/>
                </a:cubicBezTo>
                <a:cubicBezTo>
                  <a:pt x="288727" y="2695349"/>
                  <a:pt x="298408" y="2681915"/>
                  <a:pt x="304800" y="2667000"/>
                </a:cubicBezTo>
                <a:cubicBezTo>
                  <a:pt x="309320" y="2656453"/>
                  <a:pt x="309782" y="2644182"/>
                  <a:pt x="315686" y="2634343"/>
                </a:cubicBezTo>
                <a:cubicBezTo>
                  <a:pt x="320966" y="2625542"/>
                  <a:pt x="331046" y="2620585"/>
                  <a:pt x="337457" y="2612571"/>
                </a:cubicBezTo>
                <a:cubicBezTo>
                  <a:pt x="367478" y="2575044"/>
                  <a:pt x="357251" y="2562405"/>
                  <a:pt x="413657" y="2536371"/>
                </a:cubicBezTo>
                <a:cubicBezTo>
                  <a:pt x="440825" y="2523832"/>
                  <a:pt x="472961" y="2525712"/>
                  <a:pt x="500743" y="2514600"/>
                </a:cubicBezTo>
                <a:cubicBezTo>
                  <a:pt x="572351" y="2485958"/>
                  <a:pt x="536011" y="2496661"/>
                  <a:pt x="609600" y="2481943"/>
                </a:cubicBezTo>
                <a:cubicBezTo>
                  <a:pt x="620486" y="2474686"/>
                  <a:pt x="630232" y="2465325"/>
                  <a:pt x="642257" y="2460171"/>
                </a:cubicBezTo>
                <a:cubicBezTo>
                  <a:pt x="695412" y="2437390"/>
                  <a:pt x="676046" y="2465213"/>
                  <a:pt x="718457" y="2427514"/>
                </a:cubicBezTo>
                <a:cubicBezTo>
                  <a:pt x="741469" y="2407059"/>
                  <a:pt x="765298" y="2386832"/>
                  <a:pt x="783772" y="2362200"/>
                </a:cubicBezTo>
                <a:cubicBezTo>
                  <a:pt x="794658" y="2347686"/>
                  <a:pt x="803600" y="2331486"/>
                  <a:pt x="816429" y="2318657"/>
                </a:cubicBezTo>
                <a:cubicBezTo>
                  <a:pt x="829258" y="2305828"/>
                  <a:pt x="846318" y="2297947"/>
                  <a:pt x="859972" y="2286000"/>
                </a:cubicBezTo>
                <a:cubicBezTo>
                  <a:pt x="875419" y="2272483"/>
                  <a:pt x="887929" y="2255815"/>
                  <a:pt x="903514" y="2242457"/>
                </a:cubicBezTo>
                <a:cubicBezTo>
                  <a:pt x="943547" y="2208144"/>
                  <a:pt x="929281" y="2228712"/>
                  <a:pt x="979714" y="2209800"/>
                </a:cubicBezTo>
                <a:cubicBezTo>
                  <a:pt x="1034884" y="2189111"/>
                  <a:pt x="1015419" y="2187484"/>
                  <a:pt x="1066800" y="2155371"/>
                </a:cubicBezTo>
                <a:cubicBezTo>
                  <a:pt x="1131180" y="2115133"/>
                  <a:pt x="1092207" y="2154912"/>
                  <a:pt x="1153886" y="2100943"/>
                </a:cubicBezTo>
                <a:cubicBezTo>
                  <a:pt x="1169334" y="2087426"/>
                  <a:pt x="1180350" y="2068786"/>
                  <a:pt x="1197429" y="2057400"/>
                </a:cubicBezTo>
                <a:cubicBezTo>
                  <a:pt x="1224433" y="2039397"/>
                  <a:pt x="1255486" y="2028371"/>
                  <a:pt x="1284514" y="2013857"/>
                </a:cubicBezTo>
                <a:lnTo>
                  <a:pt x="1328057" y="1992086"/>
                </a:lnTo>
                <a:cubicBezTo>
                  <a:pt x="1335314" y="1984829"/>
                  <a:pt x="1341815" y="1976725"/>
                  <a:pt x="1349829" y="1970314"/>
                </a:cubicBezTo>
                <a:cubicBezTo>
                  <a:pt x="1360045" y="1962141"/>
                  <a:pt x="1374313" y="1958759"/>
                  <a:pt x="1382486" y="1948543"/>
                </a:cubicBezTo>
                <a:cubicBezTo>
                  <a:pt x="1389654" y="1939583"/>
                  <a:pt x="1388240" y="1926149"/>
                  <a:pt x="1393372" y="1915886"/>
                </a:cubicBezTo>
                <a:cubicBezTo>
                  <a:pt x="1399223" y="1904184"/>
                  <a:pt x="1408652" y="1894588"/>
                  <a:pt x="1415143" y="1883229"/>
                </a:cubicBezTo>
                <a:cubicBezTo>
                  <a:pt x="1423194" y="1869140"/>
                  <a:pt x="1430323" y="1854515"/>
                  <a:pt x="1436914" y="1839686"/>
                </a:cubicBezTo>
                <a:cubicBezTo>
                  <a:pt x="1472420" y="1759797"/>
                  <a:pt x="1441905" y="1810429"/>
                  <a:pt x="1480457" y="1752600"/>
                </a:cubicBezTo>
                <a:cubicBezTo>
                  <a:pt x="1497455" y="1650617"/>
                  <a:pt x="1476954" y="1718524"/>
                  <a:pt x="1534886" y="1621971"/>
                </a:cubicBezTo>
                <a:cubicBezTo>
                  <a:pt x="1543235" y="1608056"/>
                  <a:pt x="1546694" y="1591238"/>
                  <a:pt x="1556657" y="1578429"/>
                </a:cubicBezTo>
                <a:cubicBezTo>
                  <a:pt x="1572410" y="1558176"/>
                  <a:pt x="1596854" y="1545349"/>
                  <a:pt x="1611086" y="1524000"/>
                </a:cubicBezTo>
                <a:cubicBezTo>
                  <a:pt x="1618343" y="1513114"/>
                  <a:pt x="1623606" y="1500594"/>
                  <a:pt x="1632857" y="1491343"/>
                </a:cubicBezTo>
                <a:cubicBezTo>
                  <a:pt x="1642108" y="1482092"/>
                  <a:pt x="1655789" y="1478323"/>
                  <a:pt x="1665514" y="1469571"/>
                </a:cubicBezTo>
                <a:cubicBezTo>
                  <a:pt x="1692214" y="1445541"/>
                  <a:pt x="1720161" y="1422107"/>
                  <a:pt x="1741714" y="1393371"/>
                </a:cubicBezTo>
                <a:cubicBezTo>
                  <a:pt x="1752600" y="1378857"/>
                  <a:pt x="1764756" y="1365214"/>
                  <a:pt x="1774372" y="1349829"/>
                </a:cubicBezTo>
                <a:cubicBezTo>
                  <a:pt x="1782973" y="1336068"/>
                  <a:pt x="1787142" y="1319788"/>
                  <a:pt x="1796143" y="1306286"/>
                </a:cubicBezTo>
                <a:cubicBezTo>
                  <a:pt x="1836644" y="1245532"/>
                  <a:pt x="1800137" y="1330952"/>
                  <a:pt x="1839686" y="1251857"/>
                </a:cubicBezTo>
                <a:cubicBezTo>
                  <a:pt x="1844818" y="1241594"/>
                  <a:pt x="1844207" y="1228747"/>
                  <a:pt x="1850572" y="1219200"/>
                </a:cubicBezTo>
                <a:cubicBezTo>
                  <a:pt x="1859111" y="1206391"/>
                  <a:pt x="1873374" y="1198370"/>
                  <a:pt x="1883229" y="1186543"/>
                </a:cubicBezTo>
                <a:cubicBezTo>
                  <a:pt x="1909715" y="1154760"/>
                  <a:pt x="1927123" y="1114416"/>
                  <a:pt x="1959429" y="1088571"/>
                </a:cubicBezTo>
                <a:cubicBezTo>
                  <a:pt x="1977572" y="1074057"/>
                  <a:pt x="1994525" y="1057917"/>
                  <a:pt x="2013857" y="1045029"/>
                </a:cubicBezTo>
                <a:cubicBezTo>
                  <a:pt x="2027359" y="1036028"/>
                  <a:pt x="2044195" y="1032689"/>
                  <a:pt x="2057400" y="1023257"/>
                </a:cubicBezTo>
                <a:cubicBezTo>
                  <a:pt x="2127242" y="973369"/>
                  <a:pt x="2049265" y="1000798"/>
                  <a:pt x="2133600" y="979714"/>
                </a:cubicBezTo>
                <a:cubicBezTo>
                  <a:pt x="2144486" y="972457"/>
                  <a:pt x="2154898" y="964434"/>
                  <a:pt x="2166257" y="957943"/>
                </a:cubicBezTo>
                <a:cubicBezTo>
                  <a:pt x="2180346" y="949892"/>
                  <a:pt x="2196298" y="945172"/>
                  <a:pt x="2209800" y="936171"/>
                </a:cubicBezTo>
                <a:cubicBezTo>
                  <a:pt x="2218340" y="930478"/>
                  <a:pt x="2223272" y="920436"/>
                  <a:pt x="2231572" y="914400"/>
                </a:cubicBezTo>
                <a:cubicBezTo>
                  <a:pt x="2264076" y="890761"/>
                  <a:pt x="2340669" y="840486"/>
                  <a:pt x="2383972" y="816429"/>
                </a:cubicBezTo>
                <a:cubicBezTo>
                  <a:pt x="2398157" y="808548"/>
                  <a:pt x="2413425" y="802708"/>
                  <a:pt x="2427514" y="794657"/>
                </a:cubicBezTo>
                <a:cubicBezTo>
                  <a:pt x="2438873" y="788166"/>
                  <a:pt x="2448470" y="778737"/>
                  <a:pt x="2460172" y="772886"/>
                </a:cubicBezTo>
                <a:cubicBezTo>
                  <a:pt x="2549778" y="728083"/>
                  <a:pt x="2493885" y="772534"/>
                  <a:pt x="2623457" y="729343"/>
                </a:cubicBezTo>
                <a:cubicBezTo>
                  <a:pt x="2645229" y="722086"/>
                  <a:pt x="2667464" y="716094"/>
                  <a:pt x="2688772" y="707571"/>
                </a:cubicBezTo>
                <a:cubicBezTo>
                  <a:pt x="2754606" y="681237"/>
                  <a:pt x="2717288" y="677166"/>
                  <a:pt x="2808514" y="674914"/>
                </a:cubicBezTo>
                <a:cubicBezTo>
                  <a:pt x="3076971" y="668286"/>
                  <a:pt x="3345543" y="667657"/>
                  <a:pt x="3614057" y="664029"/>
                </a:cubicBezTo>
                <a:cubicBezTo>
                  <a:pt x="3661229" y="656772"/>
                  <a:pt x="3708643" y="650948"/>
                  <a:pt x="3755572" y="642257"/>
                </a:cubicBezTo>
                <a:cubicBezTo>
                  <a:pt x="3806657" y="632797"/>
                  <a:pt x="3856172" y="613585"/>
                  <a:pt x="3907972" y="609600"/>
                </a:cubicBezTo>
                <a:lnTo>
                  <a:pt x="4049486" y="598714"/>
                </a:lnTo>
                <a:cubicBezTo>
                  <a:pt x="4071257" y="595086"/>
                  <a:pt x="4093106" y="591897"/>
                  <a:pt x="4114800" y="587829"/>
                </a:cubicBezTo>
                <a:cubicBezTo>
                  <a:pt x="4178642" y="575859"/>
                  <a:pt x="4235682" y="561005"/>
                  <a:pt x="4299857" y="555171"/>
                </a:cubicBezTo>
                <a:cubicBezTo>
                  <a:pt x="4354182" y="550232"/>
                  <a:pt x="4408714" y="547914"/>
                  <a:pt x="4463143" y="544286"/>
                </a:cubicBezTo>
                <a:cubicBezTo>
                  <a:pt x="4535102" y="534006"/>
                  <a:pt x="4582392" y="525923"/>
                  <a:pt x="4659086" y="522514"/>
                </a:cubicBezTo>
                <a:cubicBezTo>
                  <a:pt x="4782389" y="517034"/>
                  <a:pt x="4905829" y="515257"/>
                  <a:pt x="5029200" y="511629"/>
                </a:cubicBezTo>
                <a:cubicBezTo>
                  <a:pt x="5077461" y="495541"/>
                  <a:pt x="5103511" y="488278"/>
                  <a:pt x="5148943" y="468086"/>
                </a:cubicBezTo>
                <a:cubicBezTo>
                  <a:pt x="5163772" y="461495"/>
                  <a:pt x="5177091" y="451446"/>
                  <a:pt x="5192486" y="446314"/>
                </a:cubicBezTo>
                <a:cubicBezTo>
                  <a:pt x="5220873" y="436852"/>
                  <a:pt x="5250416" y="431271"/>
                  <a:pt x="5279572" y="424543"/>
                </a:cubicBezTo>
                <a:cubicBezTo>
                  <a:pt x="5297600" y="420383"/>
                  <a:pt x="5315972" y="417817"/>
                  <a:pt x="5334000" y="413657"/>
                </a:cubicBezTo>
                <a:cubicBezTo>
                  <a:pt x="5363156" y="406929"/>
                  <a:pt x="5421086" y="391886"/>
                  <a:pt x="5421086" y="391886"/>
                </a:cubicBezTo>
                <a:cubicBezTo>
                  <a:pt x="5444179" y="378030"/>
                  <a:pt x="5491295" y="347868"/>
                  <a:pt x="5519057" y="337457"/>
                </a:cubicBezTo>
                <a:cubicBezTo>
                  <a:pt x="5533065" y="332204"/>
                  <a:pt x="5548086" y="330200"/>
                  <a:pt x="5562600" y="326571"/>
                </a:cubicBezTo>
                <a:cubicBezTo>
                  <a:pt x="5625000" y="232974"/>
                  <a:pt x="5541910" y="343125"/>
                  <a:pt x="5617029" y="283029"/>
                </a:cubicBezTo>
                <a:cubicBezTo>
                  <a:pt x="5627245" y="274856"/>
                  <a:pt x="5629549" y="259622"/>
                  <a:pt x="5638800" y="250371"/>
                </a:cubicBezTo>
                <a:cubicBezTo>
                  <a:pt x="5648051" y="241120"/>
                  <a:pt x="5661524" y="237114"/>
                  <a:pt x="5671457" y="228600"/>
                </a:cubicBezTo>
                <a:cubicBezTo>
                  <a:pt x="5687042" y="215242"/>
                  <a:pt x="5700486" y="199571"/>
                  <a:pt x="5715000" y="185057"/>
                </a:cubicBezTo>
                <a:lnTo>
                  <a:pt x="5736772" y="163286"/>
                </a:lnTo>
                <a:cubicBezTo>
                  <a:pt x="5757025" y="143033"/>
                  <a:pt x="5763731" y="133477"/>
                  <a:pt x="5791200" y="119743"/>
                </a:cubicBezTo>
                <a:cubicBezTo>
                  <a:pt x="5801463" y="114611"/>
                  <a:pt x="5812787" y="111876"/>
                  <a:pt x="5823857" y="108857"/>
                </a:cubicBezTo>
                <a:cubicBezTo>
                  <a:pt x="5852725" y="100984"/>
                  <a:pt x="5881322" y="91318"/>
                  <a:pt x="5910943" y="87086"/>
                </a:cubicBezTo>
                <a:cubicBezTo>
                  <a:pt x="5987143" y="76200"/>
                  <a:pt x="6064868" y="73098"/>
                  <a:pt x="6139543" y="54429"/>
                </a:cubicBezTo>
                <a:cubicBezTo>
                  <a:pt x="6168572" y="47172"/>
                  <a:pt x="6198030" y="41457"/>
                  <a:pt x="6226629" y="32657"/>
                </a:cubicBezTo>
                <a:cubicBezTo>
                  <a:pt x="6245305" y="26910"/>
                  <a:pt x="6262100" y="15625"/>
                  <a:pt x="6281057" y="10886"/>
                </a:cubicBezTo>
                <a:cubicBezTo>
                  <a:pt x="6305949" y="4663"/>
                  <a:pt x="6331857" y="3629"/>
                  <a:pt x="6357257" y="0"/>
                </a:cubicBezTo>
                <a:cubicBezTo>
                  <a:pt x="6542314" y="7257"/>
                  <a:pt x="6727700" y="8576"/>
                  <a:pt x="6912429" y="21771"/>
                </a:cubicBezTo>
                <a:cubicBezTo>
                  <a:pt x="6931920" y="23163"/>
                  <a:pt x="6947900" y="38804"/>
                  <a:pt x="6966857" y="43543"/>
                </a:cubicBezTo>
                <a:cubicBezTo>
                  <a:pt x="6991749" y="49766"/>
                  <a:pt x="7017657" y="50800"/>
                  <a:pt x="7043057" y="54429"/>
                </a:cubicBezTo>
                <a:cubicBezTo>
                  <a:pt x="7118941" y="92370"/>
                  <a:pt x="7060572" y="67122"/>
                  <a:pt x="7173686" y="97971"/>
                </a:cubicBezTo>
                <a:cubicBezTo>
                  <a:pt x="7215720" y="109435"/>
                  <a:pt x="7211289" y="114135"/>
                  <a:pt x="7260772" y="130629"/>
                </a:cubicBezTo>
                <a:cubicBezTo>
                  <a:pt x="7311502" y="147539"/>
                  <a:pt x="7358141" y="146897"/>
                  <a:pt x="7413172" y="152400"/>
                </a:cubicBezTo>
                <a:cubicBezTo>
                  <a:pt x="7427686" y="159657"/>
                  <a:pt x="7441320" y="169040"/>
                  <a:pt x="7456714" y="174171"/>
                </a:cubicBezTo>
                <a:cubicBezTo>
                  <a:pt x="7474267" y="180022"/>
                  <a:pt x="7492922" y="181842"/>
                  <a:pt x="7511143" y="185057"/>
                </a:cubicBezTo>
                <a:cubicBezTo>
                  <a:pt x="7554615" y="192729"/>
                  <a:pt x="7598946" y="196123"/>
                  <a:pt x="7641772" y="206829"/>
                </a:cubicBezTo>
                <a:cubicBezTo>
                  <a:pt x="7720692" y="226558"/>
                  <a:pt x="7670428" y="216225"/>
                  <a:pt x="7794172" y="228600"/>
                </a:cubicBezTo>
                <a:cubicBezTo>
                  <a:pt x="7808686" y="235857"/>
                  <a:pt x="7822171" y="245708"/>
                  <a:pt x="7837714" y="250371"/>
                </a:cubicBezTo>
                <a:cubicBezTo>
                  <a:pt x="7858855" y="256713"/>
                  <a:pt x="7881313" y="257309"/>
                  <a:pt x="7903029" y="261257"/>
                </a:cubicBezTo>
                <a:cubicBezTo>
                  <a:pt x="7921233" y="264567"/>
                  <a:pt x="7939314" y="268514"/>
                  <a:pt x="7957457" y="272143"/>
                </a:cubicBezTo>
                <a:cubicBezTo>
                  <a:pt x="8062101" y="270169"/>
                  <a:pt x="8645530" y="248668"/>
                  <a:pt x="8839200" y="272143"/>
                </a:cubicBezTo>
                <a:cubicBezTo>
                  <a:pt x="8860204" y="274689"/>
                  <a:pt x="8875133" y="294525"/>
                  <a:pt x="8893629" y="304800"/>
                </a:cubicBezTo>
                <a:cubicBezTo>
                  <a:pt x="8907814" y="312681"/>
                  <a:pt x="8922658" y="319314"/>
                  <a:pt x="8937172" y="326571"/>
                </a:cubicBezTo>
                <a:cubicBezTo>
                  <a:pt x="9044302" y="469412"/>
                  <a:pt x="8921346" y="295907"/>
                  <a:pt x="8980714" y="402771"/>
                </a:cubicBezTo>
                <a:cubicBezTo>
                  <a:pt x="9031120" y="493503"/>
                  <a:pt x="9017508" y="436952"/>
                  <a:pt x="9046029" y="522514"/>
                </a:cubicBezTo>
                <a:cubicBezTo>
                  <a:pt x="9051595" y="539211"/>
                  <a:pt x="9067855" y="604292"/>
                  <a:pt x="9078686" y="631371"/>
                </a:cubicBezTo>
                <a:cubicBezTo>
                  <a:pt x="9096205" y="675169"/>
                  <a:pt x="9121673" y="716237"/>
                  <a:pt x="9133114" y="762000"/>
                </a:cubicBezTo>
                <a:cubicBezTo>
                  <a:pt x="9140371" y="791029"/>
                  <a:pt x="9140700" y="822740"/>
                  <a:pt x="9154886" y="849086"/>
                </a:cubicBezTo>
                <a:cubicBezTo>
                  <a:pt x="9167050" y="871677"/>
                  <a:pt x="9193067" y="883656"/>
                  <a:pt x="9209314" y="903514"/>
                </a:cubicBezTo>
                <a:cubicBezTo>
                  <a:pt x="9225883" y="923766"/>
                  <a:pt x="9234354" y="950327"/>
                  <a:pt x="9252857" y="968829"/>
                </a:cubicBezTo>
                <a:cubicBezTo>
                  <a:pt x="9287458" y="1003429"/>
                  <a:pt x="9268471" y="982389"/>
                  <a:pt x="9307286" y="1034143"/>
                </a:cubicBezTo>
                <a:cubicBezTo>
                  <a:pt x="9310915" y="1074057"/>
                  <a:pt x="9312875" y="1114159"/>
                  <a:pt x="9318172" y="1153886"/>
                </a:cubicBezTo>
                <a:cubicBezTo>
                  <a:pt x="9320149" y="1168716"/>
                  <a:pt x="9322366" y="1184047"/>
                  <a:pt x="9329057" y="1197429"/>
                </a:cubicBezTo>
                <a:cubicBezTo>
                  <a:pt x="9377438" y="1294191"/>
                  <a:pt x="9352038" y="1237948"/>
                  <a:pt x="9405257" y="1284514"/>
                </a:cubicBezTo>
                <a:cubicBezTo>
                  <a:pt x="9424567" y="1301410"/>
                  <a:pt x="9439651" y="1322914"/>
                  <a:pt x="9459686" y="1338943"/>
                </a:cubicBezTo>
                <a:cubicBezTo>
                  <a:pt x="9477829" y="1353457"/>
                  <a:pt x="9496473" y="1367366"/>
                  <a:pt x="9514114" y="1382486"/>
                </a:cubicBezTo>
                <a:cubicBezTo>
                  <a:pt x="9542460" y="1406782"/>
                  <a:pt x="9530760" y="1407137"/>
                  <a:pt x="9568543" y="1426029"/>
                </a:cubicBezTo>
                <a:cubicBezTo>
                  <a:pt x="9615829" y="1449672"/>
                  <a:pt x="9714500" y="1445113"/>
                  <a:pt x="9742714" y="1447800"/>
                </a:cubicBezTo>
                <a:cubicBezTo>
                  <a:pt x="9771837" y="1450574"/>
                  <a:pt x="9800771" y="1455057"/>
                  <a:pt x="9829800" y="1458686"/>
                </a:cubicBezTo>
                <a:cubicBezTo>
                  <a:pt x="9858080" y="1477539"/>
                  <a:pt x="9878995" y="1490610"/>
                  <a:pt x="9906000" y="1513114"/>
                </a:cubicBezTo>
                <a:cubicBezTo>
                  <a:pt x="9928748" y="1532071"/>
                  <a:pt x="9926015" y="1543859"/>
                  <a:pt x="9960429" y="1545771"/>
                </a:cubicBezTo>
                <a:cubicBezTo>
                  <a:pt x="10014774" y="1548790"/>
                  <a:pt x="10069286" y="1545771"/>
                  <a:pt x="10101943" y="1567543"/>
                </a:cubicBezTo>
                <a:close/>
              </a:path>
            </a:pathLst>
          </a:custGeom>
          <a:gradFill flip="none" rotWithShape="1">
            <a:gsLst>
              <a:gs pos="55000">
                <a:srgbClr val="7BB346"/>
              </a:gs>
              <a:gs pos="0">
                <a:schemeClr val="accent6">
                  <a:lumMod val="75000"/>
                </a:schemeClr>
              </a:gs>
              <a:gs pos="71000">
                <a:schemeClr val="accent6"/>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7287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L THOR exp. CONEMP Map 001">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1FBEB3B-80D0-6542-970E-2E60354BAC3B}"/>
              </a:ext>
            </a:extLst>
          </p:cNvPr>
          <p:cNvSpPr/>
          <p:nvPr userDrawn="1"/>
        </p:nvSpPr>
        <p:spPr>
          <a:xfrm>
            <a:off x="0" y="2263140"/>
            <a:ext cx="8717280" cy="4594860"/>
          </a:xfrm>
          <a:custGeom>
            <a:avLst/>
            <a:gdLst>
              <a:gd name="connsiteX0" fmla="*/ 15240 w 8717280"/>
              <a:gd name="connsiteY0" fmla="*/ 0 h 4594860"/>
              <a:gd name="connsiteX1" fmla="*/ 15240 w 8717280"/>
              <a:gd name="connsiteY1" fmla="*/ 0 h 4594860"/>
              <a:gd name="connsiteX2" fmla="*/ 266700 w 8717280"/>
              <a:gd name="connsiteY2" fmla="*/ 7620 h 4594860"/>
              <a:gd name="connsiteX3" fmla="*/ 358140 w 8717280"/>
              <a:gd name="connsiteY3" fmla="*/ 30480 h 4594860"/>
              <a:gd name="connsiteX4" fmla="*/ 396240 w 8717280"/>
              <a:gd name="connsiteY4" fmla="*/ 38100 h 4594860"/>
              <a:gd name="connsiteX5" fmla="*/ 502920 w 8717280"/>
              <a:gd name="connsiteY5" fmla="*/ 60960 h 4594860"/>
              <a:gd name="connsiteX6" fmla="*/ 647700 w 8717280"/>
              <a:gd name="connsiteY6" fmla="*/ 99060 h 4594860"/>
              <a:gd name="connsiteX7" fmla="*/ 693420 w 8717280"/>
              <a:gd name="connsiteY7" fmla="*/ 114300 h 4594860"/>
              <a:gd name="connsiteX8" fmla="*/ 731520 w 8717280"/>
              <a:gd name="connsiteY8" fmla="*/ 129540 h 4594860"/>
              <a:gd name="connsiteX9" fmla="*/ 762000 w 8717280"/>
              <a:gd name="connsiteY9" fmla="*/ 137160 h 4594860"/>
              <a:gd name="connsiteX10" fmla="*/ 800100 w 8717280"/>
              <a:gd name="connsiteY10" fmla="*/ 167640 h 4594860"/>
              <a:gd name="connsiteX11" fmla="*/ 944880 w 8717280"/>
              <a:gd name="connsiteY11" fmla="*/ 259080 h 4594860"/>
              <a:gd name="connsiteX12" fmla="*/ 1005840 w 8717280"/>
              <a:gd name="connsiteY12" fmla="*/ 335280 h 4594860"/>
              <a:gd name="connsiteX13" fmla="*/ 1143000 w 8717280"/>
              <a:gd name="connsiteY13" fmla="*/ 449580 h 4594860"/>
              <a:gd name="connsiteX14" fmla="*/ 1188720 w 8717280"/>
              <a:gd name="connsiteY14" fmla="*/ 487680 h 4594860"/>
              <a:gd name="connsiteX15" fmla="*/ 1242060 w 8717280"/>
              <a:gd name="connsiteY15" fmla="*/ 533400 h 4594860"/>
              <a:gd name="connsiteX16" fmla="*/ 1295400 w 8717280"/>
              <a:gd name="connsiteY16" fmla="*/ 571500 h 4594860"/>
              <a:gd name="connsiteX17" fmla="*/ 1371600 w 8717280"/>
              <a:gd name="connsiteY17" fmla="*/ 601980 h 4594860"/>
              <a:gd name="connsiteX18" fmla="*/ 1592580 w 8717280"/>
              <a:gd name="connsiteY18" fmla="*/ 670560 h 4594860"/>
              <a:gd name="connsiteX19" fmla="*/ 1722120 w 8717280"/>
              <a:gd name="connsiteY19" fmla="*/ 655320 h 4594860"/>
              <a:gd name="connsiteX20" fmla="*/ 1844040 w 8717280"/>
              <a:gd name="connsiteY20" fmla="*/ 624840 h 4594860"/>
              <a:gd name="connsiteX21" fmla="*/ 1965960 w 8717280"/>
              <a:gd name="connsiteY21" fmla="*/ 594360 h 4594860"/>
              <a:gd name="connsiteX22" fmla="*/ 2080260 w 8717280"/>
              <a:gd name="connsiteY22" fmla="*/ 563880 h 4594860"/>
              <a:gd name="connsiteX23" fmla="*/ 2194560 w 8717280"/>
              <a:gd name="connsiteY23" fmla="*/ 541020 h 4594860"/>
              <a:gd name="connsiteX24" fmla="*/ 2430780 w 8717280"/>
              <a:gd name="connsiteY24" fmla="*/ 502920 h 4594860"/>
              <a:gd name="connsiteX25" fmla="*/ 2537460 w 8717280"/>
              <a:gd name="connsiteY25" fmla="*/ 495300 h 4594860"/>
              <a:gd name="connsiteX26" fmla="*/ 2644140 w 8717280"/>
              <a:gd name="connsiteY26" fmla="*/ 480060 h 4594860"/>
              <a:gd name="connsiteX27" fmla="*/ 2880360 w 8717280"/>
              <a:gd name="connsiteY27" fmla="*/ 472440 h 4594860"/>
              <a:gd name="connsiteX28" fmla="*/ 3025140 w 8717280"/>
              <a:gd name="connsiteY28" fmla="*/ 487680 h 4594860"/>
              <a:gd name="connsiteX29" fmla="*/ 3154680 w 8717280"/>
              <a:gd name="connsiteY29" fmla="*/ 556260 h 4594860"/>
              <a:gd name="connsiteX30" fmla="*/ 3261360 w 8717280"/>
              <a:gd name="connsiteY30" fmla="*/ 632460 h 4594860"/>
              <a:gd name="connsiteX31" fmla="*/ 3368040 w 8717280"/>
              <a:gd name="connsiteY31" fmla="*/ 754380 h 4594860"/>
              <a:gd name="connsiteX32" fmla="*/ 3444240 w 8717280"/>
              <a:gd name="connsiteY32" fmla="*/ 815340 h 4594860"/>
              <a:gd name="connsiteX33" fmla="*/ 3520440 w 8717280"/>
              <a:gd name="connsiteY33" fmla="*/ 868680 h 4594860"/>
              <a:gd name="connsiteX34" fmla="*/ 3558540 w 8717280"/>
              <a:gd name="connsiteY34" fmla="*/ 922020 h 4594860"/>
              <a:gd name="connsiteX35" fmla="*/ 3665220 w 8717280"/>
              <a:gd name="connsiteY35" fmla="*/ 1028700 h 4594860"/>
              <a:gd name="connsiteX36" fmla="*/ 3863340 w 8717280"/>
              <a:gd name="connsiteY36" fmla="*/ 1264920 h 4594860"/>
              <a:gd name="connsiteX37" fmla="*/ 3977640 w 8717280"/>
              <a:gd name="connsiteY37" fmla="*/ 1371600 h 4594860"/>
              <a:gd name="connsiteX38" fmla="*/ 4213860 w 8717280"/>
              <a:gd name="connsiteY38" fmla="*/ 1516380 h 4594860"/>
              <a:gd name="connsiteX39" fmla="*/ 4457700 w 8717280"/>
              <a:gd name="connsiteY39" fmla="*/ 1630680 h 4594860"/>
              <a:gd name="connsiteX40" fmla="*/ 4831080 w 8717280"/>
              <a:gd name="connsiteY40" fmla="*/ 1706880 h 4594860"/>
              <a:gd name="connsiteX41" fmla="*/ 5120640 w 8717280"/>
              <a:gd name="connsiteY41" fmla="*/ 1668780 h 4594860"/>
              <a:gd name="connsiteX42" fmla="*/ 5417820 w 8717280"/>
              <a:gd name="connsiteY42" fmla="*/ 1607820 h 4594860"/>
              <a:gd name="connsiteX43" fmla="*/ 5829300 w 8717280"/>
              <a:gd name="connsiteY43" fmla="*/ 1623060 h 4594860"/>
              <a:gd name="connsiteX44" fmla="*/ 6073140 w 8717280"/>
              <a:gd name="connsiteY44" fmla="*/ 1684020 h 4594860"/>
              <a:gd name="connsiteX45" fmla="*/ 6316980 w 8717280"/>
              <a:gd name="connsiteY45" fmla="*/ 1744980 h 4594860"/>
              <a:gd name="connsiteX46" fmla="*/ 6507480 w 8717280"/>
              <a:gd name="connsiteY46" fmla="*/ 1828800 h 4594860"/>
              <a:gd name="connsiteX47" fmla="*/ 6865620 w 8717280"/>
              <a:gd name="connsiteY47" fmla="*/ 1973580 h 4594860"/>
              <a:gd name="connsiteX48" fmla="*/ 7018020 w 8717280"/>
              <a:gd name="connsiteY48" fmla="*/ 2087880 h 4594860"/>
              <a:gd name="connsiteX49" fmla="*/ 7124700 w 8717280"/>
              <a:gd name="connsiteY49" fmla="*/ 2171700 h 4594860"/>
              <a:gd name="connsiteX50" fmla="*/ 7178040 w 8717280"/>
              <a:gd name="connsiteY50" fmla="*/ 2225040 h 4594860"/>
              <a:gd name="connsiteX51" fmla="*/ 7277100 w 8717280"/>
              <a:gd name="connsiteY51" fmla="*/ 2308860 h 4594860"/>
              <a:gd name="connsiteX52" fmla="*/ 7368540 w 8717280"/>
              <a:gd name="connsiteY52" fmla="*/ 2430780 h 4594860"/>
              <a:gd name="connsiteX53" fmla="*/ 7406640 w 8717280"/>
              <a:gd name="connsiteY53" fmla="*/ 2476500 h 4594860"/>
              <a:gd name="connsiteX54" fmla="*/ 7452360 w 8717280"/>
              <a:gd name="connsiteY54" fmla="*/ 2529840 h 4594860"/>
              <a:gd name="connsiteX55" fmla="*/ 7498080 w 8717280"/>
              <a:gd name="connsiteY55" fmla="*/ 2590800 h 4594860"/>
              <a:gd name="connsiteX56" fmla="*/ 7551420 w 8717280"/>
              <a:gd name="connsiteY56" fmla="*/ 2712720 h 4594860"/>
              <a:gd name="connsiteX57" fmla="*/ 7703820 w 8717280"/>
              <a:gd name="connsiteY57" fmla="*/ 2979420 h 4594860"/>
              <a:gd name="connsiteX58" fmla="*/ 7810500 w 8717280"/>
              <a:gd name="connsiteY58" fmla="*/ 3253740 h 4594860"/>
              <a:gd name="connsiteX59" fmla="*/ 7879080 w 8717280"/>
              <a:gd name="connsiteY59" fmla="*/ 3550920 h 4594860"/>
              <a:gd name="connsiteX60" fmla="*/ 7940040 w 8717280"/>
              <a:gd name="connsiteY60" fmla="*/ 3756660 h 4594860"/>
              <a:gd name="connsiteX61" fmla="*/ 7962900 w 8717280"/>
              <a:gd name="connsiteY61" fmla="*/ 3802380 h 4594860"/>
              <a:gd name="connsiteX62" fmla="*/ 8023860 w 8717280"/>
              <a:gd name="connsiteY62" fmla="*/ 3924300 h 4594860"/>
              <a:gd name="connsiteX63" fmla="*/ 8054340 w 8717280"/>
              <a:gd name="connsiteY63" fmla="*/ 3985260 h 4594860"/>
              <a:gd name="connsiteX64" fmla="*/ 8183880 w 8717280"/>
              <a:gd name="connsiteY64" fmla="*/ 4130040 h 4594860"/>
              <a:gd name="connsiteX65" fmla="*/ 8252460 w 8717280"/>
              <a:gd name="connsiteY65" fmla="*/ 4221480 h 4594860"/>
              <a:gd name="connsiteX66" fmla="*/ 8298180 w 8717280"/>
              <a:gd name="connsiteY66" fmla="*/ 4274820 h 4594860"/>
              <a:gd name="connsiteX67" fmla="*/ 8389620 w 8717280"/>
              <a:gd name="connsiteY67" fmla="*/ 4366260 h 4594860"/>
              <a:gd name="connsiteX68" fmla="*/ 8496300 w 8717280"/>
              <a:gd name="connsiteY68" fmla="*/ 4419600 h 4594860"/>
              <a:gd name="connsiteX69" fmla="*/ 8526780 w 8717280"/>
              <a:gd name="connsiteY69" fmla="*/ 4450080 h 4594860"/>
              <a:gd name="connsiteX70" fmla="*/ 8595360 w 8717280"/>
              <a:gd name="connsiteY70" fmla="*/ 4488180 h 4594860"/>
              <a:gd name="connsiteX71" fmla="*/ 8618220 w 8717280"/>
              <a:gd name="connsiteY71" fmla="*/ 4511040 h 4594860"/>
              <a:gd name="connsiteX72" fmla="*/ 8648700 w 8717280"/>
              <a:gd name="connsiteY72" fmla="*/ 4533900 h 4594860"/>
              <a:gd name="connsiteX73" fmla="*/ 8671560 w 8717280"/>
              <a:gd name="connsiteY73" fmla="*/ 4564380 h 4594860"/>
              <a:gd name="connsiteX74" fmla="*/ 8717280 w 8717280"/>
              <a:gd name="connsiteY74" fmla="*/ 4594860 h 4594860"/>
              <a:gd name="connsiteX75" fmla="*/ 0 w 8717280"/>
              <a:gd name="connsiteY75" fmla="*/ 4594860 h 4594860"/>
              <a:gd name="connsiteX76" fmla="*/ 0 w 8717280"/>
              <a:gd name="connsiteY76" fmla="*/ 7620 h 4594860"/>
              <a:gd name="connsiteX77" fmla="*/ 15240 w 8717280"/>
              <a:gd name="connsiteY77" fmla="*/ 0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717280" h="4594860">
                <a:moveTo>
                  <a:pt x="15240" y="0"/>
                </a:moveTo>
                <a:lnTo>
                  <a:pt x="15240" y="0"/>
                </a:lnTo>
                <a:cubicBezTo>
                  <a:pt x="99060" y="2540"/>
                  <a:pt x="182957" y="3212"/>
                  <a:pt x="266700" y="7620"/>
                </a:cubicBezTo>
                <a:cubicBezTo>
                  <a:pt x="289284" y="8809"/>
                  <a:pt x="340388" y="26042"/>
                  <a:pt x="358140" y="30480"/>
                </a:cubicBezTo>
                <a:cubicBezTo>
                  <a:pt x="370705" y="33621"/>
                  <a:pt x="383675" y="34959"/>
                  <a:pt x="396240" y="38100"/>
                </a:cubicBezTo>
                <a:cubicBezTo>
                  <a:pt x="490386" y="61636"/>
                  <a:pt x="408414" y="47459"/>
                  <a:pt x="502920" y="60960"/>
                </a:cubicBezTo>
                <a:cubicBezTo>
                  <a:pt x="611399" y="97120"/>
                  <a:pt x="562554" y="86896"/>
                  <a:pt x="647700" y="99060"/>
                </a:cubicBezTo>
                <a:cubicBezTo>
                  <a:pt x="662940" y="104140"/>
                  <a:pt x="678323" y="108810"/>
                  <a:pt x="693420" y="114300"/>
                </a:cubicBezTo>
                <a:cubicBezTo>
                  <a:pt x="706275" y="118974"/>
                  <a:pt x="718544" y="125215"/>
                  <a:pt x="731520" y="129540"/>
                </a:cubicBezTo>
                <a:cubicBezTo>
                  <a:pt x="741455" y="132852"/>
                  <a:pt x="751840" y="134620"/>
                  <a:pt x="762000" y="137160"/>
                </a:cubicBezTo>
                <a:cubicBezTo>
                  <a:pt x="774700" y="147320"/>
                  <a:pt x="786445" y="158805"/>
                  <a:pt x="800100" y="167640"/>
                </a:cubicBezTo>
                <a:cubicBezTo>
                  <a:pt x="823058" y="182495"/>
                  <a:pt x="916917" y="231117"/>
                  <a:pt x="944880" y="259080"/>
                </a:cubicBezTo>
                <a:cubicBezTo>
                  <a:pt x="967881" y="282081"/>
                  <a:pt x="982393" y="312735"/>
                  <a:pt x="1005840" y="335280"/>
                </a:cubicBezTo>
                <a:cubicBezTo>
                  <a:pt x="1048740" y="376530"/>
                  <a:pt x="1097280" y="411480"/>
                  <a:pt x="1143000" y="449580"/>
                </a:cubicBezTo>
                <a:lnTo>
                  <a:pt x="1188720" y="487680"/>
                </a:lnTo>
                <a:cubicBezTo>
                  <a:pt x="1206597" y="502806"/>
                  <a:pt x="1223004" y="519789"/>
                  <a:pt x="1242060" y="533400"/>
                </a:cubicBezTo>
                <a:cubicBezTo>
                  <a:pt x="1259840" y="546100"/>
                  <a:pt x="1276089" y="561277"/>
                  <a:pt x="1295400" y="571500"/>
                </a:cubicBezTo>
                <a:cubicBezTo>
                  <a:pt x="1319577" y="584300"/>
                  <a:pt x="1346455" y="591204"/>
                  <a:pt x="1371600" y="601980"/>
                </a:cubicBezTo>
                <a:cubicBezTo>
                  <a:pt x="1542050" y="675030"/>
                  <a:pt x="1454642" y="658020"/>
                  <a:pt x="1592580" y="670560"/>
                </a:cubicBezTo>
                <a:cubicBezTo>
                  <a:pt x="1635760" y="665480"/>
                  <a:pt x="1679344" y="663098"/>
                  <a:pt x="1722120" y="655320"/>
                </a:cubicBezTo>
                <a:cubicBezTo>
                  <a:pt x="1763335" y="647826"/>
                  <a:pt x="1803400" y="635000"/>
                  <a:pt x="1844040" y="624840"/>
                </a:cubicBezTo>
                <a:lnTo>
                  <a:pt x="1965960" y="594360"/>
                </a:lnTo>
                <a:cubicBezTo>
                  <a:pt x="2004141" y="584507"/>
                  <a:pt x="2041594" y="571613"/>
                  <a:pt x="2080260" y="563880"/>
                </a:cubicBezTo>
                <a:lnTo>
                  <a:pt x="2194560" y="541020"/>
                </a:lnTo>
                <a:cubicBezTo>
                  <a:pt x="2255415" y="529610"/>
                  <a:pt x="2365942" y="509867"/>
                  <a:pt x="2430780" y="502920"/>
                </a:cubicBezTo>
                <a:cubicBezTo>
                  <a:pt x="2466228" y="499122"/>
                  <a:pt x="2502012" y="499098"/>
                  <a:pt x="2537460" y="495300"/>
                </a:cubicBezTo>
                <a:cubicBezTo>
                  <a:pt x="2573177" y="491473"/>
                  <a:pt x="2608299" y="482449"/>
                  <a:pt x="2644140" y="480060"/>
                </a:cubicBezTo>
                <a:cubicBezTo>
                  <a:pt x="2722746" y="474820"/>
                  <a:pt x="2801620" y="474980"/>
                  <a:pt x="2880360" y="472440"/>
                </a:cubicBezTo>
                <a:cubicBezTo>
                  <a:pt x="2928620" y="477520"/>
                  <a:pt x="2978062" y="475911"/>
                  <a:pt x="3025140" y="487680"/>
                </a:cubicBezTo>
                <a:cubicBezTo>
                  <a:pt x="3125356" y="512734"/>
                  <a:pt x="3098729" y="520655"/>
                  <a:pt x="3154680" y="556260"/>
                </a:cubicBezTo>
                <a:cubicBezTo>
                  <a:pt x="3212084" y="592790"/>
                  <a:pt x="3211076" y="579781"/>
                  <a:pt x="3261360" y="632460"/>
                </a:cubicBezTo>
                <a:cubicBezTo>
                  <a:pt x="3298646" y="671522"/>
                  <a:pt x="3325872" y="720646"/>
                  <a:pt x="3368040" y="754380"/>
                </a:cubicBezTo>
                <a:cubicBezTo>
                  <a:pt x="3393440" y="774700"/>
                  <a:pt x="3418218" y="795823"/>
                  <a:pt x="3444240" y="815340"/>
                </a:cubicBezTo>
                <a:cubicBezTo>
                  <a:pt x="3469044" y="833943"/>
                  <a:pt x="3497774" y="847525"/>
                  <a:pt x="3520440" y="868680"/>
                </a:cubicBezTo>
                <a:cubicBezTo>
                  <a:pt x="3536413" y="883589"/>
                  <a:pt x="3543720" y="905965"/>
                  <a:pt x="3558540" y="922020"/>
                </a:cubicBezTo>
                <a:cubicBezTo>
                  <a:pt x="3672812" y="1045814"/>
                  <a:pt x="3549842" y="880357"/>
                  <a:pt x="3665220" y="1028700"/>
                </a:cubicBezTo>
                <a:cubicBezTo>
                  <a:pt x="3763335" y="1154848"/>
                  <a:pt x="3689580" y="1102744"/>
                  <a:pt x="3863340" y="1264920"/>
                </a:cubicBezTo>
                <a:cubicBezTo>
                  <a:pt x="3901440" y="1300480"/>
                  <a:pt x="3936571" y="1339515"/>
                  <a:pt x="3977640" y="1371600"/>
                </a:cubicBezTo>
                <a:cubicBezTo>
                  <a:pt x="4015089" y="1400857"/>
                  <a:pt x="4163243" y="1491072"/>
                  <a:pt x="4213860" y="1516380"/>
                </a:cubicBezTo>
                <a:cubicBezTo>
                  <a:pt x="4294150" y="1556525"/>
                  <a:pt x="4371387" y="1606019"/>
                  <a:pt x="4457700" y="1630680"/>
                </a:cubicBezTo>
                <a:cubicBezTo>
                  <a:pt x="4686798" y="1696137"/>
                  <a:pt x="4562803" y="1668555"/>
                  <a:pt x="4831080" y="1706880"/>
                </a:cubicBezTo>
                <a:cubicBezTo>
                  <a:pt x="4927600" y="1694180"/>
                  <a:pt x="5024813" y="1685943"/>
                  <a:pt x="5120640" y="1668780"/>
                </a:cubicBezTo>
                <a:cubicBezTo>
                  <a:pt x="5559935" y="1590100"/>
                  <a:pt x="5201035" y="1629498"/>
                  <a:pt x="5417820" y="1607820"/>
                </a:cubicBezTo>
                <a:cubicBezTo>
                  <a:pt x="5554980" y="1612900"/>
                  <a:pt x="5692415" y="1612995"/>
                  <a:pt x="5829300" y="1623060"/>
                </a:cubicBezTo>
                <a:cubicBezTo>
                  <a:pt x="5881054" y="1626865"/>
                  <a:pt x="6033144" y="1674021"/>
                  <a:pt x="6073140" y="1684020"/>
                </a:cubicBezTo>
                <a:cubicBezTo>
                  <a:pt x="6221053" y="1720998"/>
                  <a:pt x="6185284" y="1702837"/>
                  <a:pt x="6316980" y="1744980"/>
                </a:cubicBezTo>
                <a:cubicBezTo>
                  <a:pt x="6534287" y="1814518"/>
                  <a:pt x="6245665" y="1728102"/>
                  <a:pt x="6507480" y="1828800"/>
                </a:cubicBezTo>
                <a:cubicBezTo>
                  <a:pt x="6671439" y="1891861"/>
                  <a:pt x="6718976" y="1875817"/>
                  <a:pt x="6865620" y="1973580"/>
                </a:cubicBezTo>
                <a:cubicBezTo>
                  <a:pt x="7047087" y="2094558"/>
                  <a:pt x="6879694" y="1977219"/>
                  <a:pt x="7018020" y="2087880"/>
                </a:cubicBezTo>
                <a:cubicBezTo>
                  <a:pt x="7102431" y="2155408"/>
                  <a:pt x="7041893" y="2094808"/>
                  <a:pt x="7124700" y="2171700"/>
                </a:cubicBezTo>
                <a:cubicBezTo>
                  <a:pt x="7143126" y="2188810"/>
                  <a:pt x="7159350" y="2208219"/>
                  <a:pt x="7178040" y="2225040"/>
                </a:cubicBezTo>
                <a:cubicBezTo>
                  <a:pt x="7210191" y="2253976"/>
                  <a:pt x="7251147" y="2274256"/>
                  <a:pt x="7277100" y="2308860"/>
                </a:cubicBezTo>
                <a:cubicBezTo>
                  <a:pt x="7307580" y="2349500"/>
                  <a:pt x="7337478" y="2390583"/>
                  <a:pt x="7368540" y="2430780"/>
                </a:cubicBezTo>
                <a:cubicBezTo>
                  <a:pt x="7380670" y="2446478"/>
                  <a:pt x="7393826" y="2461356"/>
                  <a:pt x="7406640" y="2476500"/>
                </a:cubicBezTo>
                <a:cubicBezTo>
                  <a:pt x="7421766" y="2494377"/>
                  <a:pt x="7438309" y="2511106"/>
                  <a:pt x="7452360" y="2529840"/>
                </a:cubicBezTo>
                <a:cubicBezTo>
                  <a:pt x="7467600" y="2550160"/>
                  <a:pt x="7485982" y="2568466"/>
                  <a:pt x="7498080" y="2590800"/>
                </a:cubicBezTo>
                <a:cubicBezTo>
                  <a:pt x="7519208" y="2629805"/>
                  <a:pt x="7530665" y="2673516"/>
                  <a:pt x="7551420" y="2712720"/>
                </a:cubicBezTo>
                <a:cubicBezTo>
                  <a:pt x="7599327" y="2803212"/>
                  <a:pt x="7663486" y="2885308"/>
                  <a:pt x="7703820" y="2979420"/>
                </a:cubicBezTo>
                <a:cubicBezTo>
                  <a:pt x="7755591" y="3100220"/>
                  <a:pt x="7776629" y="3137074"/>
                  <a:pt x="7810500" y="3253740"/>
                </a:cubicBezTo>
                <a:cubicBezTo>
                  <a:pt x="7855074" y="3407271"/>
                  <a:pt x="7832661" y="3372386"/>
                  <a:pt x="7879080" y="3550920"/>
                </a:cubicBezTo>
                <a:cubicBezTo>
                  <a:pt x="7897079" y="3620145"/>
                  <a:pt x="7917421" y="3688803"/>
                  <a:pt x="7940040" y="3756660"/>
                </a:cubicBezTo>
                <a:cubicBezTo>
                  <a:pt x="7945428" y="3772824"/>
                  <a:pt x="7955760" y="3786909"/>
                  <a:pt x="7962900" y="3802380"/>
                </a:cubicBezTo>
                <a:cubicBezTo>
                  <a:pt x="8027200" y="3941698"/>
                  <a:pt x="7934269" y="3755073"/>
                  <a:pt x="8023860" y="3924300"/>
                </a:cubicBezTo>
                <a:cubicBezTo>
                  <a:pt x="8034490" y="3944378"/>
                  <a:pt x="8040978" y="3966887"/>
                  <a:pt x="8054340" y="3985260"/>
                </a:cubicBezTo>
                <a:cubicBezTo>
                  <a:pt x="8146873" y="4112493"/>
                  <a:pt x="8116726" y="4056170"/>
                  <a:pt x="8183880" y="4130040"/>
                </a:cubicBezTo>
                <a:cubicBezTo>
                  <a:pt x="8253724" y="4206868"/>
                  <a:pt x="8192493" y="4143523"/>
                  <a:pt x="8252460" y="4221480"/>
                </a:cubicBezTo>
                <a:cubicBezTo>
                  <a:pt x="8266738" y="4240041"/>
                  <a:pt x="8282075" y="4257820"/>
                  <a:pt x="8298180" y="4274820"/>
                </a:cubicBezTo>
                <a:cubicBezTo>
                  <a:pt x="8327825" y="4306112"/>
                  <a:pt x="8350000" y="4349280"/>
                  <a:pt x="8389620" y="4366260"/>
                </a:cubicBezTo>
                <a:cubicBezTo>
                  <a:pt x="8427216" y="4382373"/>
                  <a:pt x="8462757" y="4395205"/>
                  <a:pt x="8496300" y="4419600"/>
                </a:cubicBezTo>
                <a:cubicBezTo>
                  <a:pt x="8507920" y="4428051"/>
                  <a:pt x="8515438" y="4441259"/>
                  <a:pt x="8526780" y="4450080"/>
                </a:cubicBezTo>
                <a:cubicBezTo>
                  <a:pt x="8633086" y="4532763"/>
                  <a:pt x="8506792" y="4424917"/>
                  <a:pt x="8595360" y="4488180"/>
                </a:cubicBezTo>
                <a:cubicBezTo>
                  <a:pt x="8604129" y="4494444"/>
                  <a:pt x="8610038" y="4504027"/>
                  <a:pt x="8618220" y="4511040"/>
                </a:cubicBezTo>
                <a:cubicBezTo>
                  <a:pt x="8627863" y="4519305"/>
                  <a:pt x="8639720" y="4524920"/>
                  <a:pt x="8648700" y="4533900"/>
                </a:cubicBezTo>
                <a:cubicBezTo>
                  <a:pt x="8657680" y="4542880"/>
                  <a:pt x="8662580" y="4555400"/>
                  <a:pt x="8671560" y="4564380"/>
                </a:cubicBezTo>
                <a:cubicBezTo>
                  <a:pt x="8689072" y="4581892"/>
                  <a:pt x="8698512" y="4585476"/>
                  <a:pt x="8717280" y="4594860"/>
                </a:cubicBezTo>
                <a:lnTo>
                  <a:pt x="0" y="4594860"/>
                </a:lnTo>
                <a:lnTo>
                  <a:pt x="0" y="7620"/>
                </a:lnTo>
                <a:lnTo>
                  <a:pt x="15240" y="0"/>
                </a:lnTo>
                <a:close/>
              </a:path>
            </a:pathLst>
          </a:custGeom>
          <a:gradFill>
            <a:gsLst>
              <a:gs pos="0">
                <a:schemeClr val="accent6">
                  <a:lumMod val="20000"/>
                  <a:lumOff val="80000"/>
                </a:schemeClr>
              </a:gs>
              <a:gs pos="38000">
                <a:schemeClr val="accent6">
                  <a:lumMod val="60000"/>
                  <a:lumOff val="40000"/>
                </a:schemeClr>
              </a:gs>
              <a:gs pos="84000">
                <a:srgbClr val="73B149"/>
              </a:gs>
              <a:gs pos="100000">
                <a:schemeClr val="accent6"/>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Shape 4">
            <a:extLst>
              <a:ext uri="{FF2B5EF4-FFF2-40B4-BE49-F238E27FC236}">
                <a16:creationId xmlns:a16="http://schemas.microsoft.com/office/drawing/2014/main" id="{7E87BDF3-BF86-4E2A-F597-1A2368EF6C4D}"/>
              </a:ext>
            </a:extLst>
          </p:cNvPr>
          <p:cNvSpPr/>
          <p:nvPr userDrawn="1"/>
        </p:nvSpPr>
        <p:spPr>
          <a:xfrm>
            <a:off x="3943350" y="0"/>
            <a:ext cx="8248650" cy="4010025"/>
          </a:xfrm>
          <a:custGeom>
            <a:avLst/>
            <a:gdLst>
              <a:gd name="connsiteX0" fmla="*/ 0 w 8248650"/>
              <a:gd name="connsiteY0" fmla="*/ 0 h 4010025"/>
              <a:gd name="connsiteX1" fmla="*/ 0 w 8248650"/>
              <a:gd name="connsiteY1" fmla="*/ 0 h 4010025"/>
              <a:gd name="connsiteX2" fmla="*/ 685800 w 8248650"/>
              <a:gd name="connsiteY2" fmla="*/ 180975 h 4010025"/>
              <a:gd name="connsiteX3" fmla="*/ 885825 w 8248650"/>
              <a:gd name="connsiteY3" fmla="*/ 304800 h 4010025"/>
              <a:gd name="connsiteX4" fmla="*/ 1276350 w 8248650"/>
              <a:gd name="connsiteY4" fmla="*/ 428625 h 4010025"/>
              <a:gd name="connsiteX5" fmla="*/ 1504950 w 8248650"/>
              <a:gd name="connsiteY5" fmla="*/ 371475 h 4010025"/>
              <a:gd name="connsiteX6" fmla="*/ 2200275 w 8248650"/>
              <a:gd name="connsiteY6" fmla="*/ 114300 h 4010025"/>
              <a:gd name="connsiteX7" fmla="*/ 2419350 w 8248650"/>
              <a:gd name="connsiteY7" fmla="*/ 104775 h 4010025"/>
              <a:gd name="connsiteX8" fmla="*/ 3048000 w 8248650"/>
              <a:gd name="connsiteY8" fmla="*/ 142875 h 4010025"/>
              <a:gd name="connsiteX9" fmla="*/ 3362325 w 8248650"/>
              <a:gd name="connsiteY9" fmla="*/ 304800 h 4010025"/>
              <a:gd name="connsiteX10" fmla="*/ 3695700 w 8248650"/>
              <a:gd name="connsiteY10" fmla="*/ 476250 h 4010025"/>
              <a:gd name="connsiteX11" fmla="*/ 3790950 w 8248650"/>
              <a:gd name="connsiteY11" fmla="*/ 600075 h 4010025"/>
              <a:gd name="connsiteX12" fmla="*/ 4210050 w 8248650"/>
              <a:gd name="connsiteY12" fmla="*/ 1314450 h 4010025"/>
              <a:gd name="connsiteX13" fmla="*/ 4638675 w 8248650"/>
              <a:gd name="connsiteY13" fmla="*/ 1457325 h 4010025"/>
              <a:gd name="connsiteX14" fmla="*/ 5305425 w 8248650"/>
              <a:gd name="connsiteY14" fmla="*/ 1704975 h 4010025"/>
              <a:gd name="connsiteX15" fmla="*/ 5629275 w 8248650"/>
              <a:gd name="connsiteY15" fmla="*/ 1838325 h 4010025"/>
              <a:gd name="connsiteX16" fmla="*/ 6343650 w 8248650"/>
              <a:gd name="connsiteY16" fmla="*/ 2076450 h 4010025"/>
              <a:gd name="connsiteX17" fmla="*/ 7191375 w 8248650"/>
              <a:gd name="connsiteY17" fmla="*/ 2409825 h 4010025"/>
              <a:gd name="connsiteX18" fmla="*/ 7353300 w 8248650"/>
              <a:gd name="connsiteY18" fmla="*/ 2533650 h 4010025"/>
              <a:gd name="connsiteX19" fmla="*/ 7600950 w 8248650"/>
              <a:gd name="connsiteY19" fmla="*/ 2886075 h 4010025"/>
              <a:gd name="connsiteX20" fmla="*/ 7629525 w 8248650"/>
              <a:gd name="connsiteY20" fmla="*/ 2962275 h 4010025"/>
              <a:gd name="connsiteX21" fmla="*/ 7581900 w 8248650"/>
              <a:gd name="connsiteY21" fmla="*/ 3133725 h 4010025"/>
              <a:gd name="connsiteX22" fmla="*/ 7524750 w 8248650"/>
              <a:gd name="connsiteY22" fmla="*/ 3219450 h 4010025"/>
              <a:gd name="connsiteX23" fmla="*/ 7496175 w 8248650"/>
              <a:gd name="connsiteY23" fmla="*/ 3305175 h 4010025"/>
              <a:gd name="connsiteX24" fmla="*/ 7667625 w 8248650"/>
              <a:gd name="connsiteY24" fmla="*/ 3629025 h 4010025"/>
              <a:gd name="connsiteX25" fmla="*/ 8067675 w 8248650"/>
              <a:gd name="connsiteY25" fmla="*/ 3933825 h 4010025"/>
              <a:gd name="connsiteX26" fmla="*/ 8134350 w 8248650"/>
              <a:gd name="connsiteY26" fmla="*/ 3971925 h 4010025"/>
              <a:gd name="connsiteX27" fmla="*/ 8191500 w 8248650"/>
              <a:gd name="connsiteY27" fmla="*/ 4010025 h 4010025"/>
              <a:gd name="connsiteX28" fmla="*/ 8248650 w 8248650"/>
              <a:gd name="connsiteY28" fmla="*/ 4010025 h 4010025"/>
              <a:gd name="connsiteX29" fmla="*/ 8248650 w 8248650"/>
              <a:gd name="connsiteY29" fmla="*/ 0 h 4010025"/>
              <a:gd name="connsiteX30" fmla="*/ 0 w 8248650"/>
              <a:gd name="connsiteY30" fmla="*/ 0 h 401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48650" h="4010025">
                <a:moveTo>
                  <a:pt x="0" y="0"/>
                </a:moveTo>
                <a:lnTo>
                  <a:pt x="0" y="0"/>
                </a:lnTo>
                <a:cubicBezTo>
                  <a:pt x="310247" y="57720"/>
                  <a:pt x="418826" y="52828"/>
                  <a:pt x="685800" y="180975"/>
                </a:cubicBezTo>
                <a:cubicBezTo>
                  <a:pt x="756494" y="214908"/>
                  <a:pt x="815131" y="270867"/>
                  <a:pt x="885825" y="304800"/>
                </a:cubicBezTo>
                <a:cubicBezTo>
                  <a:pt x="1097794" y="406545"/>
                  <a:pt x="1104282" y="399947"/>
                  <a:pt x="1276350" y="428625"/>
                </a:cubicBezTo>
                <a:cubicBezTo>
                  <a:pt x="1352550" y="409575"/>
                  <a:pt x="1430590" y="396773"/>
                  <a:pt x="1504950" y="371475"/>
                </a:cubicBezTo>
                <a:cubicBezTo>
                  <a:pt x="1738902" y="291883"/>
                  <a:pt x="1953388" y="125034"/>
                  <a:pt x="2200275" y="114300"/>
                </a:cubicBezTo>
                <a:lnTo>
                  <a:pt x="2419350" y="104775"/>
                </a:lnTo>
                <a:cubicBezTo>
                  <a:pt x="2628900" y="117475"/>
                  <a:pt x="2840424" y="111497"/>
                  <a:pt x="3048000" y="142875"/>
                </a:cubicBezTo>
                <a:cubicBezTo>
                  <a:pt x="3168671" y="161116"/>
                  <a:pt x="3258557" y="252916"/>
                  <a:pt x="3362325" y="304800"/>
                </a:cubicBezTo>
                <a:cubicBezTo>
                  <a:pt x="3431345" y="339310"/>
                  <a:pt x="3617952" y="394183"/>
                  <a:pt x="3695700" y="476250"/>
                </a:cubicBezTo>
                <a:cubicBezTo>
                  <a:pt x="3731514" y="514053"/>
                  <a:pt x="3764158" y="555422"/>
                  <a:pt x="3790950" y="600075"/>
                </a:cubicBezTo>
                <a:cubicBezTo>
                  <a:pt x="3938680" y="846291"/>
                  <a:pt x="3761997" y="1165099"/>
                  <a:pt x="4210050" y="1314450"/>
                </a:cubicBezTo>
                <a:lnTo>
                  <a:pt x="4638675" y="1457325"/>
                </a:lnTo>
                <a:cubicBezTo>
                  <a:pt x="4690140" y="1475307"/>
                  <a:pt x="5228183" y="1674547"/>
                  <a:pt x="5305425" y="1704975"/>
                </a:cubicBezTo>
                <a:cubicBezTo>
                  <a:pt x="5414044" y="1747764"/>
                  <a:pt x="5518523" y="1801408"/>
                  <a:pt x="5629275" y="1838325"/>
                </a:cubicBezTo>
                <a:lnTo>
                  <a:pt x="6343650" y="2076450"/>
                </a:lnTo>
                <a:cubicBezTo>
                  <a:pt x="6586191" y="2159370"/>
                  <a:pt x="6968719" y="2295018"/>
                  <a:pt x="7191375" y="2409825"/>
                </a:cubicBezTo>
                <a:cubicBezTo>
                  <a:pt x="7251767" y="2440965"/>
                  <a:pt x="7306469" y="2484418"/>
                  <a:pt x="7353300" y="2533650"/>
                </a:cubicBezTo>
                <a:cubicBezTo>
                  <a:pt x="7505986" y="2694166"/>
                  <a:pt x="7538004" y="2733205"/>
                  <a:pt x="7600950" y="2886075"/>
                </a:cubicBezTo>
                <a:cubicBezTo>
                  <a:pt x="7611279" y="2911159"/>
                  <a:pt x="7620000" y="2936875"/>
                  <a:pt x="7629525" y="2962275"/>
                </a:cubicBezTo>
                <a:cubicBezTo>
                  <a:pt x="7613650" y="3019425"/>
                  <a:pt x="7604279" y="3078795"/>
                  <a:pt x="7581900" y="3133725"/>
                </a:cubicBezTo>
                <a:cubicBezTo>
                  <a:pt x="7568943" y="3165530"/>
                  <a:pt x="7540109" y="3188733"/>
                  <a:pt x="7524750" y="3219450"/>
                </a:cubicBezTo>
                <a:cubicBezTo>
                  <a:pt x="7511280" y="3246391"/>
                  <a:pt x="7505700" y="3276600"/>
                  <a:pt x="7496175" y="3305175"/>
                </a:cubicBezTo>
                <a:cubicBezTo>
                  <a:pt x="7545180" y="3452191"/>
                  <a:pt x="7544207" y="3480072"/>
                  <a:pt x="7667625" y="3629025"/>
                </a:cubicBezTo>
                <a:cubicBezTo>
                  <a:pt x="7732173" y="3706927"/>
                  <a:pt x="8020995" y="3907151"/>
                  <a:pt x="8067675" y="3933825"/>
                </a:cubicBezTo>
                <a:cubicBezTo>
                  <a:pt x="8089900" y="3946525"/>
                  <a:pt x="8112550" y="3958509"/>
                  <a:pt x="8134350" y="3971925"/>
                </a:cubicBezTo>
                <a:cubicBezTo>
                  <a:pt x="8153849" y="3983924"/>
                  <a:pt x="8168605" y="4010025"/>
                  <a:pt x="8191500" y="4010025"/>
                </a:cubicBezTo>
                <a:lnTo>
                  <a:pt x="8248650" y="4010025"/>
                </a:lnTo>
                <a:lnTo>
                  <a:pt x="8248650" y="0"/>
                </a:lnTo>
                <a:lnTo>
                  <a:pt x="0" y="0"/>
                </a:lnTo>
                <a:close/>
              </a:path>
            </a:pathLst>
          </a:custGeom>
          <a:gradFill flip="none" rotWithShape="1">
            <a:gsLst>
              <a:gs pos="0">
                <a:schemeClr val="accent6">
                  <a:lumMod val="20000"/>
                  <a:lumOff val="80000"/>
                </a:schemeClr>
              </a:gs>
              <a:gs pos="38000">
                <a:schemeClr val="accent6">
                  <a:lumMod val="60000"/>
                  <a:lumOff val="40000"/>
                </a:schemeClr>
              </a:gs>
              <a:gs pos="84000">
                <a:srgbClr val="73B149"/>
              </a:gs>
              <a:gs pos="100000">
                <a:schemeClr val="accent6"/>
              </a:gs>
              <a:gs pos="100000">
                <a:schemeClr val="accent6">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02152D8C-96D9-C900-5406-40519FA44FF9}"/>
              </a:ext>
            </a:extLst>
          </p:cNvPr>
          <p:cNvGrpSpPr/>
          <p:nvPr userDrawn="1"/>
        </p:nvGrpSpPr>
        <p:grpSpPr>
          <a:xfrm>
            <a:off x="1" y="-19050"/>
            <a:ext cx="12192000" cy="6886575"/>
            <a:chOff x="1" y="-19050"/>
            <a:chExt cx="12192000" cy="6886575"/>
          </a:xfrm>
        </p:grpSpPr>
        <p:sp>
          <p:nvSpPr>
            <p:cNvPr id="7" name="Freeform: Shape 6">
              <a:extLst>
                <a:ext uri="{FF2B5EF4-FFF2-40B4-BE49-F238E27FC236}">
                  <a16:creationId xmlns:a16="http://schemas.microsoft.com/office/drawing/2014/main" id="{7C2D299D-92C3-9946-A517-E736887D9D8B}"/>
                </a:ext>
              </a:extLst>
            </p:cNvPr>
            <p:cNvSpPr/>
            <p:nvPr userDrawn="1"/>
          </p:nvSpPr>
          <p:spPr>
            <a:xfrm>
              <a:off x="1" y="-80"/>
              <a:ext cx="12192000" cy="6858079"/>
            </a:xfrm>
            <a:custGeom>
              <a:avLst/>
              <a:gdLst>
                <a:gd name="connsiteX0" fmla="*/ 0 w 12220575"/>
                <a:gd name="connsiteY0" fmla="*/ 0 h 6877050"/>
                <a:gd name="connsiteX1" fmla="*/ 0 w 12220575"/>
                <a:gd name="connsiteY1" fmla="*/ 238125 h 6877050"/>
                <a:gd name="connsiteX2" fmla="*/ 847725 w 12220575"/>
                <a:gd name="connsiteY2" fmla="*/ 1000125 h 6877050"/>
                <a:gd name="connsiteX3" fmla="*/ 1371600 w 12220575"/>
                <a:gd name="connsiteY3" fmla="*/ 1628775 h 6877050"/>
                <a:gd name="connsiteX4" fmla="*/ 4486275 w 12220575"/>
                <a:gd name="connsiteY4" fmla="*/ 1628775 h 6877050"/>
                <a:gd name="connsiteX5" fmla="*/ 4657725 w 12220575"/>
                <a:gd name="connsiteY5" fmla="*/ 2990850 h 6877050"/>
                <a:gd name="connsiteX6" fmla="*/ 9305925 w 12220575"/>
                <a:gd name="connsiteY6" fmla="*/ 4829175 h 6877050"/>
                <a:gd name="connsiteX7" fmla="*/ 10810875 w 12220575"/>
                <a:gd name="connsiteY7" fmla="*/ 6877050 h 6877050"/>
                <a:gd name="connsiteX8" fmla="*/ 12220575 w 12220575"/>
                <a:gd name="connsiteY8" fmla="*/ 6877050 h 6877050"/>
                <a:gd name="connsiteX9" fmla="*/ 12220575 w 12220575"/>
                <a:gd name="connsiteY9" fmla="*/ 5505450 h 6877050"/>
                <a:gd name="connsiteX10" fmla="*/ 10563225 w 12220575"/>
                <a:gd name="connsiteY10" fmla="*/ 3848100 h 6877050"/>
                <a:gd name="connsiteX11" fmla="*/ 6305550 w 12220575"/>
                <a:gd name="connsiteY11" fmla="*/ 2286000 h 6877050"/>
                <a:gd name="connsiteX12" fmla="*/ 5915025 w 12220575"/>
                <a:gd name="connsiteY12" fmla="*/ 581025 h 6877050"/>
                <a:gd name="connsiteX13" fmla="*/ 2514600 w 12220575"/>
                <a:gd name="connsiteY13" fmla="*/ 542925 h 6877050"/>
                <a:gd name="connsiteX14" fmla="*/ 1971675 w 12220575"/>
                <a:gd name="connsiteY14" fmla="*/ 28575 h 6877050"/>
                <a:gd name="connsiteX15" fmla="*/ 0 w 12220575"/>
                <a:gd name="connsiteY15" fmla="*/ 0 h 6877050"/>
                <a:gd name="connsiteX0" fmla="*/ 0 w 12220575"/>
                <a:gd name="connsiteY0" fmla="*/ 79 h 6877129"/>
                <a:gd name="connsiteX1" fmla="*/ 0 w 12220575"/>
                <a:gd name="connsiteY1" fmla="*/ 238204 h 6877129"/>
                <a:gd name="connsiteX2" fmla="*/ 847725 w 12220575"/>
                <a:gd name="connsiteY2" fmla="*/ 1000204 h 6877129"/>
                <a:gd name="connsiteX3" fmla="*/ 1371600 w 12220575"/>
                <a:gd name="connsiteY3" fmla="*/ 1628854 h 6877129"/>
                <a:gd name="connsiteX4" fmla="*/ 4486275 w 12220575"/>
                <a:gd name="connsiteY4" fmla="*/ 1628854 h 6877129"/>
                <a:gd name="connsiteX5" fmla="*/ 4657725 w 12220575"/>
                <a:gd name="connsiteY5" fmla="*/ 2990929 h 6877129"/>
                <a:gd name="connsiteX6" fmla="*/ 9305925 w 12220575"/>
                <a:gd name="connsiteY6" fmla="*/ 4829254 h 6877129"/>
                <a:gd name="connsiteX7" fmla="*/ 10810875 w 12220575"/>
                <a:gd name="connsiteY7" fmla="*/ 6877129 h 6877129"/>
                <a:gd name="connsiteX8" fmla="*/ 12220575 w 12220575"/>
                <a:gd name="connsiteY8" fmla="*/ 6877129 h 6877129"/>
                <a:gd name="connsiteX9" fmla="*/ 12220575 w 12220575"/>
                <a:gd name="connsiteY9" fmla="*/ 5505529 h 6877129"/>
                <a:gd name="connsiteX10" fmla="*/ 10563225 w 12220575"/>
                <a:gd name="connsiteY10" fmla="*/ 3848179 h 6877129"/>
                <a:gd name="connsiteX11" fmla="*/ 6305550 w 12220575"/>
                <a:gd name="connsiteY11" fmla="*/ 2286079 h 6877129"/>
                <a:gd name="connsiteX12" fmla="*/ 5915025 w 12220575"/>
                <a:gd name="connsiteY12" fmla="*/ 581104 h 6877129"/>
                <a:gd name="connsiteX13" fmla="*/ 2514600 w 12220575"/>
                <a:gd name="connsiteY13" fmla="*/ 543004 h 6877129"/>
                <a:gd name="connsiteX14" fmla="*/ 1990770 w 12220575"/>
                <a:gd name="connsiteY14" fmla="*/ 0 h 6877129"/>
                <a:gd name="connsiteX15" fmla="*/ 0 w 12220575"/>
                <a:gd name="connsiteY15" fmla="*/ 79 h 687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20575" h="6877129">
                  <a:moveTo>
                    <a:pt x="0" y="79"/>
                  </a:moveTo>
                  <a:lnTo>
                    <a:pt x="0" y="238204"/>
                  </a:lnTo>
                  <a:lnTo>
                    <a:pt x="847725" y="1000204"/>
                  </a:lnTo>
                  <a:lnTo>
                    <a:pt x="1371600" y="1628854"/>
                  </a:lnTo>
                  <a:lnTo>
                    <a:pt x="4486275" y="1628854"/>
                  </a:lnTo>
                  <a:lnTo>
                    <a:pt x="4657725" y="2990929"/>
                  </a:lnTo>
                  <a:lnTo>
                    <a:pt x="9305925" y="4829254"/>
                  </a:lnTo>
                  <a:lnTo>
                    <a:pt x="10810875" y="6877129"/>
                  </a:lnTo>
                  <a:lnTo>
                    <a:pt x="12220575" y="6877129"/>
                  </a:lnTo>
                  <a:lnTo>
                    <a:pt x="12220575" y="5505529"/>
                  </a:lnTo>
                  <a:lnTo>
                    <a:pt x="10563225" y="3848179"/>
                  </a:lnTo>
                  <a:lnTo>
                    <a:pt x="6305550" y="2286079"/>
                  </a:lnTo>
                  <a:lnTo>
                    <a:pt x="5915025" y="581104"/>
                  </a:lnTo>
                  <a:lnTo>
                    <a:pt x="2514600" y="543004"/>
                  </a:lnTo>
                  <a:lnTo>
                    <a:pt x="1990770" y="0"/>
                  </a:lnTo>
                  <a:lnTo>
                    <a:pt x="0" y="79"/>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9CE34565-FFE0-88BA-8928-51754B386559}"/>
                </a:ext>
              </a:extLst>
            </p:cNvPr>
            <p:cNvSpPr/>
            <p:nvPr userDrawn="1"/>
          </p:nvSpPr>
          <p:spPr>
            <a:xfrm>
              <a:off x="952500" y="-19050"/>
              <a:ext cx="11229975" cy="6886575"/>
            </a:xfrm>
            <a:custGeom>
              <a:avLst/>
              <a:gdLst>
                <a:gd name="connsiteX0" fmla="*/ 0 w 11229975"/>
                <a:gd name="connsiteY0" fmla="*/ 0 h 6886575"/>
                <a:gd name="connsiteX1" fmla="*/ 0 w 11229975"/>
                <a:gd name="connsiteY1" fmla="*/ 219075 h 6886575"/>
                <a:gd name="connsiteX2" fmla="*/ 1104900 w 11229975"/>
                <a:gd name="connsiteY2" fmla="*/ 1104900 h 6886575"/>
                <a:gd name="connsiteX3" fmla="*/ 4295775 w 11229975"/>
                <a:gd name="connsiteY3" fmla="*/ 1162050 h 6886575"/>
                <a:gd name="connsiteX4" fmla="*/ 4562475 w 11229975"/>
                <a:gd name="connsiteY4" fmla="*/ 2581275 h 6886575"/>
                <a:gd name="connsiteX5" fmla="*/ 8877300 w 11229975"/>
                <a:gd name="connsiteY5" fmla="*/ 4314825 h 6886575"/>
                <a:gd name="connsiteX6" fmla="*/ 11229975 w 11229975"/>
                <a:gd name="connsiteY6" fmla="*/ 6886575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9975" h="6886575">
                  <a:moveTo>
                    <a:pt x="0" y="0"/>
                  </a:moveTo>
                  <a:lnTo>
                    <a:pt x="0" y="219075"/>
                  </a:lnTo>
                  <a:lnTo>
                    <a:pt x="1104900" y="1104900"/>
                  </a:lnTo>
                  <a:lnTo>
                    <a:pt x="4295775" y="1162050"/>
                  </a:lnTo>
                  <a:lnTo>
                    <a:pt x="4562475" y="2581275"/>
                  </a:lnTo>
                  <a:lnTo>
                    <a:pt x="8877300" y="4314825"/>
                  </a:lnTo>
                  <a:lnTo>
                    <a:pt x="11229975" y="6886575"/>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60413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RON Map_Zoom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D780F0-2706-292C-426A-B7892E9533A4}"/>
              </a:ext>
            </a:extLst>
          </p:cNvPr>
          <p:cNvSpPr/>
          <p:nvPr userDrawn="1"/>
        </p:nvSpPr>
        <p:spPr>
          <a:xfrm>
            <a:off x="0" y="0"/>
            <a:ext cx="12192000" cy="6880072"/>
          </a:xfrm>
          <a:prstGeom prst="rect">
            <a:avLst/>
          </a:prstGeom>
          <a:solidFill>
            <a:srgbClr val="FFFF00">
              <a:alpha val="25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1EC2D44-896B-8FBA-D63B-3C9A5BDD97B2}"/>
              </a:ext>
            </a:extLst>
          </p:cNvPr>
          <p:cNvPicPr>
            <a:picLocks noChangeAspect="1"/>
          </p:cNvPicPr>
          <p:nvPr userDrawn="1"/>
        </p:nvPicPr>
        <p:blipFill rotWithShape="1">
          <a:blip r:embed="rId2"/>
          <a:srcRect l="45854" t="71304" r="35409" b="12521"/>
          <a:stretch/>
        </p:blipFill>
        <p:spPr>
          <a:xfrm>
            <a:off x="-1" y="0"/>
            <a:ext cx="12191999" cy="6880073"/>
          </a:xfrm>
          <a:prstGeom prst="rect">
            <a:avLst/>
          </a:prstGeom>
        </p:spPr>
      </p:pic>
    </p:spTree>
    <p:extLst>
      <p:ext uri="{BB962C8B-B14F-4D97-AF65-F5344CB8AC3E}">
        <p14:creationId xmlns:p14="http://schemas.microsoft.com/office/powerpoint/2010/main" val="1058383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itSTRIKE Map 01">
    <p:bg>
      <p:bgPr>
        <a:solidFill>
          <a:srgbClr val="9DC3E6"/>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D3A4EB4-D82F-C786-8E48-71E381278182}"/>
              </a:ext>
            </a:extLst>
          </p:cNvPr>
          <p:cNvSpPr/>
          <p:nvPr userDrawn="1"/>
        </p:nvSpPr>
        <p:spPr>
          <a:xfrm>
            <a:off x="2560320" y="2726052"/>
            <a:ext cx="9646920" cy="4131947"/>
          </a:xfrm>
          <a:custGeom>
            <a:avLst/>
            <a:gdLst>
              <a:gd name="connsiteX0" fmla="*/ 15240 w 9646920"/>
              <a:gd name="connsiteY0" fmla="*/ 1844040 h 6736080"/>
              <a:gd name="connsiteX1" fmla="*/ 15240 w 9646920"/>
              <a:gd name="connsiteY1" fmla="*/ 1844040 h 6736080"/>
              <a:gd name="connsiteX2" fmla="*/ 137160 w 9646920"/>
              <a:gd name="connsiteY2" fmla="*/ 1798320 h 6736080"/>
              <a:gd name="connsiteX3" fmla="*/ 243840 w 9646920"/>
              <a:gd name="connsiteY3" fmla="*/ 1767840 h 6736080"/>
              <a:gd name="connsiteX4" fmla="*/ 289560 w 9646920"/>
              <a:gd name="connsiteY4" fmla="*/ 1737360 h 6736080"/>
              <a:gd name="connsiteX5" fmla="*/ 350520 w 9646920"/>
              <a:gd name="connsiteY5" fmla="*/ 1645920 h 6736080"/>
              <a:gd name="connsiteX6" fmla="*/ 426720 w 9646920"/>
              <a:gd name="connsiteY6" fmla="*/ 1493520 h 6736080"/>
              <a:gd name="connsiteX7" fmla="*/ 518160 w 9646920"/>
              <a:gd name="connsiteY7" fmla="*/ 1325880 h 6736080"/>
              <a:gd name="connsiteX8" fmla="*/ 563880 w 9646920"/>
              <a:gd name="connsiteY8" fmla="*/ 1203960 h 6736080"/>
              <a:gd name="connsiteX9" fmla="*/ 609600 w 9646920"/>
              <a:gd name="connsiteY9" fmla="*/ 1143000 h 6736080"/>
              <a:gd name="connsiteX10" fmla="*/ 670560 w 9646920"/>
              <a:gd name="connsiteY10" fmla="*/ 1051560 h 6736080"/>
              <a:gd name="connsiteX11" fmla="*/ 762000 w 9646920"/>
              <a:gd name="connsiteY11" fmla="*/ 929640 h 6736080"/>
              <a:gd name="connsiteX12" fmla="*/ 777240 w 9646920"/>
              <a:gd name="connsiteY12" fmla="*/ 883920 h 6736080"/>
              <a:gd name="connsiteX13" fmla="*/ 838200 w 9646920"/>
              <a:gd name="connsiteY13" fmla="*/ 777240 h 6736080"/>
              <a:gd name="connsiteX14" fmla="*/ 944880 w 9646920"/>
              <a:gd name="connsiteY14" fmla="*/ 670560 h 6736080"/>
              <a:gd name="connsiteX15" fmla="*/ 1036320 w 9646920"/>
              <a:gd name="connsiteY15" fmla="*/ 609600 h 6736080"/>
              <a:gd name="connsiteX16" fmla="*/ 1203960 w 9646920"/>
              <a:gd name="connsiteY16" fmla="*/ 533400 h 6736080"/>
              <a:gd name="connsiteX17" fmla="*/ 1310640 w 9646920"/>
              <a:gd name="connsiteY17" fmla="*/ 457200 h 6736080"/>
              <a:gd name="connsiteX18" fmla="*/ 1371600 w 9646920"/>
              <a:gd name="connsiteY18" fmla="*/ 441960 h 6736080"/>
              <a:gd name="connsiteX19" fmla="*/ 1630680 w 9646920"/>
              <a:gd name="connsiteY19" fmla="*/ 426720 h 6736080"/>
              <a:gd name="connsiteX20" fmla="*/ 1767840 w 9646920"/>
              <a:gd name="connsiteY20" fmla="*/ 381000 h 6736080"/>
              <a:gd name="connsiteX21" fmla="*/ 1874520 w 9646920"/>
              <a:gd name="connsiteY21" fmla="*/ 350520 h 6736080"/>
              <a:gd name="connsiteX22" fmla="*/ 1935480 w 9646920"/>
              <a:gd name="connsiteY22" fmla="*/ 335280 h 6736080"/>
              <a:gd name="connsiteX23" fmla="*/ 3291840 w 9646920"/>
              <a:gd name="connsiteY23" fmla="*/ 320040 h 6736080"/>
              <a:gd name="connsiteX24" fmla="*/ 3566160 w 9646920"/>
              <a:gd name="connsiteY24" fmla="*/ 259080 h 6736080"/>
              <a:gd name="connsiteX25" fmla="*/ 3718560 w 9646920"/>
              <a:gd name="connsiteY25" fmla="*/ 182880 h 6736080"/>
              <a:gd name="connsiteX26" fmla="*/ 3779520 w 9646920"/>
              <a:gd name="connsiteY26" fmla="*/ 137160 h 6736080"/>
              <a:gd name="connsiteX27" fmla="*/ 3825240 w 9646920"/>
              <a:gd name="connsiteY27" fmla="*/ 121920 h 6736080"/>
              <a:gd name="connsiteX28" fmla="*/ 3947160 w 9646920"/>
              <a:gd name="connsiteY28" fmla="*/ 45720 h 6736080"/>
              <a:gd name="connsiteX29" fmla="*/ 3992880 w 9646920"/>
              <a:gd name="connsiteY29" fmla="*/ 15240 h 6736080"/>
              <a:gd name="connsiteX30" fmla="*/ 4069080 w 9646920"/>
              <a:gd name="connsiteY30" fmla="*/ 0 h 6736080"/>
              <a:gd name="connsiteX31" fmla="*/ 4693920 w 9646920"/>
              <a:gd name="connsiteY31" fmla="*/ 30480 h 6736080"/>
              <a:gd name="connsiteX32" fmla="*/ 4876800 w 9646920"/>
              <a:gd name="connsiteY32" fmla="*/ 106680 h 6736080"/>
              <a:gd name="connsiteX33" fmla="*/ 4937760 w 9646920"/>
              <a:gd name="connsiteY33" fmla="*/ 121920 h 6736080"/>
              <a:gd name="connsiteX34" fmla="*/ 5013960 w 9646920"/>
              <a:gd name="connsiteY34" fmla="*/ 152400 h 6736080"/>
              <a:gd name="connsiteX35" fmla="*/ 5181600 w 9646920"/>
              <a:gd name="connsiteY35" fmla="*/ 182880 h 6736080"/>
              <a:gd name="connsiteX36" fmla="*/ 5486400 w 9646920"/>
              <a:gd name="connsiteY36" fmla="*/ 213360 h 6736080"/>
              <a:gd name="connsiteX37" fmla="*/ 5882640 w 9646920"/>
              <a:gd name="connsiteY37" fmla="*/ 167640 h 6736080"/>
              <a:gd name="connsiteX38" fmla="*/ 6217920 w 9646920"/>
              <a:gd name="connsiteY38" fmla="*/ 198120 h 6736080"/>
              <a:gd name="connsiteX39" fmla="*/ 6324600 w 9646920"/>
              <a:gd name="connsiteY39" fmla="*/ 320040 h 6736080"/>
              <a:gd name="connsiteX40" fmla="*/ 6400800 w 9646920"/>
              <a:gd name="connsiteY40" fmla="*/ 381000 h 6736080"/>
              <a:gd name="connsiteX41" fmla="*/ 6446520 w 9646920"/>
              <a:gd name="connsiteY41" fmla="*/ 441960 h 6736080"/>
              <a:gd name="connsiteX42" fmla="*/ 6537960 w 9646920"/>
              <a:gd name="connsiteY42" fmla="*/ 502920 h 6736080"/>
              <a:gd name="connsiteX43" fmla="*/ 6629400 w 9646920"/>
              <a:gd name="connsiteY43" fmla="*/ 609600 h 6736080"/>
              <a:gd name="connsiteX44" fmla="*/ 6873240 w 9646920"/>
              <a:gd name="connsiteY44" fmla="*/ 731520 h 6736080"/>
              <a:gd name="connsiteX45" fmla="*/ 7086600 w 9646920"/>
              <a:gd name="connsiteY45" fmla="*/ 822960 h 6736080"/>
              <a:gd name="connsiteX46" fmla="*/ 7147560 w 9646920"/>
              <a:gd name="connsiteY46" fmla="*/ 838200 h 6736080"/>
              <a:gd name="connsiteX47" fmla="*/ 7239000 w 9646920"/>
              <a:gd name="connsiteY47" fmla="*/ 883920 h 6736080"/>
              <a:gd name="connsiteX48" fmla="*/ 7360920 w 9646920"/>
              <a:gd name="connsiteY48" fmla="*/ 899160 h 6736080"/>
              <a:gd name="connsiteX49" fmla="*/ 7452360 w 9646920"/>
              <a:gd name="connsiteY49" fmla="*/ 929640 h 6736080"/>
              <a:gd name="connsiteX50" fmla="*/ 7543800 w 9646920"/>
              <a:gd name="connsiteY50" fmla="*/ 975360 h 6736080"/>
              <a:gd name="connsiteX51" fmla="*/ 7635240 w 9646920"/>
              <a:gd name="connsiteY51" fmla="*/ 990600 h 6736080"/>
              <a:gd name="connsiteX52" fmla="*/ 7802880 w 9646920"/>
              <a:gd name="connsiteY52" fmla="*/ 1066800 h 6736080"/>
              <a:gd name="connsiteX53" fmla="*/ 7970520 w 9646920"/>
              <a:gd name="connsiteY53" fmla="*/ 1203960 h 6736080"/>
              <a:gd name="connsiteX54" fmla="*/ 8016240 w 9646920"/>
              <a:gd name="connsiteY54" fmla="*/ 1295400 h 6736080"/>
              <a:gd name="connsiteX55" fmla="*/ 8138160 w 9646920"/>
              <a:gd name="connsiteY55" fmla="*/ 1432560 h 6736080"/>
              <a:gd name="connsiteX56" fmla="*/ 8183880 w 9646920"/>
              <a:gd name="connsiteY56" fmla="*/ 1493520 h 6736080"/>
              <a:gd name="connsiteX57" fmla="*/ 8321040 w 9646920"/>
              <a:gd name="connsiteY57" fmla="*/ 1600200 h 6736080"/>
              <a:gd name="connsiteX58" fmla="*/ 8488680 w 9646920"/>
              <a:gd name="connsiteY58" fmla="*/ 1645920 h 6736080"/>
              <a:gd name="connsiteX59" fmla="*/ 8595360 w 9646920"/>
              <a:gd name="connsiteY59" fmla="*/ 1691640 h 6736080"/>
              <a:gd name="connsiteX60" fmla="*/ 8717280 w 9646920"/>
              <a:gd name="connsiteY60" fmla="*/ 1722120 h 6736080"/>
              <a:gd name="connsiteX61" fmla="*/ 8884920 w 9646920"/>
              <a:gd name="connsiteY61" fmla="*/ 1813560 h 6736080"/>
              <a:gd name="connsiteX62" fmla="*/ 9052560 w 9646920"/>
              <a:gd name="connsiteY62" fmla="*/ 1859280 h 6736080"/>
              <a:gd name="connsiteX63" fmla="*/ 9144000 w 9646920"/>
              <a:gd name="connsiteY63" fmla="*/ 1905000 h 6736080"/>
              <a:gd name="connsiteX64" fmla="*/ 9372600 w 9646920"/>
              <a:gd name="connsiteY64" fmla="*/ 1996440 h 6736080"/>
              <a:gd name="connsiteX65" fmla="*/ 9479280 w 9646920"/>
              <a:gd name="connsiteY65" fmla="*/ 2057400 h 6736080"/>
              <a:gd name="connsiteX66" fmla="*/ 9555480 w 9646920"/>
              <a:gd name="connsiteY66" fmla="*/ 2118360 h 6736080"/>
              <a:gd name="connsiteX67" fmla="*/ 9601200 w 9646920"/>
              <a:gd name="connsiteY67" fmla="*/ 2164080 h 6736080"/>
              <a:gd name="connsiteX68" fmla="*/ 9646920 w 9646920"/>
              <a:gd name="connsiteY68" fmla="*/ 2164080 h 6736080"/>
              <a:gd name="connsiteX69" fmla="*/ 9646920 w 9646920"/>
              <a:gd name="connsiteY69" fmla="*/ 6736080 h 6736080"/>
              <a:gd name="connsiteX70" fmla="*/ 0 w 9646920"/>
              <a:gd name="connsiteY70" fmla="*/ 6736080 h 6736080"/>
              <a:gd name="connsiteX71" fmla="*/ 0 w 9646920"/>
              <a:gd name="connsiteY71" fmla="*/ 1798320 h 6736080"/>
              <a:gd name="connsiteX72" fmla="*/ 15240 w 9646920"/>
              <a:gd name="connsiteY72" fmla="*/ 1844040 h 673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646920" h="6736080">
                <a:moveTo>
                  <a:pt x="15240" y="1844040"/>
                </a:moveTo>
                <a:lnTo>
                  <a:pt x="15240" y="1844040"/>
                </a:lnTo>
                <a:cubicBezTo>
                  <a:pt x="55880" y="1828800"/>
                  <a:pt x="95984" y="1812045"/>
                  <a:pt x="137160" y="1798320"/>
                </a:cubicBezTo>
                <a:cubicBezTo>
                  <a:pt x="166458" y="1788554"/>
                  <a:pt x="214486" y="1782517"/>
                  <a:pt x="243840" y="1767840"/>
                </a:cubicBezTo>
                <a:cubicBezTo>
                  <a:pt x="260223" y="1759649"/>
                  <a:pt x="274320" y="1747520"/>
                  <a:pt x="289560" y="1737360"/>
                </a:cubicBezTo>
                <a:cubicBezTo>
                  <a:pt x="309880" y="1706880"/>
                  <a:pt x="332561" y="1677848"/>
                  <a:pt x="350520" y="1645920"/>
                </a:cubicBezTo>
                <a:cubicBezTo>
                  <a:pt x="378365" y="1596418"/>
                  <a:pt x="395215" y="1540777"/>
                  <a:pt x="426720" y="1493520"/>
                </a:cubicBezTo>
                <a:cubicBezTo>
                  <a:pt x="463820" y="1437870"/>
                  <a:pt x="495110" y="1395031"/>
                  <a:pt x="518160" y="1325880"/>
                </a:cubicBezTo>
                <a:cubicBezTo>
                  <a:pt x="529566" y="1291661"/>
                  <a:pt x="548694" y="1231295"/>
                  <a:pt x="563880" y="1203960"/>
                </a:cubicBezTo>
                <a:cubicBezTo>
                  <a:pt x="576215" y="1181756"/>
                  <a:pt x="595034" y="1163808"/>
                  <a:pt x="609600" y="1143000"/>
                </a:cubicBezTo>
                <a:cubicBezTo>
                  <a:pt x="630607" y="1112990"/>
                  <a:pt x="649268" y="1081369"/>
                  <a:pt x="670560" y="1051560"/>
                </a:cubicBezTo>
                <a:cubicBezTo>
                  <a:pt x="700087" y="1010222"/>
                  <a:pt x="762000" y="929640"/>
                  <a:pt x="762000" y="929640"/>
                </a:cubicBezTo>
                <a:cubicBezTo>
                  <a:pt x="767080" y="914400"/>
                  <a:pt x="770912" y="898685"/>
                  <a:pt x="777240" y="883920"/>
                </a:cubicBezTo>
                <a:cubicBezTo>
                  <a:pt x="788362" y="857969"/>
                  <a:pt x="817329" y="800430"/>
                  <a:pt x="838200" y="777240"/>
                </a:cubicBezTo>
                <a:cubicBezTo>
                  <a:pt x="871842" y="739860"/>
                  <a:pt x="903037" y="698456"/>
                  <a:pt x="944880" y="670560"/>
                </a:cubicBezTo>
                <a:cubicBezTo>
                  <a:pt x="975360" y="650240"/>
                  <a:pt x="1001567" y="621184"/>
                  <a:pt x="1036320" y="609600"/>
                </a:cubicBezTo>
                <a:cubicBezTo>
                  <a:pt x="1096234" y="589629"/>
                  <a:pt x="1149445" y="574287"/>
                  <a:pt x="1203960" y="533400"/>
                </a:cubicBezTo>
                <a:cubicBezTo>
                  <a:pt x="1210899" y="528196"/>
                  <a:pt x="1293307" y="464628"/>
                  <a:pt x="1310640" y="457200"/>
                </a:cubicBezTo>
                <a:cubicBezTo>
                  <a:pt x="1329892" y="448949"/>
                  <a:pt x="1350749" y="443946"/>
                  <a:pt x="1371600" y="441960"/>
                </a:cubicBezTo>
                <a:cubicBezTo>
                  <a:pt x="1457720" y="433758"/>
                  <a:pt x="1544320" y="431800"/>
                  <a:pt x="1630680" y="426720"/>
                </a:cubicBezTo>
                <a:cubicBezTo>
                  <a:pt x="1776765" y="390199"/>
                  <a:pt x="1595675" y="438388"/>
                  <a:pt x="1767840" y="381000"/>
                </a:cubicBezTo>
                <a:cubicBezTo>
                  <a:pt x="1802925" y="369305"/>
                  <a:pt x="1838840" y="360251"/>
                  <a:pt x="1874520" y="350520"/>
                </a:cubicBezTo>
                <a:cubicBezTo>
                  <a:pt x="1894727" y="345009"/>
                  <a:pt x="1914539" y="335730"/>
                  <a:pt x="1935480" y="335280"/>
                </a:cubicBezTo>
                <a:cubicBezTo>
                  <a:pt x="2387524" y="325559"/>
                  <a:pt x="2839720" y="325120"/>
                  <a:pt x="3291840" y="320040"/>
                </a:cubicBezTo>
                <a:cubicBezTo>
                  <a:pt x="3504698" y="266826"/>
                  <a:pt x="3412739" y="284650"/>
                  <a:pt x="3566160" y="259080"/>
                </a:cubicBezTo>
                <a:cubicBezTo>
                  <a:pt x="3616960" y="233680"/>
                  <a:pt x="3673123" y="216958"/>
                  <a:pt x="3718560" y="182880"/>
                </a:cubicBezTo>
                <a:cubicBezTo>
                  <a:pt x="3738880" y="167640"/>
                  <a:pt x="3757467" y="149762"/>
                  <a:pt x="3779520" y="137160"/>
                </a:cubicBezTo>
                <a:cubicBezTo>
                  <a:pt x="3793468" y="129190"/>
                  <a:pt x="3811137" y="129612"/>
                  <a:pt x="3825240" y="121920"/>
                </a:cubicBezTo>
                <a:cubicBezTo>
                  <a:pt x="3867313" y="98971"/>
                  <a:pt x="3907284" y="72304"/>
                  <a:pt x="3947160" y="45720"/>
                </a:cubicBezTo>
                <a:cubicBezTo>
                  <a:pt x="3962400" y="35560"/>
                  <a:pt x="3975730" y="21671"/>
                  <a:pt x="3992880" y="15240"/>
                </a:cubicBezTo>
                <a:cubicBezTo>
                  <a:pt x="4017134" y="6145"/>
                  <a:pt x="4043680" y="5080"/>
                  <a:pt x="4069080" y="0"/>
                </a:cubicBezTo>
                <a:cubicBezTo>
                  <a:pt x="4277360" y="10160"/>
                  <a:pt x="4486143" y="12797"/>
                  <a:pt x="4693920" y="30480"/>
                </a:cubicBezTo>
                <a:cubicBezTo>
                  <a:pt x="4756105" y="35772"/>
                  <a:pt x="4821943" y="84737"/>
                  <a:pt x="4876800" y="106680"/>
                </a:cubicBezTo>
                <a:cubicBezTo>
                  <a:pt x="4896247" y="114459"/>
                  <a:pt x="4917889" y="115296"/>
                  <a:pt x="4937760" y="121920"/>
                </a:cubicBezTo>
                <a:cubicBezTo>
                  <a:pt x="4963713" y="130571"/>
                  <a:pt x="4987420" y="145765"/>
                  <a:pt x="5013960" y="152400"/>
                </a:cubicBezTo>
                <a:cubicBezTo>
                  <a:pt x="5069060" y="166175"/>
                  <a:pt x="5125499" y="174022"/>
                  <a:pt x="5181600" y="182880"/>
                </a:cubicBezTo>
                <a:cubicBezTo>
                  <a:pt x="5283652" y="198993"/>
                  <a:pt x="5383038" y="204747"/>
                  <a:pt x="5486400" y="213360"/>
                </a:cubicBezTo>
                <a:cubicBezTo>
                  <a:pt x="5633998" y="186524"/>
                  <a:pt x="5725350" y="163389"/>
                  <a:pt x="5882640" y="167640"/>
                </a:cubicBezTo>
                <a:cubicBezTo>
                  <a:pt x="5994820" y="170672"/>
                  <a:pt x="6106160" y="187960"/>
                  <a:pt x="6217920" y="198120"/>
                </a:cubicBezTo>
                <a:cubicBezTo>
                  <a:pt x="6263443" y="258817"/>
                  <a:pt x="6265410" y="267426"/>
                  <a:pt x="6324600" y="320040"/>
                </a:cubicBezTo>
                <a:cubicBezTo>
                  <a:pt x="6348912" y="341650"/>
                  <a:pt x="6377799" y="357999"/>
                  <a:pt x="6400800" y="381000"/>
                </a:cubicBezTo>
                <a:cubicBezTo>
                  <a:pt x="6418761" y="398961"/>
                  <a:pt x="6427536" y="425085"/>
                  <a:pt x="6446520" y="441960"/>
                </a:cubicBezTo>
                <a:cubicBezTo>
                  <a:pt x="6473899" y="466297"/>
                  <a:pt x="6510956" y="478167"/>
                  <a:pt x="6537960" y="502920"/>
                </a:cubicBezTo>
                <a:cubicBezTo>
                  <a:pt x="6572485" y="534568"/>
                  <a:pt x="6590703" y="583216"/>
                  <a:pt x="6629400" y="609600"/>
                </a:cubicBezTo>
                <a:cubicBezTo>
                  <a:pt x="6704482" y="660793"/>
                  <a:pt x="6789714" y="695723"/>
                  <a:pt x="6873240" y="731520"/>
                </a:cubicBezTo>
                <a:cubicBezTo>
                  <a:pt x="6944360" y="762000"/>
                  <a:pt x="7011534" y="804194"/>
                  <a:pt x="7086600" y="822960"/>
                </a:cubicBezTo>
                <a:cubicBezTo>
                  <a:pt x="7106920" y="828040"/>
                  <a:pt x="7128113" y="830421"/>
                  <a:pt x="7147560" y="838200"/>
                </a:cubicBezTo>
                <a:cubicBezTo>
                  <a:pt x="7179200" y="850856"/>
                  <a:pt x="7206233" y="874558"/>
                  <a:pt x="7239000" y="883920"/>
                </a:cubicBezTo>
                <a:cubicBezTo>
                  <a:pt x="7278380" y="895172"/>
                  <a:pt x="7320280" y="894080"/>
                  <a:pt x="7360920" y="899160"/>
                </a:cubicBezTo>
                <a:cubicBezTo>
                  <a:pt x="7391400" y="909320"/>
                  <a:pt x="7422703" y="917283"/>
                  <a:pt x="7452360" y="929640"/>
                </a:cubicBezTo>
                <a:cubicBezTo>
                  <a:pt x="7483816" y="942747"/>
                  <a:pt x="7511471" y="964584"/>
                  <a:pt x="7543800" y="975360"/>
                </a:cubicBezTo>
                <a:cubicBezTo>
                  <a:pt x="7573115" y="985132"/>
                  <a:pt x="7604760" y="985520"/>
                  <a:pt x="7635240" y="990600"/>
                </a:cubicBezTo>
                <a:cubicBezTo>
                  <a:pt x="7680452" y="1008685"/>
                  <a:pt x="7764987" y="1040052"/>
                  <a:pt x="7802880" y="1066800"/>
                </a:cubicBezTo>
                <a:cubicBezTo>
                  <a:pt x="7861865" y="1108437"/>
                  <a:pt x="7970520" y="1203960"/>
                  <a:pt x="7970520" y="1203960"/>
                </a:cubicBezTo>
                <a:cubicBezTo>
                  <a:pt x="7985760" y="1234440"/>
                  <a:pt x="7997945" y="1266650"/>
                  <a:pt x="8016240" y="1295400"/>
                </a:cubicBezTo>
                <a:cubicBezTo>
                  <a:pt x="8067647" y="1376182"/>
                  <a:pt x="8078498" y="1364375"/>
                  <a:pt x="8138160" y="1432560"/>
                </a:cubicBezTo>
                <a:cubicBezTo>
                  <a:pt x="8154886" y="1451675"/>
                  <a:pt x="8165156" y="1476357"/>
                  <a:pt x="8183880" y="1493520"/>
                </a:cubicBezTo>
                <a:cubicBezTo>
                  <a:pt x="8226577" y="1532659"/>
                  <a:pt x="8264244" y="1588841"/>
                  <a:pt x="8321040" y="1600200"/>
                </a:cubicBezTo>
                <a:cubicBezTo>
                  <a:pt x="8402763" y="1616545"/>
                  <a:pt x="8404892" y="1613694"/>
                  <a:pt x="8488680" y="1645920"/>
                </a:cubicBezTo>
                <a:cubicBezTo>
                  <a:pt x="8524789" y="1659808"/>
                  <a:pt x="8558657" y="1679406"/>
                  <a:pt x="8595360" y="1691640"/>
                </a:cubicBezTo>
                <a:cubicBezTo>
                  <a:pt x="8635101" y="1704887"/>
                  <a:pt x="8676640" y="1711960"/>
                  <a:pt x="8717280" y="1722120"/>
                </a:cubicBezTo>
                <a:cubicBezTo>
                  <a:pt x="8776105" y="1757415"/>
                  <a:pt x="8820592" y="1786757"/>
                  <a:pt x="8884920" y="1813560"/>
                </a:cubicBezTo>
                <a:cubicBezTo>
                  <a:pt x="8956313" y="1843307"/>
                  <a:pt x="8980830" y="1844934"/>
                  <a:pt x="9052560" y="1859280"/>
                </a:cubicBezTo>
                <a:cubicBezTo>
                  <a:pt x="9083040" y="1874520"/>
                  <a:pt x="9112678" y="1891576"/>
                  <a:pt x="9144000" y="1905000"/>
                </a:cubicBezTo>
                <a:cubicBezTo>
                  <a:pt x="9210189" y="1933367"/>
                  <a:pt x="9307992" y="1961199"/>
                  <a:pt x="9372600" y="1996440"/>
                </a:cubicBezTo>
                <a:cubicBezTo>
                  <a:pt x="9517587" y="2075524"/>
                  <a:pt x="9364448" y="2019123"/>
                  <a:pt x="9479280" y="2057400"/>
                </a:cubicBezTo>
                <a:cubicBezTo>
                  <a:pt x="9504680" y="2077720"/>
                  <a:pt x="9531000" y="2096940"/>
                  <a:pt x="9555480" y="2118360"/>
                </a:cubicBezTo>
                <a:cubicBezTo>
                  <a:pt x="9571700" y="2132552"/>
                  <a:pt x="9581923" y="2154441"/>
                  <a:pt x="9601200" y="2164080"/>
                </a:cubicBezTo>
                <a:cubicBezTo>
                  <a:pt x="9614831" y="2170896"/>
                  <a:pt x="9631680" y="2164080"/>
                  <a:pt x="9646920" y="2164080"/>
                </a:cubicBezTo>
                <a:lnTo>
                  <a:pt x="9646920" y="6736080"/>
                </a:lnTo>
                <a:lnTo>
                  <a:pt x="0" y="6736080"/>
                </a:lnTo>
                <a:lnTo>
                  <a:pt x="0" y="1798320"/>
                </a:lnTo>
                <a:lnTo>
                  <a:pt x="15240" y="1844040"/>
                </a:lnTo>
                <a:close/>
              </a:path>
            </a:pathLst>
          </a:custGeom>
          <a:gradFill flip="none" rotWithShape="1">
            <a:gsLst>
              <a:gs pos="0">
                <a:schemeClr val="accent4">
                  <a:lumMod val="20000"/>
                  <a:lumOff val="80000"/>
                </a:schemeClr>
              </a:gs>
              <a:gs pos="36000">
                <a:schemeClr val="accent4">
                  <a:lumMod val="60000"/>
                  <a:lumOff val="40000"/>
                </a:schemeClr>
              </a:gs>
              <a:gs pos="78000">
                <a:schemeClr val="accent4">
                  <a:lumMod val="75000"/>
                </a:schemeClr>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18C67CC8-4F2D-6499-DB07-D5C687BA1781}"/>
              </a:ext>
            </a:extLst>
          </p:cNvPr>
          <p:cNvSpPr/>
          <p:nvPr userDrawn="1"/>
        </p:nvSpPr>
        <p:spPr>
          <a:xfrm>
            <a:off x="2424209" y="6155204"/>
            <a:ext cx="1051508" cy="703451"/>
          </a:xfrm>
          <a:custGeom>
            <a:avLst/>
            <a:gdLst>
              <a:gd name="connsiteX0" fmla="*/ 3511496 w 3685348"/>
              <a:gd name="connsiteY0" fmla="*/ 2170802 h 2331034"/>
              <a:gd name="connsiteX1" fmla="*/ 3509093 w 3685348"/>
              <a:gd name="connsiteY1" fmla="*/ 2165595 h 2331034"/>
              <a:gd name="connsiteX2" fmla="*/ 3277957 w 3685348"/>
              <a:gd name="connsiteY2" fmla="*/ 1777030 h 2331034"/>
              <a:gd name="connsiteX3" fmla="*/ 3263136 w 3685348"/>
              <a:gd name="connsiteY3" fmla="*/ 1736972 h 2331034"/>
              <a:gd name="connsiteX4" fmla="*/ 3057638 w 3685348"/>
              <a:gd name="connsiteY4" fmla="*/ 300087 h 2331034"/>
              <a:gd name="connsiteX5" fmla="*/ 3017580 w 3685348"/>
              <a:gd name="connsiteY5" fmla="*/ 228383 h 2331034"/>
              <a:gd name="connsiteX6" fmla="*/ 2741178 w 3685348"/>
              <a:gd name="connsiteY6" fmla="*/ 28092 h 2331034"/>
              <a:gd name="connsiteX7" fmla="*/ 2456365 w 3685348"/>
              <a:gd name="connsiteY7" fmla="*/ 101399 h 2331034"/>
              <a:gd name="connsiteX8" fmla="*/ 2160736 w 3685348"/>
              <a:gd name="connsiteY8" fmla="*/ 2055 h 2331034"/>
              <a:gd name="connsiteX9" fmla="*/ 1749339 w 3685348"/>
              <a:gd name="connsiteY9" fmla="*/ 207953 h 2331034"/>
              <a:gd name="connsiteX10" fmla="*/ 1694860 w 3685348"/>
              <a:gd name="connsiteY10" fmla="*/ 288070 h 2331034"/>
              <a:gd name="connsiteX11" fmla="*/ 1402035 w 3685348"/>
              <a:gd name="connsiteY11" fmla="*/ 1930453 h 2331034"/>
              <a:gd name="connsiteX12" fmla="*/ 1371991 w 3685348"/>
              <a:gd name="connsiteY12" fmla="*/ 1962500 h 2331034"/>
              <a:gd name="connsiteX13" fmla="*/ 1121628 w 3685348"/>
              <a:gd name="connsiteY13" fmla="*/ 1730163 h 2331034"/>
              <a:gd name="connsiteX14" fmla="*/ 1121628 w 3685348"/>
              <a:gd name="connsiteY14" fmla="*/ 568477 h 2331034"/>
              <a:gd name="connsiteX15" fmla="*/ 721046 w 3685348"/>
              <a:gd name="connsiteY15" fmla="*/ 368186 h 2331034"/>
              <a:gd name="connsiteX16" fmla="*/ 400581 w 3685348"/>
              <a:gd name="connsiteY16" fmla="*/ 642985 h 2331034"/>
              <a:gd name="connsiteX17" fmla="*/ 404187 w 3685348"/>
              <a:gd name="connsiteY17" fmla="*/ 1690104 h 2331034"/>
              <a:gd name="connsiteX18" fmla="*/ 179060 w 3685348"/>
              <a:gd name="connsiteY18" fmla="*/ 2170802 h 2331034"/>
              <a:gd name="connsiteX19" fmla="*/ 0 w 3685348"/>
              <a:gd name="connsiteY19" fmla="*/ 2170802 h 2331034"/>
              <a:gd name="connsiteX20" fmla="*/ 0 w 3685348"/>
              <a:gd name="connsiteY20" fmla="*/ 2331035 h 2331034"/>
              <a:gd name="connsiteX21" fmla="*/ 3685349 w 3685348"/>
              <a:gd name="connsiteY21" fmla="*/ 2331035 h 2331034"/>
              <a:gd name="connsiteX22" fmla="*/ 3685349 w 3685348"/>
              <a:gd name="connsiteY22" fmla="*/ 2170802 h 2331034"/>
              <a:gd name="connsiteX23" fmla="*/ 2590159 w 3685348"/>
              <a:gd name="connsiteY23" fmla="*/ 2170802 h 2331034"/>
              <a:gd name="connsiteX24" fmla="*/ 2443546 w 3685348"/>
              <a:gd name="connsiteY24" fmla="*/ 1991742 h 2331034"/>
              <a:gd name="connsiteX25" fmla="*/ 2443546 w 3685348"/>
              <a:gd name="connsiteY25" fmla="*/ 929000 h 2331034"/>
              <a:gd name="connsiteX26" fmla="*/ 2563721 w 3685348"/>
              <a:gd name="connsiteY26" fmla="*/ 929000 h 2331034"/>
              <a:gd name="connsiteX27" fmla="*/ 2563721 w 3685348"/>
              <a:gd name="connsiteY27" fmla="*/ 1949281 h 2331034"/>
              <a:gd name="connsiteX28" fmla="*/ 2743181 w 3685348"/>
              <a:gd name="connsiteY28" fmla="*/ 2170802 h 2331034"/>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400581 w 3685349"/>
              <a:gd name="connsiteY16" fmla="*/ 642985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824290 w 3685349"/>
              <a:gd name="connsiteY9" fmla="*/ 477776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46518 h 2306751"/>
              <a:gd name="connsiteX1" fmla="*/ 3509093 w 3685349"/>
              <a:gd name="connsiteY1" fmla="*/ 2141311 h 2306751"/>
              <a:gd name="connsiteX2" fmla="*/ 3277957 w 3685349"/>
              <a:gd name="connsiteY2" fmla="*/ 1752746 h 2306751"/>
              <a:gd name="connsiteX3" fmla="*/ 3263136 w 3685349"/>
              <a:gd name="connsiteY3" fmla="*/ 1712688 h 2306751"/>
              <a:gd name="connsiteX4" fmla="*/ 3057638 w 3685349"/>
              <a:gd name="connsiteY4" fmla="*/ 275803 h 2306751"/>
              <a:gd name="connsiteX5" fmla="*/ 3017580 w 3685349"/>
              <a:gd name="connsiteY5" fmla="*/ 204099 h 2306751"/>
              <a:gd name="connsiteX6" fmla="*/ 2741178 w 3685349"/>
              <a:gd name="connsiteY6" fmla="*/ 3808 h 2306751"/>
              <a:gd name="connsiteX7" fmla="*/ 2456365 w 3685349"/>
              <a:gd name="connsiteY7" fmla="*/ 77115 h 2306751"/>
              <a:gd name="connsiteX8" fmla="*/ 1950874 w 3685349"/>
              <a:gd name="connsiteY8" fmla="*/ 112682 h 2306751"/>
              <a:gd name="connsiteX9" fmla="*/ 1824290 w 3685349"/>
              <a:gd name="connsiteY9" fmla="*/ 453492 h 2306751"/>
              <a:gd name="connsiteX10" fmla="*/ 1664880 w 3685349"/>
              <a:gd name="connsiteY10" fmla="*/ 1403038 h 2306751"/>
              <a:gd name="connsiteX11" fmla="*/ 1402035 w 3685349"/>
              <a:gd name="connsiteY11" fmla="*/ 1906169 h 2306751"/>
              <a:gd name="connsiteX12" fmla="*/ 1371991 w 3685349"/>
              <a:gd name="connsiteY12" fmla="*/ 1938216 h 2306751"/>
              <a:gd name="connsiteX13" fmla="*/ 1121628 w 3685349"/>
              <a:gd name="connsiteY13" fmla="*/ 1705879 h 2306751"/>
              <a:gd name="connsiteX14" fmla="*/ 926756 w 3685349"/>
              <a:gd name="connsiteY14" fmla="*/ 679104 h 2306751"/>
              <a:gd name="connsiteX15" fmla="*/ 721046 w 3685349"/>
              <a:gd name="connsiteY15" fmla="*/ 343902 h 2306751"/>
              <a:gd name="connsiteX16" fmla="*/ 220699 w 3685349"/>
              <a:gd name="connsiteY16" fmla="*/ 423829 h 2306751"/>
              <a:gd name="connsiteX17" fmla="*/ 209315 w 3685349"/>
              <a:gd name="connsiteY17" fmla="*/ 1575879 h 2306751"/>
              <a:gd name="connsiteX18" fmla="*/ 179060 w 3685349"/>
              <a:gd name="connsiteY18" fmla="*/ 2146518 h 2306751"/>
              <a:gd name="connsiteX19" fmla="*/ 0 w 3685349"/>
              <a:gd name="connsiteY19" fmla="*/ 2146518 h 2306751"/>
              <a:gd name="connsiteX20" fmla="*/ 0 w 3685349"/>
              <a:gd name="connsiteY20" fmla="*/ 2306751 h 2306751"/>
              <a:gd name="connsiteX21" fmla="*/ 3685349 w 3685349"/>
              <a:gd name="connsiteY21" fmla="*/ 2306751 h 2306751"/>
              <a:gd name="connsiteX22" fmla="*/ 3685349 w 3685349"/>
              <a:gd name="connsiteY22" fmla="*/ 2146518 h 2306751"/>
              <a:gd name="connsiteX23" fmla="*/ 3511496 w 3685349"/>
              <a:gd name="connsiteY23" fmla="*/ 2146518 h 2306751"/>
              <a:gd name="connsiteX24" fmla="*/ 2590159 w 3685349"/>
              <a:gd name="connsiteY24" fmla="*/ 2146518 h 2306751"/>
              <a:gd name="connsiteX25" fmla="*/ 2443546 w 3685349"/>
              <a:gd name="connsiteY25" fmla="*/ 1967458 h 2306751"/>
              <a:gd name="connsiteX26" fmla="*/ 2443546 w 3685349"/>
              <a:gd name="connsiteY26" fmla="*/ 904716 h 2306751"/>
              <a:gd name="connsiteX27" fmla="*/ 2563721 w 3685349"/>
              <a:gd name="connsiteY27" fmla="*/ 904716 h 2306751"/>
              <a:gd name="connsiteX28" fmla="*/ 2563721 w 3685349"/>
              <a:gd name="connsiteY28" fmla="*/ 1924997 h 2306751"/>
              <a:gd name="connsiteX29" fmla="*/ 2743181 w 3685349"/>
              <a:gd name="connsiteY29" fmla="*/ 2146518 h 2306751"/>
              <a:gd name="connsiteX30" fmla="*/ 2590159 w 3685349"/>
              <a:gd name="connsiteY30" fmla="*/ 2146518 h 2306751"/>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017580 w 3685349"/>
              <a:gd name="connsiteY5" fmla="*/ 35181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2072708 h 2454462"/>
              <a:gd name="connsiteX28" fmla="*/ 2743181 w 3685349"/>
              <a:gd name="connsiteY28" fmla="*/ 2294229 h 2454462"/>
              <a:gd name="connsiteX29" fmla="*/ 2590159 w 3685349"/>
              <a:gd name="connsiteY29"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563721 w 3685349"/>
              <a:gd name="connsiteY26" fmla="*/ 2072708 h 2454462"/>
              <a:gd name="connsiteX27" fmla="*/ 2743181 w 3685349"/>
              <a:gd name="connsiteY27" fmla="*/ 2294229 h 2454462"/>
              <a:gd name="connsiteX28" fmla="*/ 2590159 w 3685349"/>
              <a:gd name="connsiteY28"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743181 w 3685349"/>
              <a:gd name="connsiteY26" fmla="*/ 2294229 h 2454462"/>
              <a:gd name="connsiteX27" fmla="*/ 2590159 w 3685349"/>
              <a:gd name="connsiteY27"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743181 w 3685349"/>
              <a:gd name="connsiteY25" fmla="*/ 2294229 h 2454462"/>
              <a:gd name="connsiteX26" fmla="*/ 2590159 w 3685349"/>
              <a:gd name="connsiteY26"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2897658 w 3685349"/>
              <a:gd name="connsiteY5" fmla="*/ 27686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49598 h 2409831"/>
              <a:gd name="connsiteX1" fmla="*/ 3509093 w 3685349"/>
              <a:gd name="connsiteY1" fmla="*/ 2244391 h 2409831"/>
              <a:gd name="connsiteX2" fmla="*/ 3277957 w 3685349"/>
              <a:gd name="connsiteY2" fmla="*/ 1855826 h 2409831"/>
              <a:gd name="connsiteX3" fmla="*/ 3263136 w 3685349"/>
              <a:gd name="connsiteY3" fmla="*/ 1815768 h 2409831"/>
              <a:gd name="connsiteX4" fmla="*/ 3057638 w 3685349"/>
              <a:gd name="connsiteY4" fmla="*/ 378883 h 2409831"/>
              <a:gd name="connsiteX5" fmla="*/ 2897658 w 3685349"/>
              <a:gd name="connsiteY5" fmla="*/ 232229 h 2409831"/>
              <a:gd name="connsiteX6" fmla="*/ 2576286 w 3685349"/>
              <a:gd name="connsiteY6" fmla="*/ 1956 h 2409831"/>
              <a:gd name="connsiteX7" fmla="*/ 2456365 w 3685349"/>
              <a:gd name="connsiteY7" fmla="*/ 180195 h 2409831"/>
              <a:gd name="connsiteX8" fmla="*/ 1950874 w 3685349"/>
              <a:gd name="connsiteY8" fmla="*/ 215762 h 2409831"/>
              <a:gd name="connsiteX9" fmla="*/ 1824290 w 3685349"/>
              <a:gd name="connsiteY9" fmla="*/ 556572 h 2409831"/>
              <a:gd name="connsiteX10" fmla="*/ 1664880 w 3685349"/>
              <a:gd name="connsiteY10" fmla="*/ 1506118 h 2409831"/>
              <a:gd name="connsiteX11" fmla="*/ 1402035 w 3685349"/>
              <a:gd name="connsiteY11" fmla="*/ 2009249 h 2409831"/>
              <a:gd name="connsiteX12" fmla="*/ 1371991 w 3685349"/>
              <a:gd name="connsiteY12" fmla="*/ 2041296 h 2409831"/>
              <a:gd name="connsiteX13" fmla="*/ 1121628 w 3685349"/>
              <a:gd name="connsiteY13" fmla="*/ 1808959 h 2409831"/>
              <a:gd name="connsiteX14" fmla="*/ 926756 w 3685349"/>
              <a:gd name="connsiteY14" fmla="*/ 782184 h 2409831"/>
              <a:gd name="connsiteX15" fmla="*/ 721046 w 3685349"/>
              <a:gd name="connsiteY15" fmla="*/ 446982 h 2409831"/>
              <a:gd name="connsiteX16" fmla="*/ 220699 w 3685349"/>
              <a:gd name="connsiteY16" fmla="*/ 526909 h 2409831"/>
              <a:gd name="connsiteX17" fmla="*/ 209315 w 3685349"/>
              <a:gd name="connsiteY17" fmla="*/ 1678959 h 2409831"/>
              <a:gd name="connsiteX18" fmla="*/ 179060 w 3685349"/>
              <a:gd name="connsiteY18" fmla="*/ 2249598 h 2409831"/>
              <a:gd name="connsiteX19" fmla="*/ 0 w 3685349"/>
              <a:gd name="connsiteY19" fmla="*/ 2249598 h 2409831"/>
              <a:gd name="connsiteX20" fmla="*/ 0 w 3685349"/>
              <a:gd name="connsiteY20" fmla="*/ 2409831 h 2409831"/>
              <a:gd name="connsiteX21" fmla="*/ 3685349 w 3685349"/>
              <a:gd name="connsiteY21" fmla="*/ 2409831 h 2409831"/>
              <a:gd name="connsiteX22" fmla="*/ 3685349 w 3685349"/>
              <a:gd name="connsiteY22" fmla="*/ 2249598 h 2409831"/>
              <a:gd name="connsiteX23" fmla="*/ 3511496 w 3685349"/>
              <a:gd name="connsiteY23" fmla="*/ 2249598 h 2409831"/>
              <a:gd name="connsiteX0" fmla="*/ 3511496 w 3685349"/>
              <a:gd name="connsiteY0" fmla="*/ 2305239 h 2465472"/>
              <a:gd name="connsiteX1" fmla="*/ 3509093 w 3685349"/>
              <a:gd name="connsiteY1" fmla="*/ 2300032 h 2465472"/>
              <a:gd name="connsiteX2" fmla="*/ 3277957 w 3685349"/>
              <a:gd name="connsiteY2" fmla="*/ 1911467 h 2465472"/>
              <a:gd name="connsiteX3" fmla="*/ 3263136 w 3685349"/>
              <a:gd name="connsiteY3" fmla="*/ 1871409 h 2465472"/>
              <a:gd name="connsiteX4" fmla="*/ 3057638 w 3685349"/>
              <a:gd name="connsiteY4" fmla="*/ 434524 h 2465472"/>
              <a:gd name="connsiteX5" fmla="*/ 2897658 w 3685349"/>
              <a:gd name="connsiteY5" fmla="*/ 287870 h 2465472"/>
              <a:gd name="connsiteX6" fmla="*/ 2576286 w 3685349"/>
              <a:gd name="connsiteY6" fmla="*/ 57597 h 2465472"/>
              <a:gd name="connsiteX7" fmla="*/ 2276483 w 3685349"/>
              <a:gd name="connsiteY7" fmla="*/ 10983 h 2465472"/>
              <a:gd name="connsiteX8" fmla="*/ 1950874 w 3685349"/>
              <a:gd name="connsiteY8" fmla="*/ 271403 h 2465472"/>
              <a:gd name="connsiteX9" fmla="*/ 1824290 w 3685349"/>
              <a:gd name="connsiteY9" fmla="*/ 612213 h 2465472"/>
              <a:gd name="connsiteX10" fmla="*/ 1664880 w 3685349"/>
              <a:gd name="connsiteY10" fmla="*/ 1561759 h 2465472"/>
              <a:gd name="connsiteX11" fmla="*/ 1402035 w 3685349"/>
              <a:gd name="connsiteY11" fmla="*/ 2064890 h 2465472"/>
              <a:gd name="connsiteX12" fmla="*/ 1371991 w 3685349"/>
              <a:gd name="connsiteY12" fmla="*/ 2096937 h 2465472"/>
              <a:gd name="connsiteX13" fmla="*/ 1121628 w 3685349"/>
              <a:gd name="connsiteY13" fmla="*/ 1864600 h 2465472"/>
              <a:gd name="connsiteX14" fmla="*/ 926756 w 3685349"/>
              <a:gd name="connsiteY14" fmla="*/ 837825 h 2465472"/>
              <a:gd name="connsiteX15" fmla="*/ 721046 w 3685349"/>
              <a:gd name="connsiteY15" fmla="*/ 502623 h 2465472"/>
              <a:gd name="connsiteX16" fmla="*/ 220699 w 3685349"/>
              <a:gd name="connsiteY16" fmla="*/ 582550 h 2465472"/>
              <a:gd name="connsiteX17" fmla="*/ 209315 w 3685349"/>
              <a:gd name="connsiteY17" fmla="*/ 1734600 h 2465472"/>
              <a:gd name="connsiteX18" fmla="*/ 179060 w 3685349"/>
              <a:gd name="connsiteY18" fmla="*/ 2305239 h 2465472"/>
              <a:gd name="connsiteX19" fmla="*/ 0 w 3685349"/>
              <a:gd name="connsiteY19" fmla="*/ 2305239 h 2465472"/>
              <a:gd name="connsiteX20" fmla="*/ 0 w 3685349"/>
              <a:gd name="connsiteY20" fmla="*/ 2465472 h 2465472"/>
              <a:gd name="connsiteX21" fmla="*/ 3685349 w 3685349"/>
              <a:gd name="connsiteY21" fmla="*/ 2465472 h 2465472"/>
              <a:gd name="connsiteX22" fmla="*/ 3685349 w 3685349"/>
              <a:gd name="connsiteY22" fmla="*/ 2305239 h 2465472"/>
              <a:gd name="connsiteX23" fmla="*/ 3511496 w 3685349"/>
              <a:gd name="connsiteY23" fmla="*/ 2305239 h 24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85349" h="2465472">
                <a:moveTo>
                  <a:pt x="3511496" y="2305239"/>
                </a:moveTo>
                <a:lnTo>
                  <a:pt x="3509093" y="2300032"/>
                </a:lnTo>
                <a:lnTo>
                  <a:pt x="3277957" y="1911467"/>
                </a:lnTo>
                <a:cubicBezTo>
                  <a:pt x="3270559" y="1899158"/>
                  <a:pt x="3265531" y="1885570"/>
                  <a:pt x="3263136" y="1871409"/>
                </a:cubicBezTo>
                <a:lnTo>
                  <a:pt x="3057638" y="434524"/>
                </a:lnTo>
                <a:cubicBezTo>
                  <a:pt x="3054233" y="406287"/>
                  <a:pt x="2919918" y="305576"/>
                  <a:pt x="2897658" y="287870"/>
                </a:cubicBezTo>
                <a:lnTo>
                  <a:pt x="2576286" y="57597"/>
                </a:lnTo>
                <a:cubicBezTo>
                  <a:pt x="2547044" y="35966"/>
                  <a:pt x="2380718" y="-24651"/>
                  <a:pt x="2276483" y="10983"/>
                </a:cubicBezTo>
                <a:cubicBezTo>
                  <a:pt x="2172248" y="46617"/>
                  <a:pt x="1989730" y="250572"/>
                  <a:pt x="1950874" y="271403"/>
                </a:cubicBezTo>
                <a:lnTo>
                  <a:pt x="1824290" y="612213"/>
                </a:lnTo>
                <a:cubicBezTo>
                  <a:pt x="1794106" y="628385"/>
                  <a:pt x="1668826" y="1527741"/>
                  <a:pt x="1664880" y="1561759"/>
                </a:cubicBezTo>
                <a:lnTo>
                  <a:pt x="1402035" y="2064890"/>
                </a:lnTo>
                <a:lnTo>
                  <a:pt x="1371991" y="2096937"/>
                </a:lnTo>
                <a:cubicBezTo>
                  <a:pt x="1287068" y="2024832"/>
                  <a:pt x="1121628" y="1890637"/>
                  <a:pt x="1121628" y="1864600"/>
                </a:cubicBezTo>
                <a:lnTo>
                  <a:pt x="926756" y="837825"/>
                </a:lnTo>
                <a:cubicBezTo>
                  <a:pt x="872677" y="784547"/>
                  <a:pt x="838722" y="545169"/>
                  <a:pt x="721046" y="502623"/>
                </a:cubicBezTo>
                <a:cubicBezTo>
                  <a:pt x="603370" y="460077"/>
                  <a:pt x="220699" y="530474"/>
                  <a:pt x="220699" y="582550"/>
                </a:cubicBezTo>
                <a:lnTo>
                  <a:pt x="209315" y="1734600"/>
                </a:lnTo>
                <a:lnTo>
                  <a:pt x="179060" y="2305239"/>
                </a:lnTo>
                <a:lnTo>
                  <a:pt x="0" y="2305239"/>
                </a:lnTo>
                <a:lnTo>
                  <a:pt x="0" y="2465472"/>
                </a:lnTo>
                <a:lnTo>
                  <a:pt x="3685349" y="2465472"/>
                </a:lnTo>
                <a:lnTo>
                  <a:pt x="3685349" y="2305239"/>
                </a:lnTo>
                <a:lnTo>
                  <a:pt x="3511496" y="2305239"/>
                </a:lnTo>
                <a:close/>
              </a:path>
            </a:pathLst>
          </a:custGeom>
          <a:solidFill>
            <a:schemeClr val="accent2">
              <a:lumMod val="50000"/>
            </a:schemeClr>
          </a:solidFill>
          <a:ln w="39985"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BA3550A4-83D0-4029-714A-9817CB8E3E23}"/>
              </a:ext>
            </a:extLst>
          </p:cNvPr>
          <p:cNvSpPr/>
          <p:nvPr userDrawn="1"/>
        </p:nvSpPr>
        <p:spPr>
          <a:xfrm>
            <a:off x="4432018" y="6167174"/>
            <a:ext cx="560759" cy="321523"/>
          </a:xfrm>
          <a:custGeom>
            <a:avLst/>
            <a:gdLst>
              <a:gd name="connsiteX0" fmla="*/ 3511496 w 3685348"/>
              <a:gd name="connsiteY0" fmla="*/ 2170802 h 2331034"/>
              <a:gd name="connsiteX1" fmla="*/ 3509093 w 3685348"/>
              <a:gd name="connsiteY1" fmla="*/ 2165595 h 2331034"/>
              <a:gd name="connsiteX2" fmla="*/ 3277957 w 3685348"/>
              <a:gd name="connsiteY2" fmla="*/ 1777030 h 2331034"/>
              <a:gd name="connsiteX3" fmla="*/ 3263136 w 3685348"/>
              <a:gd name="connsiteY3" fmla="*/ 1736972 h 2331034"/>
              <a:gd name="connsiteX4" fmla="*/ 3057638 w 3685348"/>
              <a:gd name="connsiteY4" fmla="*/ 300087 h 2331034"/>
              <a:gd name="connsiteX5" fmla="*/ 3017580 w 3685348"/>
              <a:gd name="connsiteY5" fmla="*/ 228383 h 2331034"/>
              <a:gd name="connsiteX6" fmla="*/ 2741178 w 3685348"/>
              <a:gd name="connsiteY6" fmla="*/ 28092 h 2331034"/>
              <a:gd name="connsiteX7" fmla="*/ 2456365 w 3685348"/>
              <a:gd name="connsiteY7" fmla="*/ 101399 h 2331034"/>
              <a:gd name="connsiteX8" fmla="*/ 2160736 w 3685348"/>
              <a:gd name="connsiteY8" fmla="*/ 2055 h 2331034"/>
              <a:gd name="connsiteX9" fmla="*/ 1749339 w 3685348"/>
              <a:gd name="connsiteY9" fmla="*/ 207953 h 2331034"/>
              <a:gd name="connsiteX10" fmla="*/ 1694860 w 3685348"/>
              <a:gd name="connsiteY10" fmla="*/ 288070 h 2331034"/>
              <a:gd name="connsiteX11" fmla="*/ 1402035 w 3685348"/>
              <a:gd name="connsiteY11" fmla="*/ 1930453 h 2331034"/>
              <a:gd name="connsiteX12" fmla="*/ 1371991 w 3685348"/>
              <a:gd name="connsiteY12" fmla="*/ 1962500 h 2331034"/>
              <a:gd name="connsiteX13" fmla="*/ 1121628 w 3685348"/>
              <a:gd name="connsiteY13" fmla="*/ 1730163 h 2331034"/>
              <a:gd name="connsiteX14" fmla="*/ 1121628 w 3685348"/>
              <a:gd name="connsiteY14" fmla="*/ 568477 h 2331034"/>
              <a:gd name="connsiteX15" fmla="*/ 721046 w 3685348"/>
              <a:gd name="connsiteY15" fmla="*/ 368186 h 2331034"/>
              <a:gd name="connsiteX16" fmla="*/ 400581 w 3685348"/>
              <a:gd name="connsiteY16" fmla="*/ 642985 h 2331034"/>
              <a:gd name="connsiteX17" fmla="*/ 404187 w 3685348"/>
              <a:gd name="connsiteY17" fmla="*/ 1690104 h 2331034"/>
              <a:gd name="connsiteX18" fmla="*/ 179060 w 3685348"/>
              <a:gd name="connsiteY18" fmla="*/ 2170802 h 2331034"/>
              <a:gd name="connsiteX19" fmla="*/ 0 w 3685348"/>
              <a:gd name="connsiteY19" fmla="*/ 2170802 h 2331034"/>
              <a:gd name="connsiteX20" fmla="*/ 0 w 3685348"/>
              <a:gd name="connsiteY20" fmla="*/ 2331035 h 2331034"/>
              <a:gd name="connsiteX21" fmla="*/ 3685349 w 3685348"/>
              <a:gd name="connsiteY21" fmla="*/ 2331035 h 2331034"/>
              <a:gd name="connsiteX22" fmla="*/ 3685349 w 3685348"/>
              <a:gd name="connsiteY22" fmla="*/ 2170802 h 2331034"/>
              <a:gd name="connsiteX23" fmla="*/ 2590159 w 3685348"/>
              <a:gd name="connsiteY23" fmla="*/ 2170802 h 2331034"/>
              <a:gd name="connsiteX24" fmla="*/ 2443546 w 3685348"/>
              <a:gd name="connsiteY24" fmla="*/ 1991742 h 2331034"/>
              <a:gd name="connsiteX25" fmla="*/ 2443546 w 3685348"/>
              <a:gd name="connsiteY25" fmla="*/ 929000 h 2331034"/>
              <a:gd name="connsiteX26" fmla="*/ 2563721 w 3685348"/>
              <a:gd name="connsiteY26" fmla="*/ 929000 h 2331034"/>
              <a:gd name="connsiteX27" fmla="*/ 2563721 w 3685348"/>
              <a:gd name="connsiteY27" fmla="*/ 1949281 h 2331034"/>
              <a:gd name="connsiteX28" fmla="*/ 2743181 w 3685348"/>
              <a:gd name="connsiteY28" fmla="*/ 2170802 h 2331034"/>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400581 w 3685349"/>
              <a:gd name="connsiteY16" fmla="*/ 642985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824290 w 3685349"/>
              <a:gd name="connsiteY9" fmla="*/ 477776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46518 h 2306751"/>
              <a:gd name="connsiteX1" fmla="*/ 3509093 w 3685349"/>
              <a:gd name="connsiteY1" fmla="*/ 2141311 h 2306751"/>
              <a:gd name="connsiteX2" fmla="*/ 3277957 w 3685349"/>
              <a:gd name="connsiteY2" fmla="*/ 1752746 h 2306751"/>
              <a:gd name="connsiteX3" fmla="*/ 3263136 w 3685349"/>
              <a:gd name="connsiteY3" fmla="*/ 1712688 h 2306751"/>
              <a:gd name="connsiteX4" fmla="*/ 3057638 w 3685349"/>
              <a:gd name="connsiteY4" fmla="*/ 275803 h 2306751"/>
              <a:gd name="connsiteX5" fmla="*/ 3017580 w 3685349"/>
              <a:gd name="connsiteY5" fmla="*/ 204099 h 2306751"/>
              <a:gd name="connsiteX6" fmla="*/ 2741178 w 3685349"/>
              <a:gd name="connsiteY6" fmla="*/ 3808 h 2306751"/>
              <a:gd name="connsiteX7" fmla="*/ 2456365 w 3685349"/>
              <a:gd name="connsiteY7" fmla="*/ 77115 h 2306751"/>
              <a:gd name="connsiteX8" fmla="*/ 1950874 w 3685349"/>
              <a:gd name="connsiteY8" fmla="*/ 112682 h 2306751"/>
              <a:gd name="connsiteX9" fmla="*/ 1824290 w 3685349"/>
              <a:gd name="connsiteY9" fmla="*/ 453492 h 2306751"/>
              <a:gd name="connsiteX10" fmla="*/ 1664880 w 3685349"/>
              <a:gd name="connsiteY10" fmla="*/ 1403038 h 2306751"/>
              <a:gd name="connsiteX11" fmla="*/ 1402035 w 3685349"/>
              <a:gd name="connsiteY11" fmla="*/ 1906169 h 2306751"/>
              <a:gd name="connsiteX12" fmla="*/ 1371991 w 3685349"/>
              <a:gd name="connsiteY12" fmla="*/ 1938216 h 2306751"/>
              <a:gd name="connsiteX13" fmla="*/ 1121628 w 3685349"/>
              <a:gd name="connsiteY13" fmla="*/ 1705879 h 2306751"/>
              <a:gd name="connsiteX14" fmla="*/ 926756 w 3685349"/>
              <a:gd name="connsiteY14" fmla="*/ 679104 h 2306751"/>
              <a:gd name="connsiteX15" fmla="*/ 721046 w 3685349"/>
              <a:gd name="connsiteY15" fmla="*/ 343902 h 2306751"/>
              <a:gd name="connsiteX16" fmla="*/ 220699 w 3685349"/>
              <a:gd name="connsiteY16" fmla="*/ 423829 h 2306751"/>
              <a:gd name="connsiteX17" fmla="*/ 209315 w 3685349"/>
              <a:gd name="connsiteY17" fmla="*/ 1575879 h 2306751"/>
              <a:gd name="connsiteX18" fmla="*/ 179060 w 3685349"/>
              <a:gd name="connsiteY18" fmla="*/ 2146518 h 2306751"/>
              <a:gd name="connsiteX19" fmla="*/ 0 w 3685349"/>
              <a:gd name="connsiteY19" fmla="*/ 2146518 h 2306751"/>
              <a:gd name="connsiteX20" fmla="*/ 0 w 3685349"/>
              <a:gd name="connsiteY20" fmla="*/ 2306751 h 2306751"/>
              <a:gd name="connsiteX21" fmla="*/ 3685349 w 3685349"/>
              <a:gd name="connsiteY21" fmla="*/ 2306751 h 2306751"/>
              <a:gd name="connsiteX22" fmla="*/ 3685349 w 3685349"/>
              <a:gd name="connsiteY22" fmla="*/ 2146518 h 2306751"/>
              <a:gd name="connsiteX23" fmla="*/ 3511496 w 3685349"/>
              <a:gd name="connsiteY23" fmla="*/ 2146518 h 2306751"/>
              <a:gd name="connsiteX24" fmla="*/ 2590159 w 3685349"/>
              <a:gd name="connsiteY24" fmla="*/ 2146518 h 2306751"/>
              <a:gd name="connsiteX25" fmla="*/ 2443546 w 3685349"/>
              <a:gd name="connsiteY25" fmla="*/ 1967458 h 2306751"/>
              <a:gd name="connsiteX26" fmla="*/ 2443546 w 3685349"/>
              <a:gd name="connsiteY26" fmla="*/ 904716 h 2306751"/>
              <a:gd name="connsiteX27" fmla="*/ 2563721 w 3685349"/>
              <a:gd name="connsiteY27" fmla="*/ 904716 h 2306751"/>
              <a:gd name="connsiteX28" fmla="*/ 2563721 w 3685349"/>
              <a:gd name="connsiteY28" fmla="*/ 1924997 h 2306751"/>
              <a:gd name="connsiteX29" fmla="*/ 2743181 w 3685349"/>
              <a:gd name="connsiteY29" fmla="*/ 2146518 h 2306751"/>
              <a:gd name="connsiteX30" fmla="*/ 2590159 w 3685349"/>
              <a:gd name="connsiteY30" fmla="*/ 2146518 h 2306751"/>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017580 w 3685349"/>
              <a:gd name="connsiteY5" fmla="*/ 35181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2072708 h 2454462"/>
              <a:gd name="connsiteX28" fmla="*/ 2743181 w 3685349"/>
              <a:gd name="connsiteY28" fmla="*/ 2294229 h 2454462"/>
              <a:gd name="connsiteX29" fmla="*/ 2590159 w 3685349"/>
              <a:gd name="connsiteY29"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563721 w 3685349"/>
              <a:gd name="connsiteY26" fmla="*/ 2072708 h 2454462"/>
              <a:gd name="connsiteX27" fmla="*/ 2743181 w 3685349"/>
              <a:gd name="connsiteY27" fmla="*/ 2294229 h 2454462"/>
              <a:gd name="connsiteX28" fmla="*/ 2590159 w 3685349"/>
              <a:gd name="connsiteY28"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743181 w 3685349"/>
              <a:gd name="connsiteY26" fmla="*/ 2294229 h 2454462"/>
              <a:gd name="connsiteX27" fmla="*/ 2590159 w 3685349"/>
              <a:gd name="connsiteY27"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743181 w 3685349"/>
              <a:gd name="connsiteY25" fmla="*/ 2294229 h 2454462"/>
              <a:gd name="connsiteX26" fmla="*/ 2590159 w 3685349"/>
              <a:gd name="connsiteY26"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2897658 w 3685349"/>
              <a:gd name="connsiteY5" fmla="*/ 27686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49598 h 2409831"/>
              <a:gd name="connsiteX1" fmla="*/ 3509093 w 3685349"/>
              <a:gd name="connsiteY1" fmla="*/ 2244391 h 2409831"/>
              <a:gd name="connsiteX2" fmla="*/ 3277957 w 3685349"/>
              <a:gd name="connsiteY2" fmla="*/ 1855826 h 2409831"/>
              <a:gd name="connsiteX3" fmla="*/ 3263136 w 3685349"/>
              <a:gd name="connsiteY3" fmla="*/ 1815768 h 2409831"/>
              <a:gd name="connsiteX4" fmla="*/ 3057638 w 3685349"/>
              <a:gd name="connsiteY4" fmla="*/ 378883 h 2409831"/>
              <a:gd name="connsiteX5" fmla="*/ 2897658 w 3685349"/>
              <a:gd name="connsiteY5" fmla="*/ 232229 h 2409831"/>
              <a:gd name="connsiteX6" fmla="*/ 2576286 w 3685349"/>
              <a:gd name="connsiteY6" fmla="*/ 1956 h 2409831"/>
              <a:gd name="connsiteX7" fmla="*/ 2456365 w 3685349"/>
              <a:gd name="connsiteY7" fmla="*/ 180195 h 2409831"/>
              <a:gd name="connsiteX8" fmla="*/ 1950874 w 3685349"/>
              <a:gd name="connsiteY8" fmla="*/ 215762 h 2409831"/>
              <a:gd name="connsiteX9" fmla="*/ 1824290 w 3685349"/>
              <a:gd name="connsiteY9" fmla="*/ 556572 h 2409831"/>
              <a:gd name="connsiteX10" fmla="*/ 1664880 w 3685349"/>
              <a:gd name="connsiteY10" fmla="*/ 1506118 h 2409831"/>
              <a:gd name="connsiteX11" fmla="*/ 1402035 w 3685349"/>
              <a:gd name="connsiteY11" fmla="*/ 2009249 h 2409831"/>
              <a:gd name="connsiteX12" fmla="*/ 1371991 w 3685349"/>
              <a:gd name="connsiteY12" fmla="*/ 2041296 h 2409831"/>
              <a:gd name="connsiteX13" fmla="*/ 1121628 w 3685349"/>
              <a:gd name="connsiteY13" fmla="*/ 1808959 h 2409831"/>
              <a:gd name="connsiteX14" fmla="*/ 926756 w 3685349"/>
              <a:gd name="connsiteY14" fmla="*/ 782184 h 2409831"/>
              <a:gd name="connsiteX15" fmla="*/ 721046 w 3685349"/>
              <a:gd name="connsiteY15" fmla="*/ 446982 h 2409831"/>
              <a:gd name="connsiteX16" fmla="*/ 220699 w 3685349"/>
              <a:gd name="connsiteY16" fmla="*/ 526909 h 2409831"/>
              <a:gd name="connsiteX17" fmla="*/ 209315 w 3685349"/>
              <a:gd name="connsiteY17" fmla="*/ 1678959 h 2409831"/>
              <a:gd name="connsiteX18" fmla="*/ 179060 w 3685349"/>
              <a:gd name="connsiteY18" fmla="*/ 2249598 h 2409831"/>
              <a:gd name="connsiteX19" fmla="*/ 0 w 3685349"/>
              <a:gd name="connsiteY19" fmla="*/ 2249598 h 2409831"/>
              <a:gd name="connsiteX20" fmla="*/ 0 w 3685349"/>
              <a:gd name="connsiteY20" fmla="*/ 2409831 h 2409831"/>
              <a:gd name="connsiteX21" fmla="*/ 3685349 w 3685349"/>
              <a:gd name="connsiteY21" fmla="*/ 2409831 h 2409831"/>
              <a:gd name="connsiteX22" fmla="*/ 3685349 w 3685349"/>
              <a:gd name="connsiteY22" fmla="*/ 2249598 h 2409831"/>
              <a:gd name="connsiteX23" fmla="*/ 3511496 w 3685349"/>
              <a:gd name="connsiteY23" fmla="*/ 2249598 h 2409831"/>
              <a:gd name="connsiteX0" fmla="*/ 3511496 w 3685349"/>
              <a:gd name="connsiteY0" fmla="*/ 2305239 h 2465472"/>
              <a:gd name="connsiteX1" fmla="*/ 3509093 w 3685349"/>
              <a:gd name="connsiteY1" fmla="*/ 2300032 h 2465472"/>
              <a:gd name="connsiteX2" fmla="*/ 3277957 w 3685349"/>
              <a:gd name="connsiteY2" fmla="*/ 1911467 h 2465472"/>
              <a:gd name="connsiteX3" fmla="*/ 3263136 w 3685349"/>
              <a:gd name="connsiteY3" fmla="*/ 1871409 h 2465472"/>
              <a:gd name="connsiteX4" fmla="*/ 3057638 w 3685349"/>
              <a:gd name="connsiteY4" fmla="*/ 434524 h 2465472"/>
              <a:gd name="connsiteX5" fmla="*/ 2897658 w 3685349"/>
              <a:gd name="connsiteY5" fmla="*/ 287870 h 2465472"/>
              <a:gd name="connsiteX6" fmla="*/ 2576286 w 3685349"/>
              <a:gd name="connsiteY6" fmla="*/ 57597 h 2465472"/>
              <a:gd name="connsiteX7" fmla="*/ 2276483 w 3685349"/>
              <a:gd name="connsiteY7" fmla="*/ 10983 h 2465472"/>
              <a:gd name="connsiteX8" fmla="*/ 1950874 w 3685349"/>
              <a:gd name="connsiteY8" fmla="*/ 271403 h 2465472"/>
              <a:gd name="connsiteX9" fmla="*/ 1824290 w 3685349"/>
              <a:gd name="connsiteY9" fmla="*/ 612213 h 2465472"/>
              <a:gd name="connsiteX10" fmla="*/ 1664880 w 3685349"/>
              <a:gd name="connsiteY10" fmla="*/ 1561759 h 2465472"/>
              <a:gd name="connsiteX11" fmla="*/ 1402035 w 3685349"/>
              <a:gd name="connsiteY11" fmla="*/ 2064890 h 2465472"/>
              <a:gd name="connsiteX12" fmla="*/ 1371991 w 3685349"/>
              <a:gd name="connsiteY12" fmla="*/ 2096937 h 2465472"/>
              <a:gd name="connsiteX13" fmla="*/ 1121628 w 3685349"/>
              <a:gd name="connsiteY13" fmla="*/ 1864600 h 2465472"/>
              <a:gd name="connsiteX14" fmla="*/ 926756 w 3685349"/>
              <a:gd name="connsiteY14" fmla="*/ 837825 h 2465472"/>
              <a:gd name="connsiteX15" fmla="*/ 721046 w 3685349"/>
              <a:gd name="connsiteY15" fmla="*/ 502623 h 2465472"/>
              <a:gd name="connsiteX16" fmla="*/ 220699 w 3685349"/>
              <a:gd name="connsiteY16" fmla="*/ 582550 h 2465472"/>
              <a:gd name="connsiteX17" fmla="*/ 209315 w 3685349"/>
              <a:gd name="connsiteY17" fmla="*/ 1734600 h 2465472"/>
              <a:gd name="connsiteX18" fmla="*/ 179060 w 3685349"/>
              <a:gd name="connsiteY18" fmla="*/ 2305239 h 2465472"/>
              <a:gd name="connsiteX19" fmla="*/ 0 w 3685349"/>
              <a:gd name="connsiteY19" fmla="*/ 2305239 h 2465472"/>
              <a:gd name="connsiteX20" fmla="*/ 0 w 3685349"/>
              <a:gd name="connsiteY20" fmla="*/ 2465472 h 2465472"/>
              <a:gd name="connsiteX21" fmla="*/ 3685349 w 3685349"/>
              <a:gd name="connsiteY21" fmla="*/ 2465472 h 2465472"/>
              <a:gd name="connsiteX22" fmla="*/ 3685349 w 3685349"/>
              <a:gd name="connsiteY22" fmla="*/ 2305239 h 2465472"/>
              <a:gd name="connsiteX23" fmla="*/ 3511496 w 3685349"/>
              <a:gd name="connsiteY23" fmla="*/ 2305239 h 24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85349" h="2465472">
                <a:moveTo>
                  <a:pt x="3511496" y="2305239"/>
                </a:moveTo>
                <a:lnTo>
                  <a:pt x="3509093" y="2300032"/>
                </a:lnTo>
                <a:lnTo>
                  <a:pt x="3277957" y="1911467"/>
                </a:lnTo>
                <a:cubicBezTo>
                  <a:pt x="3270559" y="1899158"/>
                  <a:pt x="3265531" y="1885570"/>
                  <a:pt x="3263136" y="1871409"/>
                </a:cubicBezTo>
                <a:lnTo>
                  <a:pt x="3057638" y="434524"/>
                </a:lnTo>
                <a:cubicBezTo>
                  <a:pt x="3054233" y="406287"/>
                  <a:pt x="2919918" y="305576"/>
                  <a:pt x="2897658" y="287870"/>
                </a:cubicBezTo>
                <a:lnTo>
                  <a:pt x="2576286" y="57597"/>
                </a:lnTo>
                <a:cubicBezTo>
                  <a:pt x="2547044" y="35966"/>
                  <a:pt x="2380718" y="-24651"/>
                  <a:pt x="2276483" y="10983"/>
                </a:cubicBezTo>
                <a:cubicBezTo>
                  <a:pt x="2172248" y="46617"/>
                  <a:pt x="1989730" y="250572"/>
                  <a:pt x="1950874" y="271403"/>
                </a:cubicBezTo>
                <a:lnTo>
                  <a:pt x="1824290" y="612213"/>
                </a:lnTo>
                <a:cubicBezTo>
                  <a:pt x="1794106" y="628385"/>
                  <a:pt x="1668826" y="1527741"/>
                  <a:pt x="1664880" y="1561759"/>
                </a:cubicBezTo>
                <a:lnTo>
                  <a:pt x="1402035" y="2064890"/>
                </a:lnTo>
                <a:lnTo>
                  <a:pt x="1371991" y="2096937"/>
                </a:lnTo>
                <a:cubicBezTo>
                  <a:pt x="1287068" y="2024832"/>
                  <a:pt x="1121628" y="1890637"/>
                  <a:pt x="1121628" y="1864600"/>
                </a:cubicBezTo>
                <a:lnTo>
                  <a:pt x="926756" y="837825"/>
                </a:lnTo>
                <a:cubicBezTo>
                  <a:pt x="872677" y="784547"/>
                  <a:pt x="838722" y="545169"/>
                  <a:pt x="721046" y="502623"/>
                </a:cubicBezTo>
                <a:cubicBezTo>
                  <a:pt x="603370" y="460077"/>
                  <a:pt x="220699" y="530474"/>
                  <a:pt x="220699" y="582550"/>
                </a:cubicBezTo>
                <a:lnTo>
                  <a:pt x="209315" y="1734600"/>
                </a:lnTo>
                <a:lnTo>
                  <a:pt x="179060" y="2305239"/>
                </a:lnTo>
                <a:lnTo>
                  <a:pt x="0" y="2305239"/>
                </a:lnTo>
                <a:lnTo>
                  <a:pt x="0" y="2465472"/>
                </a:lnTo>
                <a:lnTo>
                  <a:pt x="3685349" y="2465472"/>
                </a:lnTo>
                <a:lnTo>
                  <a:pt x="3685349" y="2305239"/>
                </a:lnTo>
                <a:lnTo>
                  <a:pt x="3511496" y="2305239"/>
                </a:lnTo>
                <a:close/>
              </a:path>
            </a:pathLst>
          </a:custGeom>
          <a:solidFill>
            <a:schemeClr val="accent2">
              <a:lumMod val="50000"/>
            </a:schemeClr>
          </a:solidFill>
          <a:ln w="3998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7B99931B-0267-1A32-63DA-367CD33D2165}"/>
              </a:ext>
            </a:extLst>
          </p:cNvPr>
          <p:cNvSpPr/>
          <p:nvPr userDrawn="1"/>
        </p:nvSpPr>
        <p:spPr>
          <a:xfrm flipH="1">
            <a:off x="4023120" y="6175524"/>
            <a:ext cx="499933" cy="321523"/>
          </a:xfrm>
          <a:custGeom>
            <a:avLst/>
            <a:gdLst>
              <a:gd name="connsiteX0" fmla="*/ 3511496 w 3685348"/>
              <a:gd name="connsiteY0" fmla="*/ 2170802 h 2331034"/>
              <a:gd name="connsiteX1" fmla="*/ 3509093 w 3685348"/>
              <a:gd name="connsiteY1" fmla="*/ 2165595 h 2331034"/>
              <a:gd name="connsiteX2" fmla="*/ 3277957 w 3685348"/>
              <a:gd name="connsiteY2" fmla="*/ 1777030 h 2331034"/>
              <a:gd name="connsiteX3" fmla="*/ 3263136 w 3685348"/>
              <a:gd name="connsiteY3" fmla="*/ 1736972 h 2331034"/>
              <a:gd name="connsiteX4" fmla="*/ 3057638 w 3685348"/>
              <a:gd name="connsiteY4" fmla="*/ 300087 h 2331034"/>
              <a:gd name="connsiteX5" fmla="*/ 3017580 w 3685348"/>
              <a:gd name="connsiteY5" fmla="*/ 228383 h 2331034"/>
              <a:gd name="connsiteX6" fmla="*/ 2741178 w 3685348"/>
              <a:gd name="connsiteY6" fmla="*/ 28092 h 2331034"/>
              <a:gd name="connsiteX7" fmla="*/ 2456365 w 3685348"/>
              <a:gd name="connsiteY7" fmla="*/ 101399 h 2331034"/>
              <a:gd name="connsiteX8" fmla="*/ 2160736 w 3685348"/>
              <a:gd name="connsiteY8" fmla="*/ 2055 h 2331034"/>
              <a:gd name="connsiteX9" fmla="*/ 1749339 w 3685348"/>
              <a:gd name="connsiteY9" fmla="*/ 207953 h 2331034"/>
              <a:gd name="connsiteX10" fmla="*/ 1694860 w 3685348"/>
              <a:gd name="connsiteY10" fmla="*/ 288070 h 2331034"/>
              <a:gd name="connsiteX11" fmla="*/ 1402035 w 3685348"/>
              <a:gd name="connsiteY11" fmla="*/ 1930453 h 2331034"/>
              <a:gd name="connsiteX12" fmla="*/ 1371991 w 3685348"/>
              <a:gd name="connsiteY12" fmla="*/ 1962500 h 2331034"/>
              <a:gd name="connsiteX13" fmla="*/ 1121628 w 3685348"/>
              <a:gd name="connsiteY13" fmla="*/ 1730163 h 2331034"/>
              <a:gd name="connsiteX14" fmla="*/ 1121628 w 3685348"/>
              <a:gd name="connsiteY14" fmla="*/ 568477 h 2331034"/>
              <a:gd name="connsiteX15" fmla="*/ 721046 w 3685348"/>
              <a:gd name="connsiteY15" fmla="*/ 368186 h 2331034"/>
              <a:gd name="connsiteX16" fmla="*/ 400581 w 3685348"/>
              <a:gd name="connsiteY16" fmla="*/ 642985 h 2331034"/>
              <a:gd name="connsiteX17" fmla="*/ 404187 w 3685348"/>
              <a:gd name="connsiteY17" fmla="*/ 1690104 h 2331034"/>
              <a:gd name="connsiteX18" fmla="*/ 179060 w 3685348"/>
              <a:gd name="connsiteY18" fmla="*/ 2170802 h 2331034"/>
              <a:gd name="connsiteX19" fmla="*/ 0 w 3685348"/>
              <a:gd name="connsiteY19" fmla="*/ 2170802 h 2331034"/>
              <a:gd name="connsiteX20" fmla="*/ 0 w 3685348"/>
              <a:gd name="connsiteY20" fmla="*/ 2331035 h 2331034"/>
              <a:gd name="connsiteX21" fmla="*/ 3685349 w 3685348"/>
              <a:gd name="connsiteY21" fmla="*/ 2331035 h 2331034"/>
              <a:gd name="connsiteX22" fmla="*/ 3685349 w 3685348"/>
              <a:gd name="connsiteY22" fmla="*/ 2170802 h 2331034"/>
              <a:gd name="connsiteX23" fmla="*/ 2590159 w 3685348"/>
              <a:gd name="connsiteY23" fmla="*/ 2170802 h 2331034"/>
              <a:gd name="connsiteX24" fmla="*/ 2443546 w 3685348"/>
              <a:gd name="connsiteY24" fmla="*/ 1991742 h 2331034"/>
              <a:gd name="connsiteX25" fmla="*/ 2443546 w 3685348"/>
              <a:gd name="connsiteY25" fmla="*/ 929000 h 2331034"/>
              <a:gd name="connsiteX26" fmla="*/ 2563721 w 3685348"/>
              <a:gd name="connsiteY26" fmla="*/ 929000 h 2331034"/>
              <a:gd name="connsiteX27" fmla="*/ 2563721 w 3685348"/>
              <a:gd name="connsiteY27" fmla="*/ 1949281 h 2331034"/>
              <a:gd name="connsiteX28" fmla="*/ 2743181 w 3685348"/>
              <a:gd name="connsiteY28" fmla="*/ 2170802 h 2331034"/>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400581 w 3685349"/>
              <a:gd name="connsiteY16" fmla="*/ 642985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824290 w 3685349"/>
              <a:gd name="connsiteY9" fmla="*/ 477776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46518 h 2306751"/>
              <a:gd name="connsiteX1" fmla="*/ 3509093 w 3685349"/>
              <a:gd name="connsiteY1" fmla="*/ 2141311 h 2306751"/>
              <a:gd name="connsiteX2" fmla="*/ 3277957 w 3685349"/>
              <a:gd name="connsiteY2" fmla="*/ 1752746 h 2306751"/>
              <a:gd name="connsiteX3" fmla="*/ 3263136 w 3685349"/>
              <a:gd name="connsiteY3" fmla="*/ 1712688 h 2306751"/>
              <a:gd name="connsiteX4" fmla="*/ 3057638 w 3685349"/>
              <a:gd name="connsiteY4" fmla="*/ 275803 h 2306751"/>
              <a:gd name="connsiteX5" fmla="*/ 3017580 w 3685349"/>
              <a:gd name="connsiteY5" fmla="*/ 204099 h 2306751"/>
              <a:gd name="connsiteX6" fmla="*/ 2741178 w 3685349"/>
              <a:gd name="connsiteY6" fmla="*/ 3808 h 2306751"/>
              <a:gd name="connsiteX7" fmla="*/ 2456365 w 3685349"/>
              <a:gd name="connsiteY7" fmla="*/ 77115 h 2306751"/>
              <a:gd name="connsiteX8" fmla="*/ 1950874 w 3685349"/>
              <a:gd name="connsiteY8" fmla="*/ 112682 h 2306751"/>
              <a:gd name="connsiteX9" fmla="*/ 1824290 w 3685349"/>
              <a:gd name="connsiteY9" fmla="*/ 453492 h 2306751"/>
              <a:gd name="connsiteX10" fmla="*/ 1664880 w 3685349"/>
              <a:gd name="connsiteY10" fmla="*/ 1403038 h 2306751"/>
              <a:gd name="connsiteX11" fmla="*/ 1402035 w 3685349"/>
              <a:gd name="connsiteY11" fmla="*/ 1906169 h 2306751"/>
              <a:gd name="connsiteX12" fmla="*/ 1371991 w 3685349"/>
              <a:gd name="connsiteY12" fmla="*/ 1938216 h 2306751"/>
              <a:gd name="connsiteX13" fmla="*/ 1121628 w 3685349"/>
              <a:gd name="connsiteY13" fmla="*/ 1705879 h 2306751"/>
              <a:gd name="connsiteX14" fmla="*/ 926756 w 3685349"/>
              <a:gd name="connsiteY14" fmla="*/ 679104 h 2306751"/>
              <a:gd name="connsiteX15" fmla="*/ 721046 w 3685349"/>
              <a:gd name="connsiteY15" fmla="*/ 343902 h 2306751"/>
              <a:gd name="connsiteX16" fmla="*/ 220699 w 3685349"/>
              <a:gd name="connsiteY16" fmla="*/ 423829 h 2306751"/>
              <a:gd name="connsiteX17" fmla="*/ 209315 w 3685349"/>
              <a:gd name="connsiteY17" fmla="*/ 1575879 h 2306751"/>
              <a:gd name="connsiteX18" fmla="*/ 179060 w 3685349"/>
              <a:gd name="connsiteY18" fmla="*/ 2146518 h 2306751"/>
              <a:gd name="connsiteX19" fmla="*/ 0 w 3685349"/>
              <a:gd name="connsiteY19" fmla="*/ 2146518 h 2306751"/>
              <a:gd name="connsiteX20" fmla="*/ 0 w 3685349"/>
              <a:gd name="connsiteY20" fmla="*/ 2306751 h 2306751"/>
              <a:gd name="connsiteX21" fmla="*/ 3685349 w 3685349"/>
              <a:gd name="connsiteY21" fmla="*/ 2306751 h 2306751"/>
              <a:gd name="connsiteX22" fmla="*/ 3685349 w 3685349"/>
              <a:gd name="connsiteY22" fmla="*/ 2146518 h 2306751"/>
              <a:gd name="connsiteX23" fmla="*/ 3511496 w 3685349"/>
              <a:gd name="connsiteY23" fmla="*/ 2146518 h 2306751"/>
              <a:gd name="connsiteX24" fmla="*/ 2590159 w 3685349"/>
              <a:gd name="connsiteY24" fmla="*/ 2146518 h 2306751"/>
              <a:gd name="connsiteX25" fmla="*/ 2443546 w 3685349"/>
              <a:gd name="connsiteY25" fmla="*/ 1967458 h 2306751"/>
              <a:gd name="connsiteX26" fmla="*/ 2443546 w 3685349"/>
              <a:gd name="connsiteY26" fmla="*/ 904716 h 2306751"/>
              <a:gd name="connsiteX27" fmla="*/ 2563721 w 3685349"/>
              <a:gd name="connsiteY27" fmla="*/ 904716 h 2306751"/>
              <a:gd name="connsiteX28" fmla="*/ 2563721 w 3685349"/>
              <a:gd name="connsiteY28" fmla="*/ 1924997 h 2306751"/>
              <a:gd name="connsiteX29" fmla="*/ 2743181 w 3685349"/>
              <a:gd name="connsiteY29" fmla="*/ 2146518 h 2306751"/>
              <a:gd name="connsiteX30" fmla="*/ 2590159 w 3685349"/>
              <a:gd name="connsiteY30" fmla="*/ 2146518 h 2306751"/>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017580 w 3685349"/>
              <a:gd name="connsiteY5" fmla="*/ 35181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2072708 h 2454462"/>
              <a:gd name="connsiteX28" fmla="*/ 2743181 w 3685349"/>
              <a:gd name="connsiteY28" fmla="*/ 2294229 h 2454462"/>
              <a:gd name="connsiteX29" fmla="*/ 2590159 w 3685349"/>
              <a:gd name="connsiteY29"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563721 w 3685349"/>
              <a:gd name="connsiteY26" fmla="*/ 2072708 h 2454462"/>
              <a:gd name="connsiteX27" fmla="*/ 2743181 w 3685349"/>
              <a:gd name="connsiteY27" fmla="*/ 2294229 h 2454462"/>
              <a:gd name="connsiteX28" fmla="*/ 2590159 w 3685349"/>
              <a:gd name="connsiteY28"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743181 w 3685349"/>
              <a:gd name="connsiteY26" fmla="*/ 2294229 h 2454462"/>
              <a:gd name="connsiteX27" fmla="*/ 2590159 w 3685349"/>
              <a:gd name="connsiteY27"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743181 w 3685349"/>
              <a:gd name="connsiteY25" fmla="*/ 2294229 h 2454462"/>
              <a:gd name="connsiteX26" fmla="*/ 2590159 w 3685349"/>
              <a:gd name="connsiteY26"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2897658 w 3685349"/>
              <a:gd name="connsiteY5" fmla="*/ 27686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49598 h 2409831"/>
              <a:gd name="connsiteX1" fmla="*/ 3509093 w 3685349"/>
              <a:gd name="connsiteY1" fmla="*/ 2244391 h 2409831"/>
              <a:gd name="connsiteX2" fmla="*/ 3277957 w 3685349"/>
              <a:gd name="connsiteY2" fmla="*/ 1855826 h 2409831"/>
              <a:gd name="connsiteX3" fmla="*/ 3263136 w 3685349"/>
              <a:gd name="connsiteY3" fmla="*/ 1815768 h 2409831"/>
              <a:gd name="connsiteX4" fmla="*/ 3057638 w 3685349"/>
              <a:gd name="connsiteY4" fmla="*/ 378883 h 2409831"/>
              <a:gd name="connsiteX5" fmla="*/ 2897658 w 3685349"/>
              <a:gd name="connsiteY5" fmla="*/ 232229 h 2409831"/>
              <a:gd name="connsiteX6" fmla="*/ 2576286 w 3685349"/>
              <a:gd name="connsiteY6" fmla="*/ 1956 h 2409831"/>
              <a:gd name="connsiteX7" fmla="*/ 2456365 w 3685349"/>
              <a:gd name="connsiteY7" fmla="*/ 180195 h 2409831"/>
              <a:gd name="connsiteX8" fmla="*/ 1950874 w 3685349"/>
              <a:gd name="connsiteY8" fmla="*/ 215762 h 2409831"/>
              <a:gd name="connsiteX9" fmla="*/ 1824290 w 3685349"/>
              <a:gd name="connsiteY9" fmla="*/ 556572 h 2409831"/>
              <a:gd name="connsiteX10" fmla="*/ 1664880 w 3685349"/>
              <a:gd name="connsiteY10" fmla="*/ 1506118 h 2409831"/>
              <a:gd name="connsiteX11" fmla="*/ 1402035 w 3685349"/>
              <a:gd name="connsiteY11" fmla="*/ 2009249 h 2409831"/>
              <a:gd name="connsiteX12" fmla="*/ 1371991 w 3685349"/>
              <a:gd name="connsiteY12" fmla="*/ 2041296 h 2409831"/>
              <a:gd name="connsiteX13" fmla="*/ 1121628 w 3685349"/>
              <a:gd name="connsiteY13" fmla="*/ 1808959 h 2409831"/>
              <a:gd name="connsiteX14" fmla="*/ 926756 w 3685349"/>
              <a:gd name="connsiteY14" fmla="*/ 782184 h 2409831"/>
              <a:gd name="connsiteX15" fmla="*/ 721046 w 3685349"/>
              <a:gd name="connsiteY15" fmla="*/ 446982 h 2409831"/>
              <a:gd name="connsiteX16" fmla="*/ 220699 w 3685349"/>
              <a:gd name="connsiteY16" fmla="*/ 526909 h 2409831"/>
              <a:gd name="connsiteX17" fmla="*/ 209315 w 3685349"/>
              <a:gd name="connsiteY17" fmla="*/ 1678959 h 2409831"/>
              <a:gd name="connsiteX18" fmla="*/ 179060 w 3685349"/>
              <a:gd name="connsiteY18" fmla="*/ 2249598 h 2409831"/>
              <a:gd name="connsiteX19" fmla="*/ 0 w 3685349"/>
              <a:gd name="connsiteY19" fmla="*/ 2249598 h 2409831"/>
              <a:gd name="connsiteX20" fmla="*/ 0 w 3685349"/>
              <a:gd name="connsiteY20" fmla="*/ 2409831 h 2409831"/>
              <a:gd name="connsiteX21" fmla="*/ 3685349 w 3685349"/>
              <a:gd name="connsiteY21" fmla="*/ 2409831 h 2409831"/>
              <a:gd name="connsiteX22" fmla="*/ 3685349 w 3685349"/>
              <a:gd name="connsiteY22" fmla="*/ 2249598 h 2409831"/>
              <a:gd name="connsiteX23" fmla="*/ 3511496 w 3685349"/>
              <a:gd name="connsiteY23" fmla="*/ 2249598 h 2409831"/>
              <a:gd name="connsiteX0" fmla="*/ 3511496 w 3685349"/>
              <a:gd name="connsiteY0" fmla="*/ 2305239 h 2465472"/>
              <a:gd name="connsiteX1" fmla="*/ 3509093 w 3685349"/>
              <a:gd name="connsiteY1" fmla="*/ 2300032 h 2465472"/>
              <a:gd name="connsiteX2" fmla="*/ 3277957 w 3685349"/>
              <a:gd name="connsiteY2" fmla="*/ 1911467 h 2465472"/>
              <a:gd name="connsiteX3" fmla="*/ 3263136 w 3685349"/>
              <a:gd name="connsiteY3" fmla="*/ 1871409 h 2465472"/>
              <a:gd name="connsiteX4" fmla="*/ 3057638 w 3685349"/>
              <a:gd name="connsiteY4" fmla="*/ 434524 h 2465472"/>
              <a:gd name="connsiteX5" fmla="*/ 2897658 w 3685349"/>
              <a:gd name="connsiteY5" fmla="*/ 287870 h 2465472"/>
              <a:gd name="connsiteX6" fmla="*/ 2576286 w 3685349"/>
              <a:gd name="connsiteY6" fmla="*/ 57597 h 2465472"/>
              <a:gd name="connsiteX7" fmla="*/ 2276483 w 3685349"/>
              <a:gd name="connsiteY7" fmla="*/ 10983 h 2465472"/>
              <a:gd name="connsiteX8" fmla="*/ 1950874 w 3685349"/>
              <a:gd name="connsiteY8" fmla="*/ 271403 h 2465472"/>
              <a:gd name="connsiteX9" fmla="*/ 1824290 w 3685349"/>
              <a:gd name="connsiteY9" fmla="*/ 612213 h 2465472"/>
              <a:gd name="connsiteX10" fmla="*/ 1664880 w 3685349"/>
              <a:gd name="connsiteY10" fmla="*/ 1561759 h 2465472"/>
              <a:gd name="connsiteX11" fmla="*/ 1402035 w 3685349"/>
              <a:gd name="connsiteY11" fmla="*/ 2064890 h 2465472"/>
              <a:gd name="connsiteX12" fmla="*/ 1371991 w 3685349"/>
              <a:gd name="connsiteY12" fmla="*/ 2096937 h 2465472"/>
              <a:gd name="connsiteX13" fmla="*/ 1121628 w 3685349"/>
              <a:gd name="connsiteY13" fmla="*/ 1864600 h 2465472"/>
              <a:gd name="connsiteX14" fmla="*/ 926756 w 3685349"/>
              <a:gd name="connsiteY14" fmla="*/ 837825 h 2465472"/>
              <a:gd name="connsiteX15" fmla="*/ 721046 w 3685349"/>
              <a:gd name="connsiteY15" fmla="*/ 502623 h 2465472"/>
              <a:gd name="connsiteX16" fmla="*/ 220699 w 3685349"/>
              <a:gd name="connsiteY16" fmla="*/ 582550 h 2465472"/>
              <a:gd name="connsiteX17" fmla="*/ 209315 w 3685349"/>
              <a:gd name="connsiteY17" fmla="*/ 1734600 h 2465472"/>
              <a:gd name="connsiteX18" fmla="*/ 179060 w 3685349"/>
              <a:gd name="connsiteY18" fmla="*/ 2305239 h 2465472"/>
              <a:gd name="connsiteX19" fmla="*/ 0 w 3685349"/>
              <a:gd name="connsiteY19" fmla="*/ 2305239 h 2465472"/>
              <a:gd name="connsiteX20" fmla="*/ 0 w 3685349"/>
              <a:gd name="connsiteY20" fmla="*/ 2465472 h 2465472"/>
              <a:gd name="connsiteX21" fmla="*/ 3685349 w 3685349"/>
              <a:gd name="connsiteY21" fmla="*/ 2465472 h 2465472"/>
              <a:gd name="connsiteX22" fmla="*/ 3685349 w 3685349"/>
              <a:gd name="connsiteY22" fmla="*/ 2305239 h 2465472"/>
              <a:gd name="connsiteX23" fmla="*/ 3511496 w 3685349"/>
              <a:gd name="connsiteY23" fmla="*/ 2305239 h 24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85349" h="2465472">
                <a:moveTo>
                  <a:pt x="3511496" y="2305239"/>
                </a:moveTo>
                <a:lnTo>
                  <a:pt x="3509093" y="2300032"/>
                </a:lnTo>
                <a:lnTo>
                  <a:pt x="3277957" y="1911467"/>
                </a:lnTo>
                <a:cubicBezTo>
                  <a:pt x="3270559" y="1899158"/>
                  <a:pt x="3265531" y="1885570"/>
                  <a:pt x="3263136" y="1871409"/>
                </a:cubicBezTo>
                <a:lnTo>
                  <a:pt x="3057638" y="434524"/>
                </a:lnTo>
                <a:cubicBezTo>
                  <a:pt x="3054233" y="406287"/>
                  <a:pt x="2919918" y="305576"/>
                  <a:pt x="2897658" y="287870"/>
                </a:cubicBezTo>
                <a:lnTo>
                  <a:pt x="2576286" y="57597"/>
                </a:lnTo>
                <a:cubicBezTo>
                  <a:pt x="2547044" y="35966"/>
                  <a:pt x="2380718" y="-24651"/>
                  <a:pt x="2276483" y="10983"/>
                </a:cubicBezTo>
                <a:cubicBezTo>
                  <a:pt x="2172248" y="46617"/>
                  <a:pt x="1989730" y="250572"/>
                  <a:pt x="1950874" y="271403"/>
                </a:cubicBezTo>
                <a:lnTo>
                  <a:pt x="1824290" y="612213"/>
                </a:lnTo>
                <a:cubicBezTo>
                  <a:pt x="1794106" y="628385"/>
                  <a:pt x="1668826" y="1527741"/>
                  <a:pt x="1664880" y="1561759"/>
                </a:cubicBezTo>
                <a:lnTo>
                  <a:pt x="1402035" y="2064890"/>
                </a:lnTo>
                <a:lnTo>
                  <a:pt x="1371991" y="2096937"/>
                </a:lnTo>
                <a:cubicBezTo>
                  <a:pt x="1287068" y="2024832"/>
                  <a:pt x="1121628" y="1890637"/>
                  <a:pt x="1121628" y="1864600"/>
                </a:cubicBezTo>
                <a:lnTo>
                  <a:pt x="926756" y="837825"/>
                </a:lnTo>
                <a:cubicBezTo>
                  <a:pt x="872677" y="784547"/>
                  <a:pt x="838722" y="545169"/>
                  <a:pt x="721046" y="502623"/>
                </a:cubicBezTo>
                <a:cubicBezTo>
                  <a:pt x="603370" y="460077"/>
                  <a:pt x="220699" y="530474"/>
                  <a:pt x="220699" y="582550"/>
                </a:cubicBezTo>
                <a:lnTo>
                  <a:pt x="209315" y="1734600"/>
                </a:lnTo>
                <a:lnTo>
                  <a:pt x="179060" y="2305239"/>
                </a:lnTo>
                <a:lnTo>
                  <a:pt x="0" y="2305239"/>
                </a:lnTo>
                <a:lnTo>
                  <a:pt x="0" y="2465472"/>
                </a:lnTo>
                <a:lnTo>
                  <a:pt x="3685349" y="2465472"/>
                </a:lnTo>
                <a:lnTo>
                  <a:pt x="3685349" y="2305239"/>
                </a:lnTo>
                <a:lnTo>
                  <a:pt x="3511496" y="2305239"/>
                </a:lnTo>
                <a:close/>
              </a:path>
            </a:pathLst>
          </a:custGeom>
          <a:solidFill>
            <a:schemeClr val="accent2">
              <a:lumMod val="50000"/>
            </a:schemeClr>
          </a:solidFill>
          <a:ln w="3998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78E77BAA-A15B-1674-AFA6-55B28F4B7A96}"/>
              </a:ext>
            </a:extLst>
          </p:cNvPr>
          <p:cNvSpPr/>
          <p:nvPr/>
        </p:nvSpPr>
        <p:spPr>
          <a:xfrm rot="13235403" flipV="1">
            <a:off x="7638368" y="3867340"/>
            <a:ext cx="2725533" cy="632024"/>
          </a:xfrm>
          <a:custGeom>
            <a:avLst/>
            <a:gdLst>
              <a:gd name="connsiteX0" fmla="*/ 438150 w 1803208"/>
              <a:gd name="connsiteY0" fmla="*/ 52403 h 1976967"/>
              <a:gd name="connsiteX1" fmla="*/ 438150 w 1803208"/>
              <a:gd name="connsiteY1" fmla="*/ 52403 h 1976967"/>
              <a:gd name="connsiteX2" fmla="*/ 523875 w 1803208"/>
              <a:gd name="connsiteY2" fmla="*/ 90503 h 1976967"/>
              <a:gd name="connsiteX3" fmla="*/ 561975 w 1803208"/>
              <a:gd name="connsiteY3" fmla="*/ 109553 h 1976967"/>
              <a:gd name="connsiteX4" fmla="*/ 600075 w 1803208"/>
              <a:gd name="connsiteY4" fmla="*/ 147653 h 1976967"/>
              <a:gd name="connsiteX5" fmla="*/ 638175 w 1803208"/>
              <a:gd name="connsiteY5" fmla="*/ 176228 h 1976967"/>
              <a:gd name="connsiteX6" fmla="*/ 723900 w 1803208"/>
              <a:gd name="connsiteY6" fmla="*/ 300053 h 1976967"/>
              <a:gd name="connsiteX7" fmla="*/ 742950 w 1803208"/>
              <a:gd name="connsiteY7" fmla="*/ 338153 h 1976967"/>
              <a:gd name="connsiteX8" fmla="*/ 809625 w 1803208"/>
              <a:gd name="connsiteY8" fmla="*/ 452453 h 1976967"/>
              <a:gd name="connsiteX9" fmla="*/ 828675 w 1803208"/>
              <a:gd name="connsiteY9" fmla="*/ 509603 h 1976967"/>
              <a:gd name="connsiteX10" fmla="*/ 857250 w 1803208"/>
              <a:gd name="connsiteY10" fmla="*/ 566753 h 1976967"/>
              <a:gd name="connsiteX11" fmla="*/ 876300 w 1803208"/>
              <a:gd name="connsiteY11" fmla="*/ 614378 h 1976967"/>
              <a:gd name="connsiteX12" fmla="*/ 914400 w 1803208"/>
              <a:gd name="connsiteY12" fmla="*/ 766778 h 1976967"/>
              <a:gd name="connsiteX13" fmla="*/ 942975 w 1803208"/>
              <a:gd name="connsiteY13" fmla="*/ 871553 h 1976967"/>
              <a:gd name="connsiteX14" fmla="*/ 962025 w 1803208"/>
              <a:gd name="connsiteY14" fmla="*/ 928703 h 1976967"/>
              <a:gd name="connsiteX15" fmla="*/ 971550 w 1803208"/>
              <a:gd name="connsiteY15" fmla="*/ 976328 h 1976967"/>
              <a:gd name="connsiteX16" fmla="*/ 1000125 w 1803208"/>
              <a:gd name="connsiteY16" fmla="*/ 1014428 h 1976967"/>
              <a:gd name="connsiteX17" fmla="*/ 1028700 w 1803208"/>
              <a:gd name="connsiteY17" fmla="*/ 1100153 h 1976967"/>
              <a:gd name="connsiteX18" fmla="*/ 1057275 w 1803208"/>
              <a:gd name="connsiteY18" fmla="*/ 1147778 h 1976967"/>
              <a:gd name="connsiteX19" fmla="*/ 1095375 w 1803208"/>
              <a:gd name="connsiteY19" fmla="*/ 1262078 h 1976967"/>
              <a:gd name="connsiteX20" fmla="*/ 1114425 w 1803208"/>
              <a:gd name="connsiteY20" fmla="*/ 1290653 h 1976967"/>
              <a:gd name="connsiteX21" fmla="*/ 1133475 w 1803208"/>
              <a:gd name="connsiteY21" fmla="*/ 1338278 h 1976967"/>
              <a:gd name="connsiteX22" fmla="*/ 1190625 w 1803208"/>
              <a:gd name="connsiteY22" fmla="*/ 1404953 h 1976967"/>
              <a:gd name="connsiteX23" fmla="*/ 1371600 w 1803208"/>
              <a:gd name="connsiteY23" fmla="*/ 1624028 h 1976967"/>
              <a:gd name="connsiteX24" fmla="*/ 1466850 w 1803208"/>
              <a:gd name="connsiteY24" fmla="*/ 1719278 h 1976967"/>
              <a:gd name="connsiteX25" fmla="*/ 1495425 w 1803208"/>
              <a:gd name="connsiteY25" fmla="*/ 1747853 h 1976967"/>
              <a:gd name="connsiteX26" fmla="*/ 1600200 w 1803208"/>
              <a:gd name="connsiteY26" fmla="*/ 1814528 h 1976967"/>
              <a:gd name="connsiteX27" fmla="*/ 1657350 w 1803208"/>
              <a:gd name="connsiteY27" fmla="*/ 1862153 h 1976967"/>
              <a:gd name="connsiteX28" fmla="*/ 1733550 w 1803208"/>
              <a:gd name="connsiteY28" fmla="*/ 1919303 h 1976967"/>
              <a:gd name="connsiteX29" fmla="*/ 1771650 w 1803208"/>
              <a:gd name="connsiteY29" fmla="*/ 1947878 h 1976967"/>
              <a:gd name="connsiteX30" fmla="*/ 1800225 w 1803208"/>
              <a:gd name="connsiteY30" fmla="*/ 1976453 h 1976967"/>
              <a:gd name="connsiteX31" fmla="*/ 1743075 w 1803208"/>
              <a:gd name="connsiteY31" fmla="*/ 1938353 h 1976967"/>
              <a:gd name="connsiteX32" fmla="*/ 1704975 w 1803208"/>
              <a:gd name="connsiteY32" fmla="*/ 1919303 h 1976967"/>
              <a:gd name="connsiteX33" fmla="*/ 1657350 w 1803208"/>
              <a:gd name="connsiteY33" fmla="*/ 1890728 h 1976967"/>
              <a:gd name="connsiteX34" fmla="*/ 1609725 w 1803208"/>
              <a:gd name="connsiteY34" fmla="*/ 1881203 h 1976967"/>
              <a:gd name="connsiteX35" fmla="*/ 1571625 w 1803208"/>
              <a:gd name="connsiteY35" fmla="*/ 1871678 h 1976967"/>
              <a:gd name="connsiteX36" fmla="*/ 1466850 w 1803208"/>
              <a:gd name="connsiteY36" fmla="*/ 1814528 h 1976967"/>
              <a:gd name="connsiteX37" fmla="*/ 1400175 w 1803208"/>
              <a:gd name="connsiteY37" fmla="*/ 1795478 h 1976967"/>
              <a:gd name="connsiteX38" fmla="*/ 1352550 w 1803208"/>
              <a:gd name="connsiteY38" fmla="*/ 1776428 h 1976967"/>
              <a:gd name="connsiteX39" fmla="*/ 1314450 w 1803208"/>
              <a:gd name="connsiteY39" fmla="*/ 1757378 h 1976967"/>
              <a:gd name="connsiteX40" fmla="*/ 1276350 w 1803208"/>
              <a:gd name="connsiteY40" fmla="*/ 1747853 h 1976967"/>
              <a:gd name="connsiteX41" fmla="*/ 1171575 w 1803208"/>
              <a:gd name="connsiteY41" fmla="*/ 1700228 h 1976967"/>
              <a:gd name="connsiteX42" fmla="*/ 1104900 w 1803208"/>
              <a:gd name="connsiteY42" fmla="*/ 1624028 h 1976967"/>
              <a:gd name="connsiteX43" fmla="*/ 1076325 w 1803208"/>
              <a:gd name="connsiteY43" fmla="*/ 1595453 h 1976967"/>
              <a:gd name="connsiteX44" fmla="*/ 1057275 w 1803208"/>
              <a:gd name="connsiteY44" fmla="*/ 1566878 h 1976967"/>
              <a:gd name="connsiteX45" fmla="*/ 1028700 w 1803208"/>
              <a:gd name="connsiteY45" fmla="*/ 1547828 h 1976967"/>
              <a:gd name="connsiteX46" fmla="*/ 952500 w 1803208"/>
              <a:gd name="connsiteY46" fmla="*/ 1471628 h 1976967"/>
              <a:gd name="connsiteX47" fmla="*/ 876300 w 1803208"/>
              <a:gd name="connsiteY47" fmla="*/ 1433528 h 1976967"/>
              <a:gd name="connsiteX48" fmla="*/ 828675 w 1803208"/>
              <a:gd name="connsiteY48" fmla="*/ 1414478 h 1976967"/>
              <a:gd name="connsiteX49" fmla="*/ 752475 w 1803208"/>
              <a:gd name="connsiteY49" fmla="*/ 1404953 h 1976967"/>
              <a:gd name="connsiteX50" fmla="*/ 466725 w 1803208"/>
              <a:gd name="connsiteY50" fmla="*/ 1385903 h 1976967"/>
              <a:gd name="connsiteX51" fmla="*/ 428625 w 1803208"/>
              <a:gd name="connsiteY51" fmla="*/ 1357328 h 1976967"/>
              <a:gd name="connsiteX52" fmla="*/ 361950 w 1803208"/>
              <a:gd name="connsiteY52" fmla="*/ 1319228 h 1976967"/>
              <a:gd name="connsiteX53" fmla="*/ 333375 w 1803208"/>
              <a:gd name="connsiteY53" fmla="*/ 1290653 h 1976967"/>
              <a:gd name="connsiteX54" fmla="*/ 200025 w 1803208"/>
              <a:gd name="connsiteY54" fmla="*/ 1166828 h 1976967"/>
              <a:gd name="connsiteX55" fmla="*/ 104775 w 1803208"/>
              <a:gd name="connsiteY55" fmla="*/ 1033478 h 1976967"/>
              <a:gd name="connsiteX56" fmla="*/ 47625 w 1803208"/>
              <a:gd name="connsiteY56" fmla="*/ 928703 h 1976967"/>
              <a:gd name="connsiteX57" fmla="*/ 28575 w 1803208"/>
              <a:gd name="connsiteY57" fmla="*/ 833453 h 1976967"/>
              <a:gd name="connsiteX58" fmla="*/ 9525 w 1803208"/>
              <a:gd name="connsiteY58" fmla="*/ 738203 h 1976967"/>
              <a:gd name="connsiteX59" fmla="*/ 0 w 1803208"/>
              <a:gd name="connsiteY59" fmla="*/ 642953 h 1976967"/>
              <a:gd name="connsiteX60" fmla="*/ 19050 w 1803208"/>
              <a:gd name="connsiteY60" fmla="*/ 442928 h 1976967"/>
              <a:gd name="connsiteX61" fmla="*/ 57150 w 1803208"/>
              <a:gd name="connsiteY61" fmla="*/ 338153 h 1976967"/>
              <a:gd name="connsiteX62" fmla="*/ 161925 w 1803208"/>
              <a:gd name="connsiteY62" fmla="*/ 147653 h 1976967"/>
              <a:gd name="connsiteX63" fmla="*/ 209550 w 1803208"/>
              <a:gd name="connsiteY63" fmla="*/ 100028 h 1976967"/>
              <a:gd name="connsiteX64" fmla="*/ 238125 w 1803208"/>
              <a:gd name="connsiteY64" fmla="*/ 52403 h 1976967"/>
              <a:gd name="connsiteX65" fmla="*/ 295275 w 1803208"/>
              <a:gd name="connsiteY65" fmla="*/ 4778 h 1976967"/>
              <a:gd name="connsiteX66" fmla="*/ 438150 w 1803208"/>
              <a:gd name="connsiteY66" fmla="*/ 52403 h 19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03208" h="1976967">
                <a:moveTo>
                  <a:pt x="438150" y="52403"/>
                </a:moveTo>
                <a:lnTo>
                  <a:pt x="438150" y="52403"/>
                </a:lnTo>
                <a:lnTo>
                  <a:pt x="523875" y="90503"/>
                </a:lnTo>
                <a:cubicBezTo>
                  <a:pt x="536767" y="96453"/>
                  <a:pt x="550616" y="101034"/>
                  <a:pt x="561975" y="109553"/>
                </a:cubicBezTo>
                <a:cubicBezTo>
                  <a:pt x="576343" y="120329"/>
                  <a:pt x="586558" y="135826"/>
                  <a:pt x="600075" y="147653"/>
                </a:cubicBezTo>
                <a:cubicBezTo>
                  <a:pt x="612022" y="158107"/>
                  <a:pt x="627496" y="164481"/>
                  <a:pt x="638175" y="176228"/>
                </a:cubicBezTo>
                <a:cubicBezTo>
                  <a:pt x="669010" y="210146"/>
                  <a:pt x="700811" y="258493"/>
                  <a:pt x="723900" y="300053"/>
                </a:cubicBezTo>
                <a:cubicBezTo>
                  <a:pt x="730796" y="312465"/>
                  <a:pt x="735989" y="325777"/>
                  <a:pt x="742950" y="338153"/>
                </a:cubicBezTo>
                <a:cubicBezTo>
                  <a:pt x="764575" y="376597"/>
                  <a:pt x="795677" y="410608"/>
                  <a:pt x="809625" y="452453"/>
                </a:cubicBezTo>
                <a:cubicBezTo>
                  <a:pt x="815975" y="471503"/>
                  <a:pt x="820952" y="491067"/>
                  <a:pt x="828675" y="509603"/>
                </a:cubicBezTo>
                <a:cubicBezTo>
                  <a:pt x="836867" y="529263"/>
                  <a:pt x="848437" y="547364"/>
                  <a:pt x="857250" y="566753"/>
                </a:cubicBezTo>
                <a:cubicBezTo>
                  <a:pt x="864325" y="582318"/>
                  <a:pt x="869950" y="598503"/>
                  <a:pt x="876300" y="614378"/>
                </a:cubicBezTo>
                <a:cubicBezTo>
                  <a:pt x="897902" y="743988"/>
                  <a:pt x="868901" y="584781"/>
                  <a:pt x="914400" y="766778"/>
                </a:cubicBezTo>
                <a:cubicBezTo>
                  <a:pt x="952397" y="918767"/>
                  <a:pt x="894034" y="736965"/>
                  <a:pt x="942975" y="871553"/>
                </a:cubicBezTo>
                <a:cubicBezTo>
                  <a:pt x="949837" y="890424"/>
                  <a:pt x="956741" y="909330"/>
                  <a:pt x="962025" y="928703"/>
                </a:cubicBezTo>
                <a:cubicBezTo>
                  <a:pt x="966285" y="944322"/>
                  <a:pt x="964975" y="961534"/>
                  <a:pt x="971550" y="976328"/>
                </a:cubicBezTo>
                <a:cubicBezTo>
                  <a:pt x="977997" y="990835"/>
                  <a:pt x="992415" y="1000551"/>
                  <a:pt x="1000125" y="1014428"/>
                </a:cubicBezTo>
                <a:cubicBezTo>
                  <a:pt x="1056283" y="1115513"/>
                  <a:pt x="990339" y="1013840"/>
                  <a:pt x="1028700" y="1100153"/>
                </a:cubicBezTo>
                <a:cubicBezTo>
                  <a:pt x="1036219" y="1117071"/>
                  <a:pt x="1047750" y="1131903"/>
                  <a:pt x="1057275" y="1147778"/>
                </a:cubicBezTo>
                <a:cubicBezTo>
                  <a:pt x="1068569" y="1187308"/>
                  <a:pt x="1076952" y="1225232"/>
                  <a:pt x="1095375" y="1262078"/>
                </a:cubicBezTo>
                <a:cubicBezTo>
                  <a:pt x="1100495" y="1272317"/>
                  <a:pt x="1109305" y="1280414"/>
                  <a:pt x="1114425" y="1290653"/>
                </a:cubicBezTo>
                <a:cubicBezTo>
                  <a:pt x="1122071" y="1305946"/>
                  <a:pt x="1123991" y="1324052"/>
                  <a:pt x="1133475" y="1338278"/>
                </a:cubicBezTo>
                <a:cubicBezTo>
                  <a:pt x="1149712" y="1362634"/>
                  <a:pt x="1172727" y="1381790"/>
                  <a:pt x="1190625" y="1404953"/>
                </a:cubicBezTo>
                <a:cubicBezTo>
                  <a:pt x="1346428" y="1606581"/>
                  <a:pt x="1235523" y="1487951"/>
                  <a:pt x="1371600" y="1624028"/>
                </a:cubicBezTo>
                <a:lnTo>
                  <a:pt x="1466850" y="1719278"/>
                </a:lnTo>
                <a:cubicBezTo>
                  <a:pt x="1476375" y="1728803"/>
                  <a:pt x="1484906" y="1739438"/>
                  <a:pt x="1495425" y="1747853"/>
                </a:cubicBezTo>
                <a:cubicBezTo>
                  <a:pt x="1649566" y="1871166"/>
                  <a:pt x="1430699" y="1701528"/>
                  <a:pt x="1600200" y="1814528"/>
                </a:cubicBezTo>
                <a:cubicBezTo>
                  <a:pt x="1620833" y="1828283"/>
                  <a:pt x="1637851" y="1846833"/>
                  <a:pt x="1657350" y="1862153"/>
                </a:cubicBezTo>
                <a:cubicBezTo>
                  <a:pt x="1682316" y="1881769"/>
                  <a:pt x="1708150" y="1900253"/>
                  <a:pt x="1733550" y="1919303"/>
                </a:cubicBezTo>
                <a:cubicBezTo>
                  <a:pt x="1746250" y="1928828"/>
                  <a:pt x="1760425" y="1936653"/>
                  <a:pt x="1771650" y="1947878"/>
                </a:cubicBezTo>
                <a:cubicBezTo>
                  <a:pt x="1781175" y="1957403"/>
                  <a:pt x="1813004" y="1980713"/>
                  <a:pt x="1800225" y="1976453"/>
                </a:cubicBezTo>
                <a:cubicBezTo>
                  <a:pt x="1778505" y="1969213"/>
                  <a:pt x="1763553" y="1948592"/>
                  <a:pt x="1743075" y="1938353"/>
                </a:cubicBezTo>
                <a:cubicBezTo>
                  <a:pt x="1730375" y="1932003"/>
                  <a:pt x="1717387" y="1926199"/>
                  <a:pt x="1704975" y="1919303"/>
                </a:cubicBezTo>
                <a:cubicBezTo>
                  <a:pt x="1688791" y="1910312"/>
                  <a:pt x="1674539" y="1897604"/>
                  <a:pt x="1657350" y="1890728"/>
                </a:cubicBezTo>
                <a:cubicBezTo>
                  <a:pt x="1642319" y="1884715"/>
                  <a:pt x="1625529" y="1884715"/>
                  <a:pt x="1609725" y="1881203"/>
                </a:cubicBezTo>
                <a:cubicBezTo>
                  <a:pt x="1596946" y="1878363"/>
                  <a:pt x="1584325" y="1874853"/>
                  <a:pt x="1571625" y="1871678"/>
                </a:cubicBezTo>
                <a:cubicBezTo>
                  <a:pt x="1540328" y="1850813"/>
                  <a:pt x="1501426" y="1823172"/>
                  <a:pt x="1466850" y="1814528"/>
                </a:cubicBezTo>
                <a:cubicBezTo>
                  <a:pt x="1436826" y="1807022"/>
                  <a:pt x="1427504" y="1805727"/>
                  <a:pt x="1400175" y="1795478"/>
                </a:cubicBezTo>
                <a:cubicBezTo>
                  <a:pt x="1384166" y="1789475"/>
                  <a:pt x="1368174" y="1783372"/>
                  <a:pt x="1352550" y="1776428"/>
                </a:cubicBezTo>
                <a:cubicBezTo>
                  <a:pt x="1339575" y="1770661"/>
                  <a:pt x="1327745" y="1762364"/>
                  <a:pt x="1314450" y="1757378"/>
                </a:cubicBezTo>
                <a:cubicBezTo>
                  <a:pt x="1302193" y="1752781"/>
                  <a:pt x="1288889" y="1751615"/>
                  <a:pt x="1276350" y="1747853"/>
                </a:cubicBezTo>
                <a:cubicBezTo>
                  <a:pt x="1234751" y="1735373"/>
                  <a:pt x="1205889" y="1727679"/>
                  <a:pt x="1171575" y="1700228"/>
                </a:cubicBezTo>
                <a:cubicBezTo>
                  <a:pt x="1097378" y="1640870"/>
                  <a:pt x="1145825" y="1673138"/>
                  <a:pt x="1104900" y="1624028"/>
                </a:cubicBezTo>
                <a:cubicBezTo>
                  <a:pt x="1096276" y="1613680"/>
                  <a:pt x="1084949" y="1605801"/>
                  <a:pt x="1076325" y="1595453"/>
                </a:cubicBezTo>
                <a:cubicBezTo>
                  <a:pt x="1068996" y="1586659"/>
                  <a:pt x="1065370" y="1574973"/>
                  <a:pt x="1057275" y="1566878"/>
                </a:cubicBezTo>
                <a:cubicBezTo>
                  <a:pt x="1049180" y="1558783"/>
                  <a:pt x="1037171" y="1555529"/>
                  <a:pt x="1028700" y="1547828"/>
                </a:cubicBezTo>
                <a:cubicBezTo>
                  <a:pt x="1002121" y="1523665"/>
                  <a:pt x="983302" y="1490109"/>
                  <a:pt x="952500" y="1471628"/>
                </a:cubicBezTo>
                <a:cubicBezTo>
                  <a:pt x="880511" y="1428435"/>
                  <a:pt x="930982" y="1454034"/>
                  <a:pt x="876300" y="1433528"/>
                </a:cubicBezTo>
                <a:cubicBezTo>
                  <a:pt x="860291" y="1427525"/>
                  <a:pt x="845335" y="1418323"/>
                  <a:pt x="828675" y="1414478"/>
                </a:cubicBezTo>
                <a:cubicBezTo>
                  <a:pt x="803733" y="1408722"/>
                  <a:pt x="777875" y="1408128"/>
                  <a:pt x="752475" y="1404953"/>
                </a:cubicBezTo>
                <a:cubicBezTo>
                  <a:pt x="628436" y="1363607"/>
                  <a:pt x="854255" y="1435907"/>
                  <a:pt x="466725" y="1385903"/>
                </a:cubicBezTo>
                <a:cubicBezTo>
                  <a:pt x="450981" y="1383871"/>
                  <a:pt x="442087" y="1365742"/>
                  <a:pt x="428625" y="1357328"/>
                </a:cubicBezTo>
                <a:cubicBezTo>
                  <a:pt x="391360" y="1334037"/>
                  <a:pt x="393411" y="1345446"/>
                  <a:pt x="361950" y="1319228"/>
                </a:cubicBezTo>
                <a:cubicBezTo>
                  <a:pt x="351602" y="1310604"/>
                  <a:pt x="343602" y="1299419"/>
                  <a:pt x="333375" y="1290653"/>
                </a:cubicBezTo>
                <a:cubicBezTo>
                  <a:pt x="247313" y="1216886"/>
                  <a:pt x="340557" y="1324927"/>
                  <a:pt x="200025" y="1166828"/>
                </a:cubicBezTo>
                <a:cubicBezTo>
                  <a:pt x="186344" y="1151437"/>
                  <a:pt x="119235" y="1059988"/>
                  <a:pt x="104775" y="1033478"/>
                </a:cubicBezTo>
                <a:cubicBezTo>
                  <a:pt x="22116" y="881936"/>
                  <a:pt x="169000" y="1110766"/>
                  <a:pt x="47625" y="928703"/>
                </a:cubicBezTo>
                <a:cubicBezTo>
                  <a:pt x="29458" y="856037"/>
                  <a:pt x="46091" y="926870"/>
                  <a:pt x="28575" y="833453"/>
                </a:cubicBezTo>
                <a:cubicBezTo>
                  <a:pt x="22608" y="801629"/>
                  <a:pt x="14328" y="770224"/>
                  <a:pt x="9525" y="738203"/>
                </a:cubicBezTo>
                <a:cubicBezTo>
                  <a:pt x="4792" y="706648"/>
                  <a:pt x="3175" y="674703"/>
                  <a:pt x="0" y="642953"/>
                </a:cubicBezTo>
                <a:cubicBezTo>
                  <a:pt x="6350" y="576278"/>
                  <a:pt x="6707" y="508758"/>
                  <a:pt x="19050" y="442928"/>
                </a:cubicBezTo>
                <a:cubicBezTo>
                  <a:pt x="25899" y="406402"/>
                  <a:pt x="42183" y="372168"/>
                  <a:pt x="57150" y="338153"/>
                </a:cubicBezTo>
                <a:cubicBezTo>
                  <a:pt x="76406" y="294389"/>
                  <a:pt x="122821" y="195446"/>
                  <a:pt x="161925" y="147653"/>
                </a:cubicBezTo>
                <a:cubicBezTo>
                  <a:pt x="176142" y="130277"/>
                  <a:pt x="195525" y="117559"/>
                  <a:pt x="209550" y="100028"/>
                </a:cubicBezTo>
                <a:cubicBezTo>
                  <a:pt x="221115" y="85572"/>
                  <a:pt x="227017" y="67214"/>
                  <a:pt x="238125" y="52403"/>
                </a:cubicBezTo>
                <a:cubicBezTo>
                  <a:pt x="256460" y="27957"/>
                  <a:pt x="271074" y="20912"/>
                  <a:pt x="295275" y="4778"/>
                </a:cubicBezTo>
                <a:cubicBezTo>
                  <a:pt x="457696" y="14929"/>
                  <a:pt x="431579" y="-33984"/>
                  <a:pt x="438150" y="52403"/>
                </a:cubicBez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C1F1DE01-179A-C671-BCDF-3A484765553B}"/>
              </a:ext>
            </a:extLst>
          </p:cNvPr>
          <p:cNvSpPr/>
          <p:nvPr/>
        </p:nvSpPr>
        <p:spPr>
          <a:xfrm>
            <a:off x="6691172" y="963870"/>
            <a:ext cx="910824" cy="1171575"/>
          </a:xfrm>
          <a:custGeom>
            <a:avLst/>
            <a:gdLst>
              <a:gd name="connsiteX0" fmla="*/ 0 w 781050"/>
              <a:gd name="connsiteY0" fmla="*/ 0 h 1171575"/>
              <a:gd name="connsiteX1" fmla="*/ 85725 w 781050"/>
              <a:gd name="connsiteY1" fmla="*/ 38100 h 1171575"/>
              <a:gd name="connsiteX2" fmla="*/ 95250 w 781050"/>
              <a:gd name="connsiteY2" fmla="*/ 66675 h 1171575"/>
              <a:gd name="connsiteX3" fmla="*/ 123825 w 781050"/>
              <a:gd name="connsiteY3" fmla="*/ 95250 h 1171575"/>
              <a:gd name="connsiteX4" fmla="*/ 190500 w 781050"/>
              <a:gd name="connsiteY4" fmla="*/ 133350 h 1171575"/>
              <a:gd name="connsiteX5" fmla="*/ 209550 w 781050"/>
              <a:gd name="connsiteY5" fmla="*/ 161925 h 1171575"/>
              <a:gd name="connsiteX6" fmla="*/ 266700 w 781050"/>
              <a:gd name="connsiteY6" fmla="*/ 200025 h 1171575"/>
              <a:gd name="connsiteX7" fmla="*/ 295275 w 781050"/>
              <a:gd name="connsiteY7" fmla="*/ 219075 h 1171575"/>
              <a:gd name="connsiteX8" fmla="*/ 381000 w 781050"/>
              <a:gd name="connsiteY8" fmla="*/ 304800 h 1171575"/>
              <a:gd name="connsiteX9" fmla="*/ 400050 w 781050"/>
              <a:gd name="connsiteY9" fmla="*/ 352425 h 1171575"/>
              <a:gd name="connsiteX10" fmla="*/ 428625 w 781050"/>
              <a:gd name="connsiteY10" fmla="*/ 400050 h 1171575"/>
              <a:gd name="connsiteX11" fmla="*/ 457200 w 781050"/>
              <a:gd name="connsiteY11" fmla="*/ 495300 h 1171575"/>
              <a:gd name="connsiteX12" fmla="*/ 495300 w 781050"/>
              <a:gd name="connsiteY12" fmla="*/ 581025 h 1171575"/>
              <a:gd name="connsiteX13" fmla="*/ 504825 w 781050"/>
              <a:gd name="connsiteY13" fmla="*/ 619125 h 1171575"/>
              <a:gd name="connsiteX14" fmla="*/ 523875 w 781050"/>
              <a:gd name="connsiteY14" fmla="*/ 685800 h 1171575"/>
              <a:gd name="connsiteX15" fmla="*/ 533400 w 781050"/>
              <a:gd name="connsiteY15" fmla="*/ 762000 h 1171575"/>
              <a:gd name="connsiteX16" fmla="*/ 542925 w 781050"/>
              <a:gd name="connsiteY16" fmla="*/ 857250 h 1171575"/>
              <a:gd name="connsiteX17" fmla="*/ 571500 w 781050"/>
              <a:gd name="connsiteY17" fmla="*/ 904875 h 1171575"/>
              <a:gd name="connsiteX18" fmla="*/ 581025 w 781050"/>
              <a:gd name="connsiteY18" fmla="*/ 942975 h 1171575"/>
              <a:gd name="connsiteX19" fmla="*/ 619125 w 781050"/>
              <a:gd name="connsiteY19" fmla="*/ 1009650 h 1171575"/>
              <a:gd name="connsiteX20" fmla="*/ 647700 w 781050"/>
              <a:gd name="connsiteY20" fmla="*/ 1047750 h 1171575"/>
              <a:gd name="connsiteX21" fmla="*/ 685800 w 781050"/>
              <a:gd name="connsiteY21" fmla="*/ 1085850 h 1171575"/>
              <a:gd name="connsiteX22" fmla="*/ 704850 w 781050"/>
              <a:gd name="connsiteY22" fmla="*/ 1114425 h 1171575"/>
              <a:gd name="connsiteX23" fmla="*/ 771525 w 781050"/>
              <a:gd name="connsiteY23" fmla="*/ 1152525 h 1171575"/>
              <a:gd name="connsiteX24" fmla="*/ 781050 w 781050"/>
              <a:gd name="connsiteY24" fmla="*/ 11715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1050" h="1171575">
                <a:moveTo>
                  <a:pt x="0" y="0"/>
                </a:moveTo>
                <a:cubicBezTo>
                  <a:pt x="7231" y="2892"/>
                  <a:pt x="76826" y="29201"/>
                  <a:pt x="85725" y="38100"/>
                </a:cubicBezTo>
                <a:cubicBezTo>
                  <a:pt x="92825" y="45200"/>
                  <a:pt x="89681" y="58321"/>
                  <a:pt x="95250" y="66675"/>
                </a:cubicBezTo>
                <a:cubicBezTo>
                  <a:pt x="102722" y="77883"/>
                  <a:pt x="113477" y="86626"/>
                  <a:pt x="123825" y="95250"/>
                </a:cubicBezTo>
                <a:cubicBezTo>
                  <a:pt x="144020" y="112079"/>
                  <a:pt x="167209" y="121705"/>
                  <a:pt x="190500" y="133350"/>
                </a:cubicBezTo>
                <a:cubicBezTo>
                  <a:pt x="196850" y="142875"/>
                  <a:pt x="200935" y="154387"/>
                  <a:pt x="209550" y="161925"/>
                </a:cubicBezTo>
                <a:cubicBezTo>
                  <a:pt x="226780" y="177002"/>
                  <a:pt x="247650" y="187325"/>
                  <a:pt x="266700" y="200025"/>
                </a:cubicBezTo>
                <a:cubicBezTo>
                  <a:pt x="276225" y="206375"/>
                  <a:pt x="288124" y="210136"/>
                  <a:pt x="295275" y="219075"/>
                </a:cubicBezTo>
                <a:cubicBezTo>
                  <a:pt x="346075" y="282575"/>
                  <a:pt x="317500" y="254000"/>
                  <a:pt x="381000" y="304800"/>
                </a:cubicBezTo>
                <a:cubicBezTo>
                  <a:pt x="387350" y="320675"/>
                  <a:pt x="392404" y="337132"/>
                  <a:pt x="400050" y="352425"/>
                </a:cubicBezTo>
                <a:cubicBezTo>
                  <a:pt x="408329" y="368984"/>
                  <a:pt x="420964" y="383196"/>
                  <a:pt x="428625" y="400050"/>
                </a:cubicBezTo>
                <a:cubicBezTo>
                  <a:pt x="475150" y="502406"/>
                  <a:pt x="427592" y="416345"/>
                  <a:pt x="457200" y="495300"/>
                </a:cubicBezTo>
                <a:cubicBezTo>
                  <a:pt x="506990" y="628073"/>
                  <a:pt x="443168" y="424630"/>
                  <a:pt x="495300" y="581025"/>
                </a:cubicBezTo>
                <a:cubicBezTo>
                  <a:pt x="499440" y="593444"/>
                  <a:pt x="501381" y="606495"/>
                  <a:pt x="504825" y="619125"/>
                </a:cubicBezTo>
                <a:cubicBezTo>
                  <a:pt x="510907" y="641425"/>
                  <a:pt x="517525" y="663575"/>
                  <a:pt x="523875" y="685800"/>
                </a:cubicBezTo>
                <a:cubicBezTo>
                  <a:pt x="527050" y="711200"/>
                  <a:pt x="530573" y="736559"/>
                  <a:pt x="533400" y="762000"/>
                </a:cubicBezTo>
                <a:cubicBezTo>
                  <a:pt x="536924" y="793713"/>
                  <a:pt x="534703" y="826419"/>
                  <a:pt x="542925" y="857250"/>
                </a:cubicBezTo>
                <a:cubicBezTo>
                  <a:pt x="547695" y="875138"/>
                  <a:pt x="561975" y="889000"/>
                  <a:pt x="571500" y="904875"/>
                </a:cubicBezTo>
                <a:cubicBezTo>
                  <a:pt x="574675" y="917575"/>
                  <a:pt x="576428" y="930718"/>
                  <a:pt x="581025" y="942975"/>
                </a:cubicBezTo>
                <a:cubicBezTo>
                  <a:pt x="589837" y="966474"/>
                  <a:pt x="604580" y="989288"/>
                  <a:pt x="619125" y="1009650"/>
                </a:cubicBezTo>
                <a:cubicBezTo>
                  <a:pt x="628352" y="1022568"/>
                  <a:pt x="637246" y="1035803"/>
                  <a:pt x="647700" y="1047750"/>
                </a:cubicBezTo>
                <a:cubicBezTo>
                  <a:pt x="659527" y="1061267"/>
                  <a:pt x="674111" y="1072213"/>
                  <a:pt x="685800" y="1085850"/>
                </a:cubicBezTo>
                <a:cubicBezTo>
                  <a:pt x="693250" y="1094542"/>
                  <a:pt x="696755" y="1106330"/>
                  <a:pt x="704850" y="1114425"/>
                </a:cubicBezTo>
                <a:cubicBezTo>
                  <a:pt x="736382" y="1145957"/>
                  <a:pt x="734172" y="1122643"/>
                  <a:pt x="771525" y="1152525"/>
                </a:cubicBezTo>
                <a:cubicBezTo>
                  <a:pt x="777069" y="1156960"/>
                  <a:pt x="777875" y="1165225"/>
                  <a:pt x="781050" y="117157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5A65F499-3B1C-9597-3ED4-F89898298AF9}"/>
              </a:ext>
            </a:extLst>
          </p:cNvPr>
          <p:cNvSpPr/>
          <p:nvPr/>
        </p:nvSpPr>
        <p:spPr>
          <a:xfrm rot="10179522">
            <a:off x="6567994" y="2592869"/>
            <a:ext cx="1314512" cy="1208582"/>
          </a:xfrm>
          <a:custGeom>
            <a:avLst/>
            <a:gdLst>
              <a:gd name="connsiteX0" fmla="*/ 204213 w 242443"/>
              <a:gd name="connsiteY0" fmla="*/ 409575 h 409575"/>
              <a:gd name="connsiteX1" fmla="*/ 232788 w 242443"/>
              <a:gd name="connsiteY1" fmla="*/ 304800 h 409575"/>
              <a:gd name="connsiteX2" fmla="*/ 242313 w 242443"/>
              <a:gd name="connsiteY2" fmla="*/ 257175 h 409575"/>
              <a:gd name="connsiteX3" fmla="*/ 223263 w 242443"/>
              <a:gd name="connsiteY3" fmla="*/ 171450 h 409575"/>
              <a:gd name="connsiteX4" fmla="*/ 128013 w 242443"/>
              <a:gd name="connsiteY4" fmla="*/ 152400 h 409575"/>
              <a:gd name="connsiteX5" fmla="*/ 70863 w 242443"/>
              <a:gd name="connsiteY5" fmla="*/ 133350 h 409575"/>
              <a:gd name="connsiteX6" fmla="*/ 23238 w 242443"/>
              <a:gd name="connsiteY6" fmla="*/ 66675 h 409575"/>
              <a:gd name="connsiteX7" fmla="*/ 13713 w 242443"/>
              <a:gd name="connsiteY7" fmla="*/ 0 h 409575"/>
              <a:gd name="connsiteX0" fmla="*/ 180975 w 219205"/>
              <a:gd name="connsiteY0" fmla="*/ 342900 h 342900"/>
              <a:gd name="connsiteX1" fmla="*/ 209550 w 219205"/>
              <a:gd name="connsiteY1" fmla="*/ 238125 h 342900"/>
              <a:gd name="connsiteX2" fmla="*/ 219075 w 219205"/>
              <a:gd name="connsiteY2" fmla="*/ 190500 h 342900"/>
              <a:gd name="connsiteX3" fmla="*/ 200025 w 219205"/>
              <a:gd name="connsiteY3" fmla="*/ 104775 h 342900"/>
              <a:gd name="connsiteX4" fmla="*/ 104775 w 219205"/>
              <a:gd name="connsiteY4" fmla="*/ 85725 h 342900"/>
              <a:gd name="connsiteX5" fmla="*/ 47625 w 219205"/>
              <a:gd name="connsiteY5" fmla="*/ 66675 h 342900"/>
              <a:gd name="connsiteX6" fmla="*/ 0 w 219205"/>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05" h="342900">
                <a:moveTo>
                  <a:pt x="180975" y="342900"/>
                </a:moveTo>
                <a:cubicBezTo>
                  <a:pt x="190500" y="307975"/>
                  <a:pt x="200770" y="273245"/>
                  <a:pt x="209550" y="238125"/>
                </a:cubicBezTo>
                <a:cubicBezTo>
                  <a:pt x="213477" y="222419"/>
                  <a:pt x="220228" y="206648"/>
                  <a:pt x="219075" y="190500"/>
                </a:cubicBezTo>
                <a:cubicBezTo>
                  <a:pt x="216989" y="161302"/>
                  <a:pt x="221603" y="124555"/>
                  <a:pt x="200025" y="104775"/>
                </a:cubicBezTo>
                <a:cubicBezTo>
                  <a:pt x="176157" y="82896"/>
                  <a:pt x="135492" y="95964"/>
                  <a:pt x="104775" y="85725"/>
                </a:cubicBezTo>
                <a:lnTo>
                  <a:pt x="47625" y="66675"/>
                </a:lnTo>
                <a:cubicBezTo>
                  <a:pt x="43787" y="61558"/>
                  <a:pt x="5065" y="11396"/>
                  <a:pt x="0"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928EF4FA-4392-CC84-3E2B-591F71851C32}"/>
              </a:ext>
            </a:extLst>
          </p:cNvPr>
          <p:cNvSpPr/>
          <p:nvPr/>
        </p:nvSpPr>
        <p:spPr>
          <a:xfrm>
            <a:off x="6561842" y="998595"/>
            <a:ext cx="200025" cy="85725"/>
          </a:xfrm>
          <a:custGeom>
            <a:avLst/>
            <a:gdLst>
              <a:gd name="connsiteX0" fmla="*/ 0 w 200025"/>
              <a:gd name="connsiteY0" fmla="*/ 85725 h 85725"/>
              <a:gd name="connsiteX1" fmla="*/ 47625 w 200025"/>
              <a:gd name="connsiteY1" fmla="*/ 57150 h 85725"/>
              <a:gd name="connsiteX2" fmla="*/ 133350 w 200025"/>
              <a:gd name="connsiteY2" fmla="*/ 9525 h 85725"/>
              <a:gd name="connsiteX3" fmla="*/ 200025 w 200025"/>
              <a:gd name="connsiteY3" fmla="*/ 0 h 85725"/>
            </a:gdLst>
            <a:ahLst/>
            <a:cxnLst>
              <a:cxn ang="0">
                <a:pos x="connsiteX0" y="connsiteY0"/>
              </a:cxn>
              <a:cxn ang="0">
                <a:pos x="connsiteX1" y="connsiteY1"/>
              </a:cxn>
              <a:cxn ang="0">
                <a:pos x="connsiteX2" y="connsiteY2"/>
              </a:cxn>
              <a:cxn ang="0">
                <a:pos x="connsiteX3" y="connsiteY3"/>
              </a:cxn>
            </a:cxnLst>
            <a:rect l="l" t="t" r="r" b="b"/>
            <a:pathLst>
              <a:path w="200025" h="85725">
                <a:moveTo>
                  <a:pt x="0" y="85725"/>
                </a:moveTo>
                <a:cubicBezTo>
                  <a:pt x="15875" y="76200"/>
                  <a:pt x="32221" y="67419"/>
                  <a:pt x="47625" y="57150"/>
                </a:cubicBezTo>
                <a:cubicBezTo>
                  <a:pt x="88914" y="29624"/>
                  <a:pt x="82283" y="22292"/>
                  <a:pt x="133350" y="9525"/>
                </a:cubicBezTo>
                <a:cubicBezTo>
                  <a:pt x="155130" y="4080"/>
                  <a:pt x="200025" y="0"/>
                  <a:pt x="200025"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E53E91E1-5323-D056-FBF4-4C4DA1F3FBA0}"/>
              </a:ext>
            </a:extLst>
          </p:cNvPr>
          <p:cNvSpPr/>
          <p:nvPr/>
        </p:nvSpPr>
        <p:spPr>
          <a:xfrm>
            <a:off x="4224197" y="399412"/>
            <a:ext cx="2466975" cy="552463"/>
          </a:xfrm>
          <a:custGeom>
            <a:avLst/>
            <a:gdLst>
              <a:gd name="connsiteX0" fmla="*/ 0 w 2466975"/>
              <a:gd name="connsiteY0" fmla="*/ 0 h 552463"/>
              <a:gd name="connsiteX1" fmla="*/ 47625 w 2466975"/>
              <a:gd name="connsiteY1" fmla="*/ 28575 h 552463"/>
              <a:gd name="connsiteX2" fmla="*/ 57150 w 2466975"/>
              <a:gd name="connsiteY2" fmla="*/ 57150 h 552463"/>
              <a:gd name="connsiteX3" fmla="*/ 114300 w 2466975"/>
              <a:gd name="connsiteY3" fmla="*/ 114300 h 552463"/>
              <a:gd name="connsiteX4" fmla="*/ 114300 w 2466975"/>
              <a:gd name="connsiteY4" fmla="*/ 114300 h 552463"/>
              <a:gd name="connsiteX5" fmla="*/ 200025 w 2466975"/>
              <a:gd name="connsiteY5" fmla="*/ 133350 h 552463"/>
              <a:gd name="connsiteX6" fmla="*/ 247650 w 2466975"/>
              <a:gd name="connsiteY6" fmla="*/ 152400 h 552463"/>
              <a:gd name="connsiteX7" fmla="*/ 333375 w 2466975"/>
              <a:gd name="connsiteY7" fmla="*/ 180975 h 552463"/>
              <a:gd name="connsiteX8" fmla="*/ 409575 w 2466975"/>
              <a:gd name="connsiteY8" fmla="*/ 209550 h 552463"/>
              <a:gd name="connsiteX9" fmla="*/ 466725 w 2466975"/>
              <a:gd name="connsiteY9" fmla="*/ 219075 h 552463"/>
              <a:gd name="connsiteX10" fmla="*/ 590550 w 2466975"/>
              <a:gd name="connsiteY10" fmla="*/ 247650 h 552463"/>
              <a:gd name="connsiteX11" fmla="*/ 638175 w 2466975"/>
              <a:gd name="connsiteY11" fmla="*/ 266700 h 552463"/>
              <a:gd name="connsiteX12" fmla="*/ 714375 w 2466975"/>
              <a:gd name="connsiteY12" fmla="*/ 285750 h 552463"/>
              <a:gd name="connsiteX13" fmla="*/ 819150 w 2466975"/>
              <a:gd name="connsiteY13" fmla="*/ 314325 h 552463"/>
              <a:gd name="connsiteX14" fmla="*/ 914400 w 2466975"/>
              <a:gd name="connsiteY14" fmla="*/ 352425 h 552463"/>
              <a:gd name="connsiteX15" fmla="*/ 990600 w 2466975"/>
              <a:gd name="connsiteY15" fmla="*/ 381000 h 552463"/>
              <a:gd name="connsiteX16" fmla="*/ 1066800 w 2466975"/>
              <a:gd name="connsiteY16" fmla="*/ 409575 h 552463"/>
              <a:gd name="connsiteX17" fmla="*/ 1266825 w 2466975"/>
              <a:gd name="connsiteY17" fmla="*/ 457200 h 552463"/>
              <a:gd name="connsiteX18" fmla="*/ 1333500 w 2466975"/>
              <a:gd name="connsiteY18" fmla="*/ 466725 h 552463"/>
              <a:gd name="connsiteX19" fmla="*/ 1371600 w 2466975"/>
              <a:gd name="connsiteY19" fmla="*/ 476250 h 552463"/>
              <a:gd name="connsiteX20" fmla="*/ 1428750 w 2466975"/>
              <a:gd name="connsiteY20" fmla="*/ 485775 h 552463"/>
              <a:gd name="connsiteX21" fmla="*/ 1476375 w 2466975"/>
              <a:gd name="connsiteY21" fmla="*/ 495300 h 552463"/>
              <a:gd name="connsiteX22" fmla="*/ 2295525 w 2466975"/>
              <a:gd name="connsiteY22" fmla="*/ 523875 h 552463"/>
              <a:gd name="connsiteX23" fmla="*/ 2343150 w 2466975"/>
              <a:gd name="connsiteY23" fmla="*/ 533400 h 552463"/>
              <a:gd name="connsiteX24" fmla="*/ 2419350 w 2466975"/>
              <a:gd name="connsiteY24" fmla="*/ 542925 h 552463"/>
              <a:gd name="connsiteX25" fmla="*/ 2466975 w 2466975"/>
              <a:gd name="connsiteY25" fmla="*/ 552450 h 5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6975" h="552463">
                <a:moveTo>
                  <a:pt x="0" y="0"/>
                </a:moveTo>
                <a:cubicBezTo>
                  <a:pt x="15875" y="9525"/>
                  <a:pt x="34534" y="15484"/>
                  <a:pt x="47625" y="28575"/>
                </a:cubicBezTo>
                <a:cubicBezTo>
                  <a:pt x="54725" y="35675"/>
                  <a:pt x="50986" y="49225"/>
                  <a:pt x="57150" y="57150"/>
                </a:cubicBezTo>
                <a:cubicBezTo>
                  <a:pt x="73690" y="78416"/>
                  <a:pt x="95250" y="95250"/>
                  <a:pt x="114300" y="114300"/>
                </a:cubicBezTo>
                <a:lnTo>
                  <a:pt x="114300" y="114300"/>
                </a:lnTo>
                <a:cubicBezTo>
                  <a:pt x="161197" y="129932"/>
                  <a:pt x="132971" y="122174"/>
                  <a:pt x="200025" y="133350"/>
                </a:cubicBezTo>
                <a:cubicBezTo>
                  <a:pt x="215900" y="139700"/>
                  <a:pt x="231548" y="146649"/>
                  <a:pt x="247650" y="152400"/>
                </a:cubicBezTo>
                <a:cubicBezTo>
                  <a:pt x="276016" y="162531"/>
                  <a:pt x="305409" y="169788"/>
                  <a:pt x="333375" y="180975"/>
                </a:cubicBezTo>
                <a:cubicBezTo>
                  <a:pt x="342645" y="184683"/>
                  <a:pt x="392777" y="205817"/>
                  <a:pt x="409575" y="209550"/>
                </a:cubicBezTo>
                <a:cubicBezTo>
                  <a:pt x="428428" y="213740"/>
                  <a:pt x="447989" y="214391"/>
                  <a:pt x="466725" y="219075"/>
                </a:cubicBezTo>
                <a:cubicBezTo>
                  <a:pt x="606189" y="253941"/>
                  <a:pt x="435779" y="225540"/>
                  <a:pt x="590550" y="247650"/>
                </a:cubicBezTo>
                <a:cubicBezTo>
                  <a:pt x="606425" y="254000"/>
                  <a:pt x="621833" y="261672"/>
                  <a:pt x="638175" y="266700"/>
                </a:cubicBezTo>
                <a:cubicBezTo>
                  <a:pt x="663199" y="274400"/>
                  <a:pt x="688975" y="279400"/>
                  <a:pt x="714375" y="285750"/>
                </a:cubicBezTo>
                <a:cubicBezTo>
                  <a:pt x="745583" y="293552"/>
                  <a:pt x="791651" y="304619"/>
                  <a:pt x="819150" y="314325"/>
                </a:cubicBezTo>
                <a:cubicBezTo>
                  <a:pt x="851396" y="325706"/>
                  <a:pt x="882529" y="340031"/>
                  <a:pt x="914400" y="352425"/>
                </a:cubicBezTo>
                <a:cubicBezTo>
                  <a:pt x="939683" y="362257"/>
                  <a:pt x="965200" y="371475"/>
                  <a:pt x="990600" y="381000"/>
                </a:cubicBezTo>
                <a:cubicBezTo>
                  <a:pt x="1016000" y="390525"/>
                  <a:pt x="1040110" y="404722"/>
                  <a:pt x="1066800" y="409575"/>
                </a:cubicBezTo>
                <a:cubicBezTo>
                  <a:pt x="1371667" y="465005"/>
                  <a:pt x="981181" y="389990"/>
                  <a:pt x="1266825" y="457200"/>
                </a:cubicBezTo>
                <a:cubicBezTo>
                  <a:pt x="1288679" y="462342"/>
                  <a:pt x="1311411" y="462709"/>
                  <a:pt x="1333500" y="466725"/>
                </a:cubicBezTo>
                <a:cubicBezTo>
                  <a:pt x="1346380" y="469067"/>
                  <a:pt x="1358763" y="473683"/>
                  <a:pt x="1371600" y="476250"/>
                </a:cubicBezTo>
                <a:cubicBezTo>
                  <a:pt x="1390538" y="480038"/>
                  <a:pt x="1409749" y="482320"/>
                  <a:pt x="1428750" y="485775"/>
                </a:cubicBezTo>
                <a:cubicBezTo>
                  <a:pt x="1444678" y="488671"/>
                  <a:pt x="1460261" y="493741"/>
                  <a:pt x="1476375" y="495300"/>
                </a:cubicBezTo>
                <a:cubicBezTo>
                  <a:pt x="1805547" y="527155"/>
                  <a:pt x="1890795" y="517129"/>
                  <a:pt x="2295525" y="523875"/>
                </a:cubicBezTo>
                <a:cubicBezTo>
                  <a:pt x="2311400" y="527050"/>
                  <a:pt x="2327149" y="530938"/>
                  <a:pt x="2343150" y="533400"/>
                </a:cubicBezTo>
                <a:cubicBezTo>
                  <a:pt x="2368450" y="537292"/>
                  <a:pt x="2394101" y="538717"/>
                  <a:pt x="2419350" y="542925"/>
                </a:cubicBezTo>
                <a:cubicBezTo>
                  <a:pt x="2481120" y="553220"/>
                  <a:pt x="2439365" y="552450"/>
                  <a:pt x="2466975" y="55245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Shape 1">
            <a:extLst>
              <a:ext uri="{FF2B5EF4-FFF2-40B4-BE49-F238E27FC236}">
                <a16:creationId xmlns:a16="http://schemas.microsoft.com/office/drawing/2014/main" id="{AE2D1B9B-544E-0111-E6DF-15F4BC269A02}"/>
              </a:ext>
            </a:extLst>
          </p:cNvPr>
          <p:cNvSpPr/>
          <p:nvPr userDrawn="1"/>
        </p:nvSpPr>
        <p:spPr>
          <a:xfrm>
            <a:off x="5760720" y="1051560"/>
            <a:ext cx="807720" cy="548640"/>
          </a:xfrm>
          <a:custGeom>
            <a:avLst/>
            <a:gdLst>
              <a:gd name="connsiteX0" fmla="*/ 807720 w 807720"/>
              <a:gd name="connsiteY0" fmla="*/ 0 h 548640"/>
              <a:gd name="connsiteX1" fmla="*/ 777240 w 807720"/>
              <a:gd name="connsiteY1" fmla="*/ 76200 h 548640"/>
              <a:gd name="connsiteX2" fmla="*/ 716280 w 807720"/>
              <a:gd name="connsiteY2" fmla="*/ 167640 h 548640"/>
              <a:gd name="connsiteX3" fmla="*/ 685800 w 807720"/>
              <a:gd name="connsiteY3" fmla="*/ 213360 h 548640"/>
              <a:gd name="connsiteX4" fmla="*/ 640080 w 807720"/>
              <a:gd name="connsiteY4" fmla="*/ 304800 h 548640"/>
              <a:gd name="connsiteX5" fmla="*/ 579120 w 807720"/>
              <a:gd name="connsiteY5" fmla="*/ 350520 h 548640"/>
              <a:gd name="connsiteX6" fmla="*/ 472440 w 807720"/>
              <a:gd name="connsiteY6" fmla="*/ 441960 h 548640"/>
              <a:gd name="connsiteX7" fmla="*/ 91440 w 807720"/>
              <a:gd name="connsiteY7" fmla="*/ 457200 h 548640"/>
              <a:gd name="connsiteX8" fmla="*/ 45720 w 807720"/>
              <a:gd name="connsiteY8" fmla="*/ 487680 h 548640"/>
              <a:gd name="connsiteX9" fmla="*/ 15240 w 807720"/>
              <a:gd name="connsiteY9" fmla="*/ 533400 h 548640"/>
              <a:gd name="connsiteX10" fmla="*/ 0 w 807720"/>
              <a:gd name="connsiteY10"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20" h="548640">
                <a:moveTo>
                  <a:pt x="807720" y="0"/>
                </a:moveTo>
                <a:cubicBezTo>
                  <a:pt x="797560" y="25400"/>
                  <a:pt x="790340" y="52184"/>
                  <a:pt x="777240" y="76200"/>
                </a:cubicBezTo>
                <a:cubicBezTo>
                  <a:pt x="759698" y="108359"/>
                  <a:pt x="736600" y="137160"/>
                  <a:pt x="716280" y="167640"/>
                </a:cubicBezTo>
                <a:cubicBezTo>
                  <a:pt x="706120" y="182880"/>
                  <a:pt x="691592" y="195984"/>
                  <a:pt x="685800" y="213360"/>
                </a:cubicBezTo>
                <a:cubicBezTo>
                  <a:pt x="673405" y="250545"/>
                  <a:pt x="669623" y="275257"/>
                  <a:pt x="640080" y="304800"/>
                </a:cubicBezTo>
                <a:cubicBezTo>
                  <a:pt x="622119" y="322761"/>
                  <a:pt x="598235" y="333794"/>
                  <a:pt x="579120" y="350520"/>
                </a:cubicBezTo>
                <a:cubicBezTo>
                  <a:pt x="572781" y="356066"/>
                  <a:pt x="499001" y="439114"/>
                  <a:pt x="472440" y="441960"/>
                </a:cubicBezTo>
                <a:cubicBezTo>
                  <a:pt x="346062" y="455501"/>
                  <a:pt x="218440" y="452120"/>
                  <a:pt x="91440" y="457200"/>
                </a:cubicBezTo>
                <a:cubicBezTo>
                  <a:pt x="76200" y="467360"/>
                  <a:pt x="58672" y="474728"/>
                  <a:pt x="45720" y="487680"/>
                </a:cubicBezTo>
                <a:cubicBezTo>
                  <a:pt x="32768" y="500632"/>
                  <a:pt x="26230" y="518747"/>
                  <a:pt x="15240" y="533400"/>
                </a:cubicBezTo>
                <a:cubicBezTo>
                  <a:pt x="10929" y="539147"/>
                  <a:pt x="5080" y="543560"/>
                  <a:pt x="0" y="54864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1107E71-110B-BF50-4DAB-79CEAE567E52}"/>
              </a:ext>
            </a:extLst>
          </p:cNvPr>
          <p:cNvSpPr txBox="1"/>
          <p:nvPr userDrawn="1"/>
        </p:nvSpPr>
        <p:spPr>
          <a:xfrm>
            <a:off x="0" y="-2"/>
            <a:ext cx="2583403" cy="6858002"/>
          </a:xfrm>
          <a:prstGeom prst="rect">
            <a:avLst/>
          </a:prstGeom>
          <a:solidFill>
            <a:schemeClr val="bg1"/>
          </a:solidFill>
        </p:spPr>
        <p:txBody>
          <a:bodyPr wrap="square" rtlCol="0">
            <a:noAutofit/>
          </a:bodyPr>
          <a:lstStyle/>
          <a:p>
            <a:endParaRPr lang="en-GB" sz="1100"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206E68F1-9B44-37D5-EFB1-365521E2F721}"/>
              </a:ext>
            </a:extLst>
          </p:cNvPr>
          <p:cNvSpPr>
            <a:spLocks noGrp="1"/>
          </p:cNvSpPr>
          <p:nvPr>
            <p:ph type="body" sz="quarter" idx="11"/>
          </p:nvPr>
        </p:nvSpPr>
        <p:spPr>
          <a:xfrm>
            <a:off x="0" y="0"/>
            <a:ext cx="2582863"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reeform: Shape 22">
            <a:extLst>
              <a:ext uri="{FF2B5EF4-FFF2-40B4-BE49-F238E27FC236}">
                <a16:creationId xmlns:a16="http://schemas.microsoft.com/office/drawing/2014/main" id="{1949813A-FDF8-A883-1ADD-D0F95E5EDE6F}"/>
              </a:ext>
            </a:extLst>
          </p:cNvPr>
          <p:cNvSpPr/>
          <p:nvPr userDrawn="1"/>
        </p:nvSpPr>
        <p:spPr>
          <a:xfrm>
            <a:off x="5538796" y="6458588"/>
            <a:ext cx="560759" cy="321523"/>
          </a:xfrm>
          <a:custGeom>
            <a:avLst/>
            <a:gdLst>
              <a:gd name="connsiteX0" fmla="*/ 3511496 w 3685348"/>
              <a:gd name="connsiteY0" fmla="*/ 2170802 h 2331034"/>
              <a:gd name="connsiteX1" fmla="*/ 3509093 w 3685348"/>
              <a:gd name="connsiteY1" fmla="*/ 2165595 h 2331034"/>
              <a:gd name="connsiteX2" fmla="*/ 3277957 w 3685348"/>
              <a:gd name="connsiteY2" fmla="*/ 1777030 h 2331034"/>
              <a:gd name="connsiteX3" fmla="*/ 3263136 w 3685348"/>
              <a:gd name="connsiteY3" fmla="*/ 1736972 h 2331034"/>
              <a:gd name="connsiteX4" fmla="*/ 3057638 w 3685348"/>
              <a:gd name="connsiteY4" fmla="*/ 300087 h 2331034"/>
              <a:gd name="connsiteX5" fmla="*/ 3017580 w 3685348"/>
              <a:gd name="connsiteY5" fmla="*/ 228383 h 2331034"/>
              <a:gd name="connsiteX6" fmla="*/ 2741178 w 3685348"/>
              <a:gd name="connsiteY6" fmla="*/ 28092 h 2331034"/>
              <a:gd name="connsiteX7" fmla="*/ 2456365 w 3685348"/>
              <a:gd name="connsiteY7" fmla="*/ 101399 h 2331034"/>
              <a:gd name="connsiteX8" fmla="*/ 2160736 w 3685348"/>
              <a:gd name="connsiteY8" fmla="*/ 2055 h 2331034"/>
              <a:gd name="connsiteX9" fmla="*/ 1749339 w 3685348"/>
              <a:gd name="connsiteY9" fmla="*/ 207953 h 2331034"/>
              <a:gd name="connsiteX10" fmla="*/ 1694860 w 3685348"/>
              <a:gd name="connsiteY10" fmla="*/ 288070 h 2331034"/>
              <a:gd name="connsiteX11" fmla="*/ 1402035 w 3685348"/>
              <a:gd name="connsiteY11" fmla="*/ 1930453 h 2331034"/>
              <a:gd name="connsiteX12" fmla="*/ 1371991 w 3685348"/>
              <a:gd name="connsiteY12" fmla="*/ 1962500 h 2331034"/>
              <a:gd name="connsiteX13" fmla="*/ 1121628 w 3685348"/>
              <a:gd name="connsiteY13" fmla="*/ 1730163 h 2331034"/>
              <a:gd name="connsiteX14" fmla="*/ 1121628 w 3685348"/>
              <a:gd name="connsiteY14" fmla="*/ 568477 h 2331034"/>
              <a:gd name="connsiteX15" fmla="*/ 721046 w 3685348"/>
              <a:gd name="connsiteY15" fmla="*/ 368186 h 2331034"/>
              <a:gd name="connsiteX16" fmla="*/ 400581 w 3685348"/>
              <a:gd name="connsiteY16" fmla="*/ 642985 h 2331034"/>
              <a:gd name="connsiteX17" fmla="*/ 404187 w 3685348"/>
              <a:gd name="connsiteY17" fmla="*/ 1690104 h 2331034"/>
              <a:gd name="connsiteX18" fmla="*/ 179060 w 3685348"/>
              <a:gd name="connsiteY18" fmla="*/ 2170802 h 2331034"/>
              <a:gd name="connsiteX19" fmla="*/ 0 w 3685348"/>
              <a:gd name="connsiteY19" fmla="*/ 2170802 h 2331034"/>
              <a:gd name="connsiteX20" fmla="*/ 0 w 3685348"/>
              <a:gd name="connsiteY20" fmla="*/ 2331035 h 2331034"/>
              <a:gd name="connsiteX21" fmla="*/ 3685349 w 3685348"/>
              <a:gd name="connsiteY21" fmla="*/ 2331035 h 2331034"/>
              <a:gd name="connsiteX22" fmla="*/ 3685349 w 3685348"/>
              <a:gd name="connsiteY22" fmla="*/ 2170802 h 2331034"/>
              <a:gd name="connsiteX23" fmla="*/ 2590159 w 3685348"/>
              <a:gd name="connsiteY23" fmla="*/ 2170802 h 2331034"/>
              <a:gd name="connsiteX24" fmla="*/ 2443546 w 3685348"/>
              <a:gd name="connsiteY24" fmla="*/ 1991742 h 2331034"/>
              <a:gd name="connsiteX25" fmla="*/ 2443546 w 3685348"/>
              <a:gd name="connsiteY25" fmla="*/ 929000 h 2331034"/>
              <a:gd name="connsiteX26" fmla="*/ 2563721 w 3685348"/>
              <a:gd name="connsiteY26" fmla="*/ 929000 h 2331034"/>
              <a:gd name="connsiteX27" fmla="*/ 2563721 w 3685348"/>
              <a:gd name="connsiteY27" fmla="*/ 1949281 h 2331034"/>
              <a:gd name="connsiteX28" fmla="*/ 2743181 w 3685348"/>
              <a:gd name="connsiteY28" fmla="*/ 2170802 h 2331034"/>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400581 w 3685349"/>
              <a:gd name="connsiteY16" fmla="*/ 642985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1121628 w 3685349"/>
              <a:gd name="connsiteY14" fmla="*/ 568477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94860 w 3685349"/>
              <a:gd name="connsiteY10" fmla="*/ 288070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749339 w 3685349"/>
              <a:gd name="connsiteY9" fmla="*/ 207953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70802 h 2331035"/>
              <a:gd name="connsiteX1" fmla="*/ 3509093 w 3685349"/>
              <a:gd name="connsiteY1" fmla="*/ 2165595 h 2331035"/>
              <a:gd name="connsiteX2" fmla="*/ 3277957 w 3685349"/>
              <a:gd name="connsiteY2" fmla="*/ 1777030 h 2331035"/>
              <a:gd name="connsiteX3" fmla="*/ 3263136 w 3685349"/>
              <a:gd name="connsiteY3" fmla="*/ 1736972 h 2331035"/>
              <a:gd name="connsiteX4" fmla="*/ 3057638 w 3685349"/>
              <a:gd name="connsiteY4" fmla="*/ 300087 h 2331035"/>
              <a:gd name="connsiteX5" fmla="*/ 3017580 w 3685349"/>
              <a:gd name="connsiteY5" fmla="*/ 228383 h 2331035"/>
              <a:gd name="connsiteX6" fmla="*/ 2741178 w 3685349"/>
              <a:gd name="connsiteY6" fmla="*/ 28092 h 2331035"/>
              <a:gd name="connsiteX7" fmla="*/ 2456365 w 3685349"/>
              <a:gd name="connsiteY7" fmla="*/ 101399 h 2331035"/>
              <a:gd name="connsiteX8" fmla="*/ 2160736 w 3685349"/>
              <a:gd name="connsiteY8" fmla="*/ 2055 h 2331035"/>
              <a:gd name="connsiteX9" fmla="*/ 1824290 w 3685349"/>
              <a:gd name="connsiteY9" fmla="*/ 477776 h 2331035"/>
              <a:gd name="connsiteX10" fmla="*/ 1664880 w 3685349"/>
              <a:gd name="connsiteY10" fmla="*/ 1427322 h 2331035"/>
              <a:gd name="connsiteX11" fmla="*/ 1402035 w 3685349"/>
              <a:gd name="connsiteY11" fmla="*/ 1930453 h 2331035"/>
              <a:gd name="connsiteX12" fmla="*/ 1371991 w 3685349"/>
              <a:gd name="connsiteY12" fmla="*/ 1962500 h 2331035"/>
              <a:gd name="connsiteX13" fmla="*/ 1121628 w 3685349"/>
              <a:gd name="connsiteY13" fmla="*/ 1730163 h 2331035"/>
              <a:gd name="connsiteX14" fmla="*/ 926756 w 3685349"/>
              <a:gd name="connsiteY14" fmla="*/ 703388 h 2331035"/>
              <a:gd name="connsiteX15" fmla="*/ 721046 w 3685349"/>
              <a:gd name="connsiteY15" fmla="*/ 368186 h 2331035"/>
              <a:gd name="connsiteX16" fmla="*/ 220699 w 3685349"/>
              <a:gd name="connsiteY16" fmla="*/ 448113 h 2331035"/>
              <a:gd name="connsiteX17" fmla="*/ 209315 w 3685349"/>
              <a:gd name="connsiteY17" fmla="*/ 1600163 h 2331035"/>
              <a:gd name="connsiteX18" fmla="*/ 179060 w 3685349"/>
              <a:gd name="connsiteY18" fmla="*/ 2170802 h 2331035"/>
              <a:gd name="connsiteX19" fmla="*/ 0 w 3685349"/>
              <a:gd name="connsiteY19" fmla="*/ 2170802 h 2331035"/>
              <a:gd name="connsiteX20" fmla="*/ 0 w 3685349"/>
              <a:gd name="connsiteY20" fmla="*/ 2331035 h 2331035"/>
              <a:gd name="connsiteX21" fmla="*/ 3685349 w 3685349"/>
              <a:gd name="connsiteY21" fmla="*/ 2331035 h 2331035"/>
              <a:gd name="connsiteX22" fmla="*/ 3685349 w 3685349"/>
              <a:gd name="connsiteY22" fmla="*/ 2170802 h 2331035"/>
              <a:gd name="connsiteX23" fmla="*/ 3511496 w 3685349"/>
              <a:gd name="connsiteY23" fmla="*/ 2170802 h 2331035"/>
              <a:gd name="connsiteX24" fmla="*/ 2590159 w 3685349"/>
              <a:gd name="connsiteY24" fmla="*/ 2170802 h 2331035"/>
              <a:gd name="connsiteX25" fmla="*/ 2443546 w 3685349"/>
              <a:gd name="connsiteY25" fmla="*/ 1991742 h 2331035"/>
              <a:gd name="connsiteX26" fmla="*/ 2443546 w 3685349"/>
              <a:gd name="connsiteY26" fmla="*/ 929000 h 2331035"/>
              <a:gd name="connsiteX27" fmla="*/ 2563721 w 3685349"/>
              <a:gd name="connsiteY27" fmla="*/ 929000 h 2331035"/>
              <a:gd name="connsiteX28" fmla="*/ 2563721 w 3685349"/>
              <a:gd name="connsiteY28" fmla="*/ 1949281 h 2331035"/>
              <a:gd name="connsiteX29" fmla="*/ 2743181 w 3685349"/>
              <a:gd name="connsiteY29" fmla="*/ 2170802 h 2331035"/>
              <a:gd name="connsiteX30" fmla="*/ 2590159 w 3685349"/>
              <a:gd name="connsiteY30" fmla="*/ 2170802 h 2331035"/>
              <a:gd name="connsiteX0" fmla="*/ 3511496 w 3685349"/>
              <a:gd name="connsiteY0" fmla="*/ 2146518 h 2306751"/>
              <a:gd name="connsiteX1" fmla="*/ 3509093 w 3685349"/>
              <a:gd name="connsiteY1" fmla="*/ 2141311 h 2306751"/>
              <a:gd name="connsiteX2" fmla="*/ 3277957 w 3685349"/>
              <a:gd name="connsiteY2" fmla="*/ 1752746 h 2306751"/>
              <a:gd name="connsiteX3" fmla="*/ 3263136 w 3685349"/>
              <a:gd name="connsiteY3" fmla="*/ 1712688 h 2306751"/>
              <a:gd name="connsiteX4" fmla="*/ 3057638 w 3685349"/>
              <a:gd name="connsiteY4" fmla="*/ 275803 h 2306751"/>
              <a:gd name="connsiteX5" fmla="*/ 3017580 w 3685349"/>
              <a:gd name="connsiteY5" fmla="*/ 204099 h 2306751"/>
              <a:gd name="connsiteX6" fmla="*/ 2741178 w 3685349"/>
              <a:gd name="connsiteY6" fmla="*/ 3808 h 2306751"/>
              <a:gd name="connsiteX7" fmla="*/ 2456365 w 3685349"/>
              <a:gd name="connsiteY7" fmla="*/ 77115 h 2306751"/>
              <a:gd name="connsiteX8" fmla="*/ 1950874 w 3685349"/>
              <a:gd name="connsiteY8" fmla="*/ 112682 h 2306751"/>
              <a:gd name="connsiteX9" fmla="*/ 1824290 w 3685349"/>
              <a:gd name="connsiteY9" fmla="*/ 453492 h 2306751"/>
              <a:gd name="connsiteX10" fmla="*/ 1664880 w 3685349"/>
              <a:gd name="connsiteY10" fmla="*/ 1403038 h 2306751"/>
              <a:gd name="connsiteX11" fmla="*/ 1402035 w 3685349"/>
              <a:gd name="connsiteY11" fmla="*/ 1906169 h 2306751"/>
              <a:gd name="connsiteX12" fmla="*/ 1371991 w 3685349"/>
              <a:gd name="connsiteY12" fmla="*/ 1938216 h 2306751"/>
              <a:gd name="connsiteX13" fmla="*/ 1121628 w 3685349"/>
              <a:gd name="connsiteY13" fmla="*/ 1705879 h 2306751"/>
              <a:gd name="connsiteX14" fmla="*/ 926756 w 3685349"/>
              <a:gd name="connsiteY14" fmla="*/ 679104 h 2306751"/>
              <a:gd name="connsiteX15" fmla="*/ 721046 w 3685349"/>
              <a:gd name="connsiteY15" fmla="*/ 343902 h 2306751"/>
              <a:gd name="connsiteX16" fmla="*/ 220699 w 3685349"/>
              <a:gd name="connsiteY16" fmla="*/ 423829 h 2306751"/>
              <a:gd name="connsiteX17" fmla="*/ 209315 w 3685349"/>
              <a:gd name="connsiteY17" fmla="*/ 1575879 h 2306751"/>
              <a:gd name="connsiteX18" fmla="*/ 179060 w 3685349"/>
              <a:gd name="connsiteY18" fmla="*/ 2146518 h 2306751"/>
              <a:gd name="connsiteX19" fmla="*/ 0 w 3685349"/>
              <a:gd name="connsiteY19" fmla="*/ 2146518 h 2306751"/>
              <a:gd name="connsiteX20" fmla="*/ 0 w 3685349"/>
              <a:gd name="connsiteY20" fmla="*/ 2306751 h 2306751"/>
              <a:gd name="connsiteX21" fmla="*/ 3685349 w 3685349"/>
              <a:gd name="connsiteY21" fmla="*/ 2306751 h 2306751"/>
              <a:gd name="connsiteX22" fmla="*/ 3685349 w 3685349"/>
              <a:gd name="connsiteY22" fmla="*/ 2146518 h 2306751"/>
              <a:gd name="connsiteX23" fmla="*/ 3511496 w 3685349"/>
              <a:gd name="connsiteY23" fmla="*/ 2146518 h 2306751"/>
              <a:gd name="connsiteX24" fmla="*/ 2590159 w 3685349"/>
              <a:gd name="connsiteY24" fmla="*/ 2146518 h 2306751"/>
              <a:gd name="connsiteX25" fmla="*/ 2443546 w 3685349"/>
              <a:gd name="connsiteY25" fmla="*/ 1967458 h 2306751"/>
              <a:gd name="connsiteX26" fmla="*/ 2443546 w 3685349"/>
              <a:gd name="connsiteY26" fmla="*/ 904716 h 2306751"/>
              <a:gd name="connsiteX27" fmla="*/ 2563721 w 3685349"/>
              <a:gd name="connsiteY27" fmla="*/ 904716 h 2306751"/>
              <a:gd name="connsiteX28" fmla="*/ 2563721 w 3685349"/>
              <a:gd name="connsiteY28" fmla="*/ 1924997 h 2306751"/>
              <a:gd name="connsiteX29" fmla="*/ 2743181 w 3685349"/>
              <a:gd name="connsiteY29" fmla="*/ 2146518 h 2306751"/>
              <a:gd name="connsiteX30" fmla="*/ 2590159 w 3685349"/>
              <a:gd name="connsiteY30" fmla="*/ 2146518 h 2306751"/>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017580 w 3685349"/>
              <a:gd name="connsiteY5" fmla="*/ 35181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1052427 h 2454462"/>
              <a:gd name="connsiteX28" fmla="*/ 2563721 w 3685349"/>
              <a:gd name="connsiteY28" fmla="*/ 2072708 h 2454462"/>
              <a:gd name="connsiteX29" fmla="*/ 2743181 w 3685349"/>
              <a:gd name="connsiteY29" fmla="*/ 2294229 h 2454462"/>
              <a:gd name="connsiteX30" fmla="*/ 2590159 w 3685349"/>
              <a:gd name="connsiteY30"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443546 w 3685349"/>
              <a:gd name="connsiteY26" fmla="*/ 1052427 h 2454462"/>
              <a:gd name="connsiteX27" fmla="*/ 2563721 w 3685349"/>
              <a:gd name="connsiteY27" fmla="*/ 2072708 h 2454462"/>
              <a:gd name="connsiteX28" fmla="*/ 2743181 w 3685349"/>
              <a:gd name="connsiteY28" fmla="*/ 2294229 h 2454462"/>
              <a:gd name="connsiteX29" fmla="*/ 2590159 w 3685349"/>
              <a:gd name="connsiteY29"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563721 w 3685349"/>
              <a:gd name="connsiteY26" fmla="*/ 2072708 h 2454462"/>
              <a:gd name="connsiteX27" fmla="*/ 2743181 w 3685349"/>
              <a:gd name="connsiteY27" fmla="*/ 2294229 h 2454462"/>
              <a:gd name="connsiteX28" fmla="*/ 2590159 w 3685349"/>
              <a:gd name="connsiteY28"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443546 w 3685349"/>
              <a:gd name="connsiteY25" fmla="*/ 2115169 h 2454462"/>
              <a:gd name="connsiteX26" fmla="*/ 2743181 w 3685349"/>
              <a:gd name="connsiteY26" fmla="*/ 2294229 h 2454462"/>
              <a:gd name="connsiteX27" fmla="*/ 2590159 w 3685349"/>
              <a:gd name="connsiteY27"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24" fmla="*/ 2590159 w 3685349"/>
              <a:gd name="connsiteY24" fmla="*/ 2294229 h 2454462"/>
              <a:gd name="connsiteX25" fmla="*/ 2743181 w 3685349"/>
              <a:gd name="connsiteY25" fmla="*/ 2294229 h 2454462"/>
              <a:gd name="connsiteX26" fmla="*/ 2590159 w 3685349"/>
              <a:gd name="connsiteY26"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3137501 w 3685349"/>
              <a:gd name="connsiteY5" fmla="*/ 171928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94229 h 2454462"/>
              <a:gd name="connsiteX1" fmla="*/ 3509093 w 3685349"/>
              <a:gd name="connsiteY1" fmla="*/ 2289022 h 2454462"/>
              <a:gd name="connsiteX2" fmla="*/ 3277957 w 3685349"/>
              <a:gd name="connsiteY2" fmla="*/ 1900457 h 2454462"/>
              <a:gd name="connsiteX3" fmla="*/ 3263136 w 3685349"/>
              <a:gd name="connsiteY3" fmla="*/ 1860399 h 2454462"/>
              <a:gd name="connsiteX4" fmla="*/ 3057638 w 3685349"/>
              <a:gd name="connsiteY4" fmla="*/ 423514 h 2454462"/>
              <a:gd name="connsiteX5" fmla="*/ 2897658 w 3685349"/>
              <a:gd name="connsiteY5" fmla="*/ 276860 h 2454462"/>
              <a:gd name="connsiteX6" fmla="*/ 2846109 w 3685349"/>
              <a:gd name="connsiteY6" fmla="*/ 1617 h 2454462"/>
              <a:gd name="connsiteX7" fmla="*/ 2456365 w 3685349"/>
              <a:gd name="connsiteY7" fmla="*/ 224826 h 2454462"/>
              <a:gd name="connsiteX8" fmla="*/ 1950874 w 3685349"/>
              <a:gd name="connsiteY8" fmla="*/ 260393 h 2454462"/>
              <a:gd name="connsiteX9" fmla="*/ 1824290 w 3685349"/>
              <a:gd name="connsiteY9" fmla="*/ 601203 h 2454462"/>
              <a:gd name="connsiteX10" fmla="*/ 1664880 w 3685349"/>
              <a:gd name="connsiteY10" fmla="*/ 1550749 h 2454462"/>
              <a:gd name="connsiteX11" fmla="*/ 1402035 w 3685349"/>
              <a:gd name="connsiteY11" fmla="*/ 2053880 h 2454462"/>
              <a:gd name="connsiteX12" fmla="*/ 1371991 w 3685349"/>
              <a:gd name="connsiteY12" fmla="*/ 2085927 h 2454462"/>
              <a:gd name="connsiteX13" fmla="*/ 1121628 w 3685349"/>
              <a:gd name="connsiteY13" fmla="*/ 1853590 h 2454462"/>
              <a:gd name="connsiteX14" fmla="*/ 926756 w 3685349"/>
              <a:gd name="connsiteY14" fmla="*/ 826815 h 2454462"/>
              <a:gd name="connsiteX15" fmla="*/ 721046 w 3685349"/>
              <a:gd name="connsiteY15" fmla="*/ 491613 h 2454462"/>
              <a:gd name="connsiteX16" fmla="*/ 220699 w 3685349"/>
              <a:gd name="connsiteY16" fmla="*/ 571540 h 2454462"/>
              <a:gd name="connsiteX17" fmla="*/ 209315 w 3685349"/>
              <a:gd name="connsiteY17" fmla="*/ 1723590 h 2454462"/>
              <a:gd name="connsiteX18" fmla="*/ 179060 w 3685349"/>
              <a:gd name="connsiteY18" fmla="*/ 2294229 h 2454462"/>
              <a:gd name="connsiteX19" fmla="*/ 0 w 3685349"/>
              <a:gd name="connsiteY19" fmla="*/ 2294229 h 2454462"/>
              <a:gd name="connsiteX20" fmla="*/ 0 w 3685349"/>
              <a:gd name="connsiteY20" fmla="*/ 2454462 h 2454462"/>
              <a:gd name="connsiteX21" fmla="*/ 3685349 w 3685349"/>
              <a:gd name="connsiteY21" fmla="*/ 2454462 h 2454462"/>
              <a:gd name="connsiteX22" fmla="*/ 3685349 w 3685349"/>
              <a:gd name="connsiteY22" fmla="*/ 2294229 h 2454462"/>
              <a:gd name="connsiteX23" fmla="*/ 3511496 w 3685349"/>
              <a:gd name="connsiteY23" fmla="*/ 2294229 h 2454462"/>
              <a:gd name="connsiteX0" fmla="*/ 3511496 w 3685349"/>
              <a:gd name="connsiteY0" fmla="*/ 2249598 h 2409831"/>
              <a:gd name="connsiteX1" fmla="*/ 3509093 w 3685349"/>
              <a:gd name="connsiteY1" fmla="*/ 2244391 h 2409831"/>
              <a:gd name="connsiteX2" fmla="*/ 3277957 w 3685349"/>
              <a:gd name="connsiteY2" fmla="*/ 1855826 h 2409831"/>
              <a:gd name="connsiteX3" fmla="*/ 3263136 w 3685349"/>
              <a:gd name="connsiteY3" fmla="*/ 1815768 h 2409831"/>
              <a:gd name="connsiteX4" fmla="*/ 3057638 w 3685349"/>
              <a:gd name="connsiteY4" fmla="*/ 378883 h 2409831"/>
              <a:gd name="connsiteX5" fmla="*/ 2897658 w 3685349"/>
              <a:gd name="connsiteY5" fmla="*/ 232229 h 2409831"/>
              <a:gd name="connsiteX6" fmla="*/ 2576286 w 3685349"/>
              <a:gd name="connsiteY6" fmla="*/ 1956 h 2409831"/>
              <a:gd name="connsiteX7" fmla="*/ 2456365 w 3685349"/>
              <a:gd name="connsiteY7" fmla="*/ 180195 h 2409831"/>
              <a:gd name="connsiteX8" fmla="*/ 1950874 w 3685349"/>
              <a:gd name="connsiteY8" fmla="*/ 215762 h 2409831"/>
              <a:gd name="connsiteX9" fmla="*/ 1824290 w 3685349"/>
              <a:gd name="connsiteY9" fmla="*/ 556572 h 2409831"/>
              <a:gd name="connsiteX10" fmla="*/ 1664880 w 3685349"/>
              <a:gd name="connsiteY10" fmla="*/ 1506118 h 2409831"/>
              <a:gd name="connsiteX11" fmla="*/ 1402035 w 3685349"/>
              <a:gd name="connsiteY11" fmla="*/ 2009249 h 2409831"/>
              <a:gd name="connsiteX12" fmla="*/ 1371991 w 3685349"/>
              <a:gd name="connsiteY12" fmla="*/ 2041296 h 2409831"/>
              <a:gd name="connsiteX13" fmla="*/ 1121628 w 3685349"/>
              <a:gd name="connsiteY13" fmla="*/ 1808959 h 2409831"/>
              <a:gd name="connsiteX14" fmla="*/ 926756 w 3685349"/>
              <a:gd name="connsiteY14" fmla="*/ 782184 h 2409831"/>
              <a:gd name="connsiteX15" fmla="*/ 721046 w 3685349"/>
              <a:gd name="connsiteY15" fmla="*/ 446982 h 2409831"/>
              <a:gd name="connsiteX16" fmla="*/ 220699 w 3685349"/>
              <a:gd name="connsiteY16" fmla="*/ 526909 h 2409831"/>
              <a:gd name="connsiteX17" fmla="*/ 209315 w 3685349"/>
              <a:gd name="connsiteY17" fmla="*/ 1678959 h 2409831"/>
              <a:gd name="connsiteX18" fmla="*/ 179060 w 3685349"/>
              <a:gd name="connsiteY18" fmla="*/ 2249598 h 2409831"/>
              <a:gd name="connsiteX19" fmla="*/ 0 w 3685349"/>
              <a:gd name="connsiteY19" fmla="*/ 2249598 h 2409831"/>
              <a:gd name="connsiteX20" fmla="*/ 0 w 3685349"/>
              <a:gd name="connsiteY20" fmla="*/ 2409831 h 2409831"/>
              <a:gd name="connsiteX21" fmla="*/ 3685349 w 3685349"/>
              <a:gd name="connsiteY21" fmla="*/ 2409831 h 2409831"/>
              <a:gd name="connsiteX22" fmla="*/ 3685349 w 3685349"/>
              <a:gd name="connsiteY22" fmla="*/ 2249598 h 2409831"/>
              <a:gd name="connsiteX23" fmla="*/ 3511496 w 3685349"/>
              <a:gd name="connsiteY23" fmla="*/ 2249598 h 2409831"/>
              <a:gd name="connsiteX0" fmla="*/ 3511496 w 3685349"/>
              <a:gd name="connsiteY0" fmla="*/ 2305239 h 2465472"/>
              <a:gd name="connsiteX1" fmla="*/ 3509093 w 3685349"/>
              <a:gd name="connsiteY1" fmla="*/ 2300032 h 2465472"/>
              <a:gd name="connsiteX2" fmla="*/ 3277957 w 3685349"/>
              <a:gd name="connsiteY2" fmla="*/ 1911467 h 2465472"/>
              <a:gd name="connsiteX3" fmla="*/ 3263136 w 3685349"/>
              <a:gd name="connsiteY3" fmla="*/ 1871409 h 2465472"/>
              <a:gd name="connsiteX4" fmla="*/ 3057638 w 3685349"/>
              <a:gd name="connsiteY4" fmla="*/ 434524 h 2465472"/>
              <a:gd name="connsiteX5" fmla="*/ 2897658 w 3685349"/>
              <a:gd name="connsiteY5" fmla="*/ 287870 h 2465472"/>
              <a:gd name="connsiteX6" fmla="*/ 2576286 w 3685349"/>
              <a:gd name="connsiteY6" fmla="*/ 57597 h 2465472"/>
              <a:gd name="connsiteX7" fmla="*/ 2276483 w 3685349"/>
              <a:gd name="connsiteY7" fmla="*/ 10983 h 2465472"/>
              <a:gd name="connsiteX8" fmla="*/ 1950874 w 3685349"/>
              <a:gd name="connsiteY8" fmla="*/ 271403 h 2465472"/>
              <a:gd name="connsiteX9" fmla="*/ 1824290 w 3685349"/>
              <a:gd name="connsiteY9" fmla="*/ 612213 h 2465472"/>
              <a:gd name="connsiteX10" fmla="*/ 1664880 w 3685349"/>
              <a:gd name="connsiteY10" fmla="*/ 1561759 h 2465472"/>
              <a:gd name="connsiteX11" fmla="*/ 1402035 w 3685349"/>
              <a:gd name="connsiteY11" fmla="*/ 2064890 h 2465472"/>
              <a:gd name="connsiteX12" fmla="*/ 1371991 w 3685349"/>
              <a:gd name="connsiteY12" fmla="*/ 2096937 h 2465472"/>
              <a:gd name="connsiteX13" fmla="*/ 1121628 w 3685349"/>
              <a:gd name="connsiteY13" fmla="*/ 1864600 h 2465472"/>
              <a:gd name="connsiteX14" fmla="*/ 926756 w 3685349"/>
              <a:gd name="connsiteY14" fmla="*/ 837825 h 2465472"/>
              <a:gd name="connsiteX15" fmla="*/ 721046 w 3685349"/>
              <a:gd name="connsiteY15" fmla="*/ 502623 h 2465472"/>
              <a:gd name="connsiteX16" fmla="*/ 220699 w 3685349"/>
              <a:gd name="connsiteY16" fmla="*/ 582550 h 2465472"/>
              <a:gd name="connsiteX17" fmla="*/ 209315 w 3685349"/>
              <a:gd name="connsiteY17" fmla="*/ 1734600 h 2465472"/>
              <a:gd name="connsiteX18" fmla="*/ 179060 w 3685349"/>
              <a:gd name="connsiteY18" fmla="*/ 2305239 h 2465472"/>
              <a:gd name="connsiteX19" fmla="*/ 0 w 3685349"/>
              <a:gd name="connsiteY19" fmla="*/ 2305239 h 2465472"/>
              <a:gd name="connsiteX20" fmla="*/ 0 w 3685349"/>
              <a:gd name="connsiteY20" fmla="*/ 2465472 h 2465472"/>
              <a:gd name="connsiteX21" fmla="*/ 3685349 w 3685349"/>
              <a:gd name="connsiteY21" fmla="*/ 2465472 h 2465472"/>
              <a:gd name="connsiteX22" fmla="*/ 3685349 w 3685349"/>
              <a:gd name="connsiteY22" fmla="*/ 2305239 h 2465472"/>
              <a:gd name="connsiteX23" fmla="*/ 3511496 w 3685349"/>
              <a:gd name="connsiteY23" fmla="*/ 2305239 h 24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85349" h="2465472">
                <a:moveTo>
                  <a:pt x="3511496" y="2305239"/>
                </a:moveTo>
                <a:lnTo>
                  <a:pt x="3509093" y="2300032"/>
                </a:lnTo>
                <a:lnTo>
                  <a:pt x="3277957" y="1911467"/>
                </a:lnTo>
                <a:cubicBezTo>
                  <a:pt x="3270559" y="1899158"/>
                  <a:pt x="3265531" y="1885570"/>
                  <a:pt x="3263136" y="1871409"/>
                </a:cubicBezTo>
                <a:lnTo>
                  <a:pt x="3057638" y="434524"/>
                </a:lnTo>
                <a:cubicBezTo>
                  <a:pt x="3054233" y="406287"/>
                  <a:pt x="2919918" y="305576"/>
                  <a:pt x="2897658" y="287870"/>
                </a:cubicBezTo>
                <a:lnTo>
                  <a:pt x="2576286" y="57597"/>
                </a:lnTo>
                <a:cubicBezTo>
                  <a:pt x="2547044" y="35966"/>
                  <a:pt x="2380718" y="-24651"/>
                  <a:pt x="2276483" y="10983"/>
                </a:cubicBezTo>
                <a:cubicBezTo>
                  <a:pt x="2172248" y="46617"/>
                  <a:pt x="1989730" y="250572"/>
                  <a:pt x="1950874" y="271403"/>
                </a:cubicBezTo>
                <a:lnTo>
                  <a:pt x="1824290" y="612213"/>
                </a:lnTo>
                <a:cubicBezTo>
                  <a:pt x="1794106" y="628385"/>
                  <a:pt x="1668826" y="1527741"/>
                  <a:pt x="1664880" y="1561759"/>
                </a:cubicBezTo>
                <a:lnTo>
                  <a:pt x="1402035" y="2064890"/>
                </a:lnTo>
                <a:lnTo>
                  <a:pt x="1371991" y="2096937"/>
                </a:lnTo>
                <a:cubicBezTo>
                  <a:pt x="1287068" y="2024832"/>
                  <a:pt x="1121628" y="1890637"/>
                  <a:pt x="1121628" y="1864600"/>
                </a:cubicBezTo>
                <a:lnTo>
                  <a:pt x="926756" y="837825"/>
                </a:lnTo>
                <a:cubicBezTo>
                  <a:pt x="872677" y="784547"/>
                  <a:pt x="838722" y="545169"/>
                  <a:pt x="721046" y="502623"/>
                </a:cubicBezTo>
                <a:cubicBezTo>
                  <a:pt x="603370" y="460077"/>
                  <a:pt x="220699" y="530474"/>
                  <a:pt x="220699" y="582550"/>
                </a:cubicBezTo>
                <a:lnTo>
                  <a:pt x="209315" y="1734600"/>
                </a:lnTo>
                <a:lnTo>
                  <a:pt x="179060" y="2305239"/>
                </a:lnTo>
                <a:lnTo>
                  <a:pt x="0" y="2305239"/>
                </a:lnTo>
                <a:lnTo>
                  <a:pt x="0" y="2465472"/>
                </a:lnTo>
                <a:lnTo>
                  <a:pt x="3685349" y="2465472"/>
                </a:lnTo>
                <a:lnTo>
                  <a:pt x="3685349" y="2305239"/>
                </a:lnTo>
                <a:lnTo>
                  <a:pt x="3511496" y="2305239"/>
                </a:lnTo>
                <a:close/>
              </a:path>
            </a:pathLst>
          </a:custGeom>
          <a:solidFill>
            <a:schemeClr val="accent2">
              <a:lumMod val="50000"/>
            </a:schemeClr>
          </a:solidFill>
          <a:ln w="39985" cap="flat">
            <a:noFill/>
            <a:prstDash val="solid"/>
            <a:miter/>
          </a:ln>
        </p:spPr>
        <p:txBody>
          <a:bodyPr rtlCol="0" anchor="ctr"/>
          <a:lstStyle/>
          <a:p>
            <a:endParaRPr lang="en-GB" dirty="0"/>
          </a:p>
        </p:txBody>
      </p:sp>
      <p:pic>
        <p:nvPicPr>
          <p:cNvPr id="6" name="Picture 5">
            <a:extLst>
              <a:ext uri="{FF2B5EF4-FFF2-40B4-BE49-F238E27FC236}">
                <a16:creationId xmlns:a16="http://schemas.microsoft.com/office/drawing/2014/main" id="{113E5EDD-C6CE-3570-6049-3E25E6D21467}"/>
              </a:ext>
            </a:extLst>
          </p:cNvPr>
          <p:cNvPicPr>
            <a:picLocks noChangeAspect="1"/>
          </p:cNvPicPr>
          <p:nvPr userDrawn="1"/>
        </p:nvPicPr>
        <p:blipFill rotWithShape="1">
          <a:blip r:embed="rId2"/>
          <a:srcRect b="22560"/>
          <a:stretch/>
        </p:blipFill>
        <p:spPr>
          <a:xfrm>
            <a:off x="6806530" y="6165157"/>
            <a:ext cx="1853345" cy="703451"/>
          </a:xfrm>
          <a:prstGeom prst="rect">
            <a:avLst/>
          </a:prstGeom>
        </p:spPr>
      </p:pic>
      <p:sp>
        <p:nvSpPr>
          <p:cNvPr id="7" name="Freeform: Shape 6">
            <a:extLst>
              <a:ext uri="{FF2B5EF4-FFF2-40B4-BE49-F238E27FC236}">
                <a16:creationId xmlns:a16="http://schemas.microsoft.com/office/drawing/2014/main" id="{B9C7B82B-613A-303F-B3E6-9C07B8B8AD37}"/>
              </a:ext>
            </a:extLst>
          </p:cNvPr>
          <p:cNvSpPr/>
          <p:nvPr userDrawn="1"/>
        </p:nvSpPr>
        <p:spPr>
          <a:xfrm rot="18587406">
            <a:off x="10384616" y="4800523"/>
            <a:ext cx="741437" cy="2436912"/>
          </a:xfrm>
          <a:custGeom>
            <a:avLst/>
            <a:gdLst>
              <a:gd name="connsiteX0" fmla="*/ 741437 w 741437"/>
              <a:gd name="connsiteY0" fmla="*/ 0 h 2100943"/>
              <a:gd name="connsiteX1" fmla="*/ 741437 w 741437"/>
              <a:gd name="connsiteY1" fmla="*/ 0 h 2100943"/>
              <a:gd name="connsiteX2" fmla="*/ 730551 w 741437"/>
              <a:gd name="connsiteY2" fmla="*/ 174172 h 2100943"/>
              <a:gd name="connsiteX3" fmla="*/ 708780 w 741437"/>
              <a:gd name="connsiteY3" fmla="*/ 206829 h 2100943"/>
              <a:gd name="connsiteX4" fmla="*/ 687008 w 741437"/>
              <a:gd name="connsiteY4" fmla="*/ 283029 h 2100943"/>
              <a:gd name="connsiteX5" fmla="*/ 654351 w 741437"/>
              <a:gd name="connsiteY5" fmla="*/ 304800 h 2100943"/>
              <a:gd name="connsiteX6" fmla="*/ 578151 w 741437"/>
              <a:gd name="connsiteY6" fmla="*/ 359229 h 2100943"/>
              <a:gd name="connsiteX7" fmla="*/ 512837 w 741437"/>
              <a:gd name="connsiteY7" fmla="*/ 424543 h 2100943"/>
              <a:gd name="connsiteX8" fmla="*/ 469294 w 741437"/>
              <a:gd name="connsiteY8" fmla="*/ 468086 h 2100943"/>
              <a:gd name="connsiteX9" fmla="*/ 382208 w 741437"/>
              <a:gd name="connsiteY9" fmla="*/ 522515 h 2100943"/>
              <a:gd name="connsiteX10" fmla="*/ 349551 w 741437"/>
              <a:gd name="connsiteY10" fmla="*/ 566057 h 2100943"/>
              <a:gd name="connsiteX11" fmla="*/ 295122 w 741437"/>
              <a:gd name="connsiteY11" fmla="*/ 609600 h 2100943"/>
              <a:gd name="connsiteX12" fmla="*/ 218922 w 741437"/>
              <a:gd name="connsiteY12" fmla="*/ 685800 h 2100943"/>
              <a:gd name="connsiteX13" fmla="*/ 186265 w 741437"/>
              <a:gd name="connsiteY13" fmla="*/ 718457 h 2100943"/>
              <a:gd name="connsiteX14" fmla="*/ 120951 w 741437"/>
              <a:gd name="connsiteY14" fmla="*/ 805543 h 2100943"/>
              <a:gd name="connsiteX15" fmla="*/ 66522 w 741437"/>
              <a:gd name="connsiteY15" fmla="*/ 914400 h 2100943"/>
              <a:gd name="connsiteX16" fmla="*/ 55637 w 741437"/>
              <a:gd name="connsiteY16" fmla="*/ 968829 h 2100943"/>
              <a:gd name="connsiteX17" fmla="*/ 12094 w 741437"/>
              <a:gd name="connsiteY17" fmla="*/ 1066800 h 2100943"/>
              <a:gd name="connsiteX18" fmla="*/ 1208 w 741437"/>
              <a:gd name="connsiteY18" fmla="*/ 1143000 h 2100943"/>
              <a:gd name="connsiteX19" fmla="*/ 33865 w 741437"/>
              <a:gd name="connsiteY19" fmla="*/ 1589315 h 2100943"/>
              <a:gd name="connsiteX20" fmla="*/ 55637 w 741437"/>
              <a:gd name="connsiteY20" fmla="*/ 1654629 h 2100943"/>
              <a:gd name="connsiteX21" fmla="*/ 66522 w 741437"/>
              <a:gd name="connsiteY21" fmla="*/ 1698172 h 2100943"/>
              <a:gd name="connsiteX22" fmla="*/ 99180 w 741437"/>
              <a:gd name="connsiteY22" fmla="*/ 1730829 h 2100943"/>
              <a:gd name="connsiteX23" fmla="*/ 175380 w 741437"/>
              <a:gd name="connsiteY23" fmla="*/ 1828800 h 2100943"/>
              <a:gd name="connsiteX24" fmla="*/ 229808 w 741437"/>
              <a:gd name="connsiteY24" fmla="*/ 1926772 h 2100943"/>
              <a:gd name="connsiteX25" fmla="*/ 284237 w 741437"/>
              <a:gd name="connsiteY25" fmla="*/ 2024743 h 2100943"/>
              <a:gd name="connsiteX26" fmla="*/ 284237 w 741437"/>
              <a:gd name="connsiteY26" fmla="*/ 2100943 h 210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1437" h="2100943">
                <a:moveTo>
                  <a:pt x="741437" y="0"/>
                </a:moveTo>
                <a:lnTo>
                  <a:pt x="741437" y="0"/>
                </a:lnTo>
                <a:cubicBezTo>
                  <a:pt x="737808" y="58057"/>
                  <a:pt x="739623" y="116713"/>
                  <a:pt x="730551" y="174172"/>
                </a:cubicBezTo>
                <a:cubicBezTo>
                  <a:pt x="728511" y="187095"/>
                  <a:pt x="713639" y="194682"/>
                  <a:pt x="708780" y="206829"/>
                </a:cubicBezTo>
                <a:cubicBezTo>
                  <a:pt x="698969" y="231356"/>
                  <a:pt x="699837" y="259937"/>
                  <a:pt x="687008" y="283029"/>
                </a:cubicBezTo>
                <a:cubicBezTo>
                  <a:pt x="680654" y="294465"/>
                  <a:pt x="664402" y="296425"/>
                  <a:pt x="654351" y="304800"/>
                </a:cubicBezTo>
                <a:cubicBezTo>
                  <a:pt x="588152" y="359966"/>
                  <a:pt x="658725" y="318941"/>
                  <a:pt x="578151" y="359229"/>
                </a:cubicBezTo>
                <a:cubicBezTo>
                  <a:pt x="538527" y="418666"/>
                  <a:pt x="577648" y="367834"/>
                  <a:pt x="512837" y="424543"/>
                </a:cubicBezTo>
                <a:cubicBezTo>
                  <a:pt x="497389" y="438060"/>
                  <a:pt x="484742" y="454569"/>
                  <a:pt x="469294" y="468086"/>
                </a:cubicBezTo>
                <a:cubicBezTo>
                  <a:pt x="431612" y="501058"/>
                  <a:pt x="425125" y="501056"/>
                  <a:pt x="382208" y="522515"/>
                </a:cubicBezTo>
                <a:cubicBezTo>
                  <a:pt x="371322" y="537029"/>
                  <a:pt x="362380" y="553228"/>
                  <a:pt x="349551" y="566057"/>
                </a:cubicBezTo>
                <a:cubicBezTo>
                  <a:pt x="333122" y="582486"/>
                  <a:pt x="312249" y="593900"/>
                  <a:pt x="295122" y="609600"/>
                </a:cubicBezTo>
                <a:cubicBezTo>
                  <a:pt x="268643" y="633873"/>
                  <a:pt x="244322" y="660400"/>
                  <a:pt x="218922" y="685800"/>
                </a:cubicBezTo>
                <a:cubicBezTo>
                  <a:pt x="208036" y="696686"/>
                  <a:pt x="195502" y="706141"/>
                  <a:pt x="186265" y="718457"/>
                </a:cubicBezTo>
                <a:cubicBezTo>
                  <a:pt x="164494" y="747486"/>
                  <a:pt x="134427" y="771852"/>
                  <a:pt x="120951" y="805543"/>
                </a:cubicBezTo>
                <a:cubicBezTo>
                  <a:pt x="91322" y="879617"/>
                  <a:pt x="109234" y="843216"/>
                  <a:pt x="66522" y="914400"/>
                </a:cubicBezTo>
                <a:cubicBezTo>
                  <a:pt x="62894" y="932543"/>
                  <a:pt x="60954" y="951107"/>
                  <a:pt x="55637" y="968829"/>
                </a:cubicBezTo>
                <a:cubicBezTo>
                  <a:pt x="45215" y="1003569"/>
                  <a:pt x="28173" y="1034642"/>
                  <a:pt x="12094" y="1066800"/>
                </a:cubicBezTo>
                <a:cubicBezTo>
                  <a:pt x="8465" y="1092200"/>
                  <a:pt x="1208" y="1117342"/>
                  <a:pt x="1208" y="1143000"/>
                </a:cubicBezTo>
                <a:cubicBezTo>
                  <a:pt x="1208" y="1357686"/>
                  <a:pt x="-9671" y="1426057"/>
                  <a:pt x="33865" y="1589315"/>
                </a:cubicBezTo>
                <a:cubicBezTo>
                  <a:pt x="39778" y="1611489"/>
                  <a:pt x="49043" y="1632648"/>
                  <a:pt x="55637" y="1654629"/>
                </a:cubicBezTo>
                <a:cubicBezTo>
                  <a:pt x="59936" y="1668959"/>
                  <a:pt x="59099" y="1685182"/>
                  <a:pt x="66522" y="1698172"/>
                </a:cubicBezTo>
                <a:cubicBezTo>
                  <a:pt x="74160" y="1711538"/>
                  <a:pt x="89943" y="1718513"/>
                  <a:pt x="99180" y="1730829"/>
                </a:cubicBezTo>
                <a:cubicBezTo>
                  <a:pt x="185621" y="1846081"/>
                  <a:pt x="74943" y="1728363"/>
                  <a:pt x="175380" y="1828800"/>
                </a:cubicBezTo>
                <a:cubicBezTo>
                  <a:pt x="199624" y="1877288"/>
                  <a:pt x="197915" y="1876655"/>
                  <a:pt x="229808" y="1926772"/>
                </a:cubicBezTo>
                <a:cubicBezTo>
                  <a:pt x="243851" y="1948840"/>
                  <a:pt x="280804" y="1990414"/>
                  <a:pt x="284237" y="2024743"/>
                </a:cubicBezTo>
                <a:cubicBezTo>
                  <a:pt x="286764" y="2050017"/>
                  <a:pt x="284237" y="2075543"/>
                  <a:pt x="284237" y="2100943"/>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CFAB7A00-528D-EBD6-DE3A-DEAF5EBC9B88}"/>
              </a:ext>
            </a:extLst>
          </p:cNvPr>
          <p:cNvSpPr/>
          <p:nvPr userDrawn="1"/>
        </p:nvSpPr>
        <p:spPr>
          <a:xfrm>
            <a:off x="2808514" y="3755571"/>
            <a:ext cx="1066800" cy="2656115"/>
          </a:xfrm>
          <a:custGeom>
            <a:avLst/>
            <a:gdLst>
              <a:gd name="connsiteX0" fmla="*/ 0 w 1066800"/>
              <a:gd name="connsiteY0" fmla="*/ 0 h 2656115"/>
              <a:gd name="connsiteX1" fmla="*/ 0 w 1066800"/>
              <a:gd name="connsiteY1" fmla="*/ 0 h 2656115"/>
              <a:gd name="connsiteX2" fmla="*/ 76200 w 1066800"/>
              <a:gd name="connsiteY2" fmla="*/ 185058 h 2656115"/>
              <a:gd name="connsiteX3" fmla="*/ 108857 w 1066800"/>
              <a:gd name="connsiteY3" fmla="*/ 228600 h 2656115"/>
              <a:gd name="connsiteX4" fmla="*/ 141515 w 1066800"/>
              <a:gd name="connsiteY4" fmla="*/ 283029 h 2656115"/>
              <a:gd name="connsiteX5" fmla="*/ 185057 w 1066800"/>
              <a:gd name="connsiteY5" fmla="*/ 326572 h 2656115"/>
              <a:gd name="connsiteX6" fmla="*/ 239486 w 1066800"/>
              <a:gd name="connsiteY6" fmla="*/ 402772 h 2656115"/>
              <a:gd name="connsiteX7" fmla="*/ 293915 w 1066800"/>
              <a:gd name="connsiteY7" fmla="*/ 435429 h 2656115"/>
              <a:gd name="connsiteX8" fmla="*/ 348343 w 1066800"/>
              <a:gd name="connsiteY8" fmla="*/ 478972 h 2656115"/>
              <a:gd name="connsiteX9" fmla="*/ 446315 w 1066800"/>
              <a:gd name="connsiteY9" fmla="*/ 522515 h 2656115"/>
              <a:gd name="connsiteX10" fmla="*/ 500743 w 1066800"/>
              <a:gd name="connsiteY10" fmla="*/ 555172 h 2656115"/>
              <a:gd name="connsiteX11" fmla="*/ 642257 w 1066800"/>
              <a:gd name="connsiteY11" fmla="*/ 664029 h 2656115"/>
              <a:gd name="connsiteX12" fmla="*/ 729343 w 1066800"/>
              <a:gd name="connsiteY12" fmla="*/ 718458 h 2656115"/>
              <a:gd name="connsiteX13" fmla="*/ 805543 w 1066800"/>
              <a:gd name="connsiteY13" fmla="*/ 794658 h 2656115"/>
              <a:gd name="connsiteX14" fmla="*/ 936172 w 1066800"/>
              <a:gd name="connsiteY14" fmla="*/ 914400 h 2656115"/>
              <a:gd name="connsiteX15" fmla="*/ 968829 w 1066800"/>
              <a:gd name="connsiteY15" fmla="*/ 979715 h 2656115"/>
              <a:gd name="connsiteX16" fmla="*/ 1012372 w 1066800"/>
              <a:gd name="connsiteY16" fmla="*/ 1045029 h 2656115"/>
              <a:gd name="connsiteX17" fmla="*/ 1066800 w 1066800"/>
              <a:gd name="connsiteY17" fmla="*/ 1208315 h 2656115"/>
              <a:gd name="connsiteX18" fmla="*/ 1055915 w 1066800"/>
              <a:gd name="connsiteY18" fmla="*/ 1426029 h 2656115"/>
              <a:gd name="connsiteX19" fmla="*/ 1045029 w 1066800"/>
              <a:gd name="connsiteY19" fmla="*/ 1480458 h 2656115"/>
              <a:gd name="connsiteX20" fmla="*/ 947057 w 1066800"/>
              <a:gd name="connsiteY20" fmla="*/ 1676400 h 2656115"/>
              <a:gd name="connsiteX21" fmla="*/ 870857 w 1066800"/>
              <a:gd name="connsiteY21" fmla="*/ 1785258 h 2656115"/>
              <a:gd name="connsiteX22" fmla="*/ 849086 w 1066800"/>
              <a:gd name="connsiteY22" fmla="*/ 1817915 h 2656115"/>
              <a:gd name="connsiteX23" fmla="*/ 816429 w 1066800"/>
              <a:gd name="connsiteY23" fmla="*/ 1828800 h 2656115"/>
              <a:gd name="connsiteX24" fmla="*/ 772886 w 1066800"/>
              <a:gd name="connsiteY24" fmla="*/ 1850572 h 2656115"/>
              <a:gd name="connsiteX25" fmla="*/ 685800 w 1066800"/>
              <a:gd name="connsiteY25" fmla="*/ 1926772 h 2656115"/>
              <a:gd name="connsiteX26" fmla="*/ 642257 w 1066800"/>
              <a:gd name="connsiteY26" fmla="*/ 1959429 h 2656115"/>
              <a:gd name="connsiteX27" fmla="*/ 631372 w 1066800"/>
              <a:gd name="connsiteY27" fmla="*/ 1992086 h 2656115"/>
              <a:gd name="connsiteX28" fmla="*/ 631372 w 1066800"/>
              <a:gd name="connsiteY28" fmla="*/ 2286000 h 2656115"/>
              <a:gd name="connsiteX29" fmla="*/ 653143 w 1066800"/>
              <a:gd name="connsiteY29" fmla="*/ 2329543 h 2656115"/>
              <a:gd name="connsiteX30" fmla="*/ 718457 w 1066800"/>
              <a:gd name="connsiteY30" fmla="*/ 2362200 h 2656115"/>
              <a:gd name="connsiteX31" fmla="*/ 783772 w 1066800"/>
              <a:gd name="connsiteY31" fmla="*/ 2405743 h 2656115"/>
              <a:gd name="connsiteX32" fmla="*/ 859972 w 1066800"/>
              <a:gd name="connsiteY32" fmla="*/ 2427515 h 2656115"/>
              <a:gd name="connsiteX33" fmla="*/ 903515 w 1066800"/>
              <a:gd name="connsiteY33" fmla="*/ 2438400 h 2656115"/>
              <a:gd name="connsiteX34" fmla="*/ 957943 w 1066800"/>
              <a:gd name="connsiteY34" fmla="*/ 2536372 h 2656115"/>
              <a:gd name="connsiteX35" fmla="*/ 1012372 w 1066800"/>
              <a:gd name="connsiteY35" fmla="*/ 2612572 h 2656115"/>
              <a:gd name="connsiteX36" fmla="*/ 1012372 w 1066800"/>
              <a:gd name="connsiteY36" fmla="*/ 2656115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800" h="2656115">
                <a:moveTo>
                  <a:pt x="0" y="0"/>
                </a:moveTo>
                <a:lnTo>
                  <a:pt x="0" y="0"/>
                </a:lnTo>
                <a:cubicBezTo>
                  <a:pt x="24130" y="66356"/>
                  <a:pt x="40443" y="125463"/>
                  <a:pt x="76200" y="185058"/>
                </a:cubicBezTo>
                <a:cubicBezTo>
                  <a:pt x="85534" y="200615"/>
                  <a:pt x="98793" y="213505"/>
                  <a:pt x="108857" y="228600"/>
                </a:cubicBezTo>
                <a:cubicBezTo>
                  <a:pt x="120594" y="246205"/>
                  <a:pt x="128525" y="266328"/>
                  <a:pt x="141515" y="283029"/>
                </a:cubicBezTo>
                <a:cubicBezTo>
                  <a:pt x="154117" y="299231"/>
                  <a:pt x="172059" y="310686"/>
                  <a:pt x="185057" y="326572"/>
                </a:cubicBezTo>
                <a:cubicBezTo>
                  <a:pt x="204823" y="350731"/>
                  <a:pt x="217414" y="380700"/>
                  <a:pt x="239486" y="402772"/>
                </a:cubicBezTo>
                <a:cubicBezTo>
                  <a:pt x="254447" y="417733"/>
                  <a:pt x="276582" y="423296"/>
                  <a:pt x="293915" y="435429"/>
                </a:cubicBezTo>
                <a:cubicBezTo>
                  <a:pt x="312949" y="448753"/>
                  <a:pt x="329011" y="466084"/>
                  <a:pt x="348343" y="478972"/>
                </a:cubicBezTo>
                <a:cubicBezTo>
                  <a:pt x="382965" y="502053"/>
                  <a:pt x="408608" y="503662"/>
                  <a:pt x="446315" y="522515"/>
                </a:cubicBezTo>
                <a:cubicBezTo>
                  <a:pt x="465239" y="531977"/>
                  <a:pt x="483591" y="542784"/>
                  <a:pt x="500743" y="555172"/>
                </a:cubicBezTo>
                <a:cubicBezTo>
                  <a:pt x="548989" y="590016"/>
                  <a:pt x="591790" y="632487"/>
                  <a:pt x="642257" y="664029"/>
                </a:cubicBezTo>
                <a:cubicBezTo>
                  <a:pt x="671286" y="682172"/>
                  <a:pt x="702612" y="697073"/>
                  <a:pt x="729343" y="718458"/>
                </a:cubicBezTo>
                <a:cubicBezTo>
                  <a:pt x="757393" y="740898"/>
                  <a:pt x="779148" y="770294"/>
                  <a:pt x="805543" y="794658"/>
                </a:cubicBezTo>
                <a:cubicBezTo>
                  <a:pt x="998326" y="972612"/>
                  <a:pt x="738027" y="716258"/>
                  <a:pt x="936172" y="914400"/>
                </a:cubicBezTo>
                <a:cubicBezTo>
                  <a:pt x="947058" y="936172"/>
                  <a:pt x="956564" y="958689"/>
                  <a:pt x="968829" y="979715"/>
                </a:cubicBezTo>
                <a:cubicBezTo>
                  <a:pt x="982013" y="1002317"/>
                  <a:pt x="1000670" y="1021625"/>
                  <a:pt x="1012372" y="1045029"/>
                </a:cubicBezTo>
                <a:cubicBezTo>
                  <a:pt x="1035668" y="1091621"/>
                  <a:pt x="1052392" y="1157884"/>
                  <a:pt x="1066800" y="1208315"/>
                </a:cubicBezTo>
                <a:cubicBezTo>
                  <a:pt x="1063172" y="1280886"/>
                  <a:pt x="1061709" y="1353598"/>
                  <a:pt x="1055915" y="1426029"/>
                </a:cubicBezTo>
                <a:cubicBezTo>
                  <a:pt x="1054440" y="1444472"/>
                  <a:pt x="1051187" y="1463011"/>
                  <a:pt x="1045029" y="1480458"/>
                </a:cubicBezTo>
                <a:cubicBezTo>
                  <a:pt x="1001496" y="1603799"/>
                  <a:pt x="1005139" y="1589277"/>
                  <a:pt x="947057" y="1676400"/>
                </a:cubicBezTo>
                <a:cubicBezTo>
                  <a:pt x="921330" y="1779316"/>
                  <a:pt x="961929" y="1648648"/>
                  <a:pt x="870857" y="1785258"/>
                </a:cubicBezTo>
                <a:cubicBezTo>
                  <a:pt x="863600" y="1796144"/>
                  <a:pt x="859302" y="1809742"/>
                  <a:pt x="849086" y="1817915"/>
                </a:cubicBezTo>
                <a:cubicBezTo>
                  <a:pt x="840126" y="1825083"/>
                  <a:pt x="826976" y="1824280"/>
                  <a:pt x="816429" y="1828800"/>
                </a:cubicBezTo>
                <a:cubicBezTo>
                  <a:pt x="801513" y="1835192"/>
                  <a:pt x="786647" y="1841971"/>
                  <a:pt x="772886" y="1850572"/>
                </a:cubicBezTo>
                <a:cubicBezTo>
                  <a:pt x="717988" y="1884883"/>
                  <a:pt x="736440" y="1882462"/>
                  <a:pt x="685800" y="1926772"/>
                </a:cubicBezTo>
                <a:cubicBezTo>
                  <a:pt x="672146" y="1938719"/>
                  <a:pt x="656771" y="1948543"/>
                  <a:pt x="642257" y="1959429"/>
                </a:cubicBezTo>
                <a:cubicBezTo>
                  <a:pt x="638629" y="1970315"/>
                  <a:pt x="634155" y="1980954"/>
                  <a:pt x="631372" y="1992086"/>
                </a:cubicBezTo>
                <a:cubicBezTo>
                  <a:pt x="605575" y="2095275"/>
                  <a:pt x="616357" y="2155870"/>
                  <a:pt x="631372" y="2286000"/>
                </a:cubicBezTo>
                <a:cubicBezTo>
                  <a:pt x="633232" y="2302120"/>
                  <a:pt x="642755" y="2317077"/>
                  <a:pt x="653143" y="2329543"/>
                </a:cubicBezTo>
                <a:cubicBezTo>
                  <a:pt x="669377" y="2349024"/>
                  <a:pt x="696166" y="2354770"/>
                  <a:pt x="718457" y="2362200"/>
                </a:cubicBezTo>
                <a:cubicBezTo>
                  <a:pt x="740229" y="2376714"/>
                  <a:pt x="758387" y="2399397"/>
                  <a:pt x="783772" y="2405743"/>
                </a:cubicBezTo>
                <a:cubicBezTo>
                  <a:pt x="919947" y="2439788"/>
                  <a:pt x="750614" y="2396270"/>
                  <a:pt x="859972" y="2427515"/>
                </a:cubicBezTo>
                <a:cubicBezTo>
                  <a:pt x="874357" y="2431625"/>
                  <a:pt x="889001" y="2434772"/>
                  <a:pt x="903515" y="2438400"/>
                </a:cubicBezTo>
                <a:cubicBezTo>
                  <a:pt x="920770" y="2472911"/>
                  <a:pt x="935162" y="2504479"/>
                  <a:pt x="957943" y="2536372"/>
                </a:cubicBezTo>
                <a:cubicBezTo>
                  <a:pt x="988525" y="2579187"/>
                  <a:pt x="987115" y="2536801"/>
                  <a:pt x="1012372" y="2612572"/>
                </a:cubicBezTo>
                <a:cubicBezTo>
                  <a:pt x="1016962" y="2626342"/>
                  <a:pt x="1012372" y="2641601"/>
                  <a:pt x="1012372" y="265611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252EC4B5-C8AA-6D75-12AD-6B27E5850640}"/>
              </a:ext>
            </a:extLst>
          </p:cNvPr>
          <p:cNvSpPr/>
          <p:nvPr userDrawn="1"/>
        </p:nvSpPr>
        <p:spPr>
          <a:xfrm>
            <a:off x="3690257" y="4615543"/>
            <a:ext cx="2373086" cy="870857"/>
          </a:xfrm>
          <a:custGeom>
            <a:avLst/>
            <a:gdLst>
              <a:gd name="connsiteX0" fmla="*/ 0 w 2373086"/>
              <a:gd name="connsiteY0" fmla="*/ 0 h 870857"/>
              <a:gd name="connsiteX1" fmla="*/ 0 w 2373086"/>
              <a:gd name="connsiteY1" fmla="*/ 0 h 870857"/>
              <a:gd name="connsiteX2" fmla="*/ 130629 w 2373086"/>
              <a:gd name="connsiteY2" fmla="*/ 54428 h 870857"/>
              <a:gd name="connsiteX3" fmla="*/ 206829 w 2373086"/>
              <a:gd name="connsiteY3" fmla="*/ 108857 h 870857"/>
              <a:gd name="connsiteX4" fmla="*/ 348343 w 2373086"/>
              <a:gd name="connsiteY4" fmla="*/ 174171 h 870857"/>
              <a:gd name="connsiteX5" fmla="*/ 468086 w 2373086"/>
              <a:gd name="connsiteY5" fmla="*/ 217714 h 870857"/>
              <a:gd name="connsiteX6" fmla="*/ 522514 w 2373086"/>
              <a:gd name="connsiteY6" fmla="*/ 239486 h 870857"/>
              <a:gd name="connsiteX7" fmla="*/ 620486 w 2373086"/>
              <a:gd name="connsiteY7" fmla="*/ 261257 h 870857"/>
              <a:gd name="connsiteX8" fmla="*/ 674914 w 2373086"/>
              <a:gd name="connsiteY8" fmla="*/ 283028 h 870857"/>
              <a:gd name="connsiteX9" fmla="*/ 1077686 w 2373086"/>
              <a:gd name="connsiteY9" fmla="*/ 261257 h 870857"/>
              <a:gd name="connsiteX10" fmla="*/ 1153886 w 2373086"/>
              <a:gd name="connsiteY10" fmla="*/ 250371 h 870857"/>
              <a:gd name="connsiteX11" fmla="*/ 1436914 w 2373086"/>
              <a:gd name="connsiteY11" fmla="*/ 239486 h 870857"/>
              <a:gd name="connsiteX12" fmla="*/ 1632857 w 2373086"/>
              <a:gd name="connsiteY12" fmla="*/ 228600 h 870857"/>
              <a:gd name="connsiteX13" fmla="*/ 1839686 w 2373086"/>
              <a:gd name="connsiteY13" fmla="*/ 239486 h 870857"/>
              <a:gd name="connsiteX14" fmla="*/ 1970314 w 2373086"/>
              <a:gd name="connsiteY14" fmla="*/ 337457 h 870857"/>
              <a:gd name="connsiteX15" fmla="*/ 2013857 w 2373086"/>
              <a:gd name="connsiteY15" fmla="*/ 359228 h 870857"/>
              <a:gd name="connsiteX16" fmla="*/ 2079172 w 2373086"/>
              <a:gd name="connsiteY16" fmla="*/ 446314 h 870857"/>
              <a:gd name="connsiteX17" fmla="*/ 2100943 w 2373086"/>
              <a:gd name="connsiteY17" fmla="*/ 489857 h 870857"/>
              <a:gd name="connsiteX18" fmla="*/ 2133600 w 2373086"/>
              <a:gd name="connsiteY18" fmla="*/ 544286 h 870857"/>
              <a:gd name="connsiteX19" fmla="*/ 2188029 w 2373086"/>
              <a:gd name="connsiteY19" fmla="*/ 664028 h 870857"/>
              <a:gd name="connsiteX20" fmla="*/ 2220686 w 2373086"/>
              <a:gd name="connsiteY20" fmla="*/ 707571 h 870857"/>
              <a:gd name="connsiteX21" fmla="*/ 2307772 w 2373086"/>
              <a:gd name="connsiteY21" fmla="*/ 816428 h 870857"/>
              <a:gd name="connsiteX22" fmla="*/ 2340429 w 2373086"/>
              <a:gd name="connsiteY22" fmla="*/ 827314 h 870857"/>
              <a:gd name="connsiteX23" fmla="*/ 2373086 w 2373086"/>
              <a:gd name="connsiteY23" fmla="*/ 870857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73086" h="870857">
                <a:moveTo>
                  <a:pt x="0" y="0"/>
                </a:moveTo>
                <a:lnTo>
                  <a:pt x="0" y="0"/>
                </a:lnTo>
                <a:cubicBezTo>
                  <a:pt x="43543" y="18143"/>
                  <a:pt x="88886" y="32458"/>
                  <a:pt x="130629" y="54428"/>
                </a:cubicBezTo>
                <a:cubicBezTo>
                  <a:pt x="158251" y="68966"/>
                  <a:pt x="180572" y="91978"/>
                  <a:pt x="206829" y="108857"/>
                </a:cubicBezTo>
                <a:cubicBezTo>
                  <a:pt x="316308" y="179237"/>
                  <a:pt x="244800" y="131028"/>
                  <a:pt x="348343" y="174171"/>
                </a:cubicBezTo>
                <a:cubicBezTo>
                  <a:pt x="461694" y="221400"/>
                  <a:pt x="365854" y="197267"/>
                  <a:pt x="468086" y="217714"/>
                </a:cubicBezTo>
                <a:cubicBezTo>
                  <a:pt x="486229" y="224971"/>
                  <a:pt x="503798" y="233871"/>
                  <a:pt x="522514" y="239486"/>
                </a:cubicBezTo>
                <a:cubicBezTo>
                  <a:pt x="608834" y="265382"/>
                  <a:pt x="545069" y="236118"/>
                  <a:pt x="620486" y="261257"/>
                </a:cubicBezTo>
                <a:cubicBezTo>
                  <a:pt x="639023" y="267436"/>
                  <a:pt x="656771" y="275771"/>
                  <a:pt x="674914" y="283028"/>
                </a:cubicBezTo>
                <a:lnTo>
                  <a:pt x="1077686" y="261257"/>
                </a:lnTo>
                <a:cubicBezTo>
                  <a:pt x="1103284" y="259512"/>
                  <a:pt x="1128275" y="251923"/>
                  <a:pt x="1153886" y="250371"/>
                </a:cubicBezTo>
                <a:cubicBezTo>
                  <a:pt x="1248126" y="244660"/>
                  <a:pt x="1342599" y="243773"/>
                  <a:pt x="1436914" y="239486"/>
                </a:cubicBezTo>
                <a:cubicBezTo>
                  <a:pt x="1502262" y="236516"/>
                  <a:pt x="1567543" y="232229"/>
                  <a:pt x="1632857" y="228600"/>
                </a:cubicBezTo>
                <a:cubicBezTo>
                  <a:pt x="1701800" y="232229"/>
                  <a:pt x="1771890" y="226448"/>
                  <a:pt x="1839686" y="239486"/>
                </a:cubicBezTo>
                <a:cubicBezTo>
                  <a:pt x="1906905" y="252413"/>
                  <a:pt x="1922616" y="300358"/>
                  <a:pt x="1970314" y="337457"/>
                </a:cubicBezTo>
                <a:cubicBezTo>
                  <a:pt x="1983123" y="347420"/>
                  <a:pt x="1999343" y="351971"/>
                  <a:pt x="2013857" y="359228"/>
                </a:cubicBezTo>
                <a:cubicBezTo>
                  <a:pt x="2035629" y="388257"/>
                  <a:pt x="2062945" y="413859"/>
                  <a:pt x="2079172" y="446314"/>
                </a:cubicBezTo>
                <a:cubicBezTo>
                  <a:pt x="2086429" y="460828"/>
                  <a:pt x="2093062" y="475672"/>
                  <a:pt x="2100943" y="489857"/>
                </a:cubicBezTo>
                <a:cubicBezTo>
                  <a:pt x="2111218" y="508353"/>
                  <a:pt x="2124138" y="525362"/>
                  <a:pt x="2133600" y="544286"/>
                </a:cubicBezTo>
                <a:cubicBezTo>
                  <a:pt x="2177394" y="631874"/>
                  <a:pt x="2130462" y="568083"/>
                  <a:pt x="2188029" y="664028"/>
                </a:cubicBezTo>
                <a:cubicBezTo>
                  <a:pt x="2197363" y="679585"/>
                  <a:pt x="2210622" y="692475"/>
                  <a:pt x="2220686" y="707571"/>
                </a:cubicBezTo>
                <a:cubicBezTo>
                  <a:pt x="2240399" y="737141"/>
                  <a:pt x="2270087" y="803866"/>
                  <a:pt x="2307772" y="816428"/>
                </a:cubicBezTo>
                <a:lnTo>
                  <a:pt x="2340429" y="827314"/>
                </a:lnTo>
                <a:cubicBezTo>
                  <a:pt x="2367937" y="854823"/>
                  <a:pt x="2357610" y="839906"/>
                  <a:pt x="2373086" y="870857"/>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2500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eatreEntry">
    <p:bg>
      <p:bgPr>
        <a:solidFill>
          <a:srgbClr val="9DC3E6"/>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A7EADBF-F97A-5909-B3FA-7926327E7781}"/>
              </a:ext>
            </a:extLst>
          </p:cNvPr>
          <p:cNvSpPr/>
          <p:nvPr userDrawn="1"/>
        </p:nvSpPr>
        <p:spPr>
          <a:xfrm rot="16200000">
            <a:off x="5088914" y="-2502244"/>
            <a:ext cx="4626435" cy="9609138"/>
          </a:xfrm>
          <a:custGeom>
            <a:avLst/>
            <a:gdLst>
              <a:gd name="connsiteX0" fmla="*/ 3705385 w 3753010"/>
              <a:gd name="connsiteY0" fmla="*/ 0 h 6867525"/>
              <a:gd name="connsiteX1" fmla="*/ 800260 w 3753010"/>
              <a:gd name="connsiteY1" fmla="*/ 9525 h 6867525"/>
              <a:gd name="connsiteX2" fmla="*/ 733585 w 3753010"/>
              <a:gd name="connsiteY2" fmla="*/ 57150 h 6867525"/>
              <a:gd name="connsiteX3" fmla="*/ 724060 w 3753010"/>
              <a:gd name="connsiteY3" fmla="*/ 85725 h 6867525"/>
              <a:gd name="connsiteX4" fmla="*/ 657385 w 3753010"/>
              <a:gd name="connsiteY4" fmla="*/ 152400 h 6867525"/>
              <a:gd name="connsiteX5" fmla="*/ 628810 w 3753010"/>
              <a:gd name="connsiteY5" fmla="*/ 209550 h 6867525"/>
              <a:gd name="connsiteX6" fmla="*/ 552610 w 3753010"/>
              <a:gd name="connsiteY6" fmla="*/ 285750 h 6867525"/>
              <a:gd name="connsiteX7" fmla="*/ 495460 w 3753010"/>
              <a:gd name="connsiteY7" fmla="*/ 342900 h 6867525"/>
              <a:gd name="connsiteX8" fmla="*/ 409735 w 3753010"/>
              <a:gd name="connsiteY8" fmla="*/ 419100 h 6867525"/>
              <a:gd name="connsiteX9" fmla="*/ 381160 w 3753010"/>
              <a:gd name="connsiteY9" fmla="*/ 428625 h 6867525"/>
              <a:gd name="connsiteX10" fmla="*/ 324010 w 3753010"/>
              <a:gd name="connsiteY10" fmla="*/ 485775 h 6867525"/>
              <a:gd name="connsiteX11" fmla="*/ 228760 w 3753010"/>
              <a:gd name="connsiteY11" fmla="*/ 542925 h 6867525"/>
              <a:gd name="connsiteX12" fmla="*/ 190660 w 3753010"/>
              <a:gd name="connsiteY12" fmla="*/ 609600 h 6867525"/>
              <a:gd name="connsiteX13" fmla="*/ 162085 w 3753010"/>
              <a:gd name="connsiteY13" fmla="*/ 647700 h 6867525"/>
              <a:gd name="connsiteX14" fmla="*/ 143035 w 3753010"/>
              <a:gd name="connsiteY14" fmla="*/ 685800 h 6867525"/>
              <a:gd name="connsiteX15" fmla="*/ 123985 w 3753010"/>
              <a:gd name="connsiteY15" fmla="*/ 714375 h 6867525"/>
              <a:gd name="connsiteX16" fmla="*/ 95410 w 3753010"/>
              <a:gd name="connsiteY16" fmla="*/ 762000 h 6867525"/>
              <a:gd name="connsiteX17" fmla="*/ 38260 w 3753010"/>
              <a:gd name="connsiteY17" fmla="*/ 800100 h 6867525"/>
              <a:gd name="connsiteX18" fmla="*/ 160 w 3753010"/>
              <a:gd name="connsiteY18" fmla="*/ 857250 h 6867525"/>
              <a:gd name="connsiteX19" fmla="*/ 28735 w 3753010"/>
              <a:gd name="connsiteY19" fmla="*/ 1000125 h 6867525"/>
              <a:gd name="connsiteX20" fmla="*/ 85885 w 3753010"/>
              <a:gd name="connsiteY20" fmla="*/ 1076325 h 6867525"/>
              <a:gd name="connsiteX21" fmla="*/ 123985 w 3753010"/>
              <a:gd name="connsiteY21" fmla="*/ 1133475 h 6867525"/>
              <a:gd name="connsiteX22" fmla="*/ 152560 w 3753010"/>
              <a:gd name="connsiteY22" fmla="*/ 1209675 h 6867525"/>
              <a:gd name="connsiteX23" fmla="*/ 181135 w 3753010"/>
              <a:gd name="connsiteY23" fmla="*/ 1247775 h 6867525"/>
              <a:gd name="connsiteX24" fmla="*/ 200185 w 3753010"/>
              <a:gd name="connsiteY24" fmla="*/ 1276350 h 6867525"/>
              <a:gd name="connsiteX25" fmla="*/ 238285 w 3753010"/>
              <a:gd name="connsiteY25" fmla="*/ 1343025 h 6867525"/>
              <a:gd name="connsiteX26" fmla="*/ 247810 w 3753010"/>
              <a:gd name="connsiteY26" fmla="*/ 1381125 h 6867525"/>
              <a:gd name="connsiteX27" fmla="*/ 295435 w 3753010"/>
              <a:gd name="connsiteY27" fmla="*/ 1466850 h 6867525"/>
              <a:gd name="connsiteX28" fmla="*/ 343060 w 3753010"/>
              <a:gd name="connsiteY28" fmla="*/ 1543050 h 6867525"/>
              <a:gd name="connsiteX29" fmla="*/ 352585 w 3753010"/>
              <a:gd name="connsiteY29" fmla="*/ 1571625 h 6867525"/>
              <a:gd name="connsiteX30" fmla="*/ 371635 w 3753010"/>
              <a:gd name="connsiteY30" fmla="*/ 1600200 h 6867525"/>
              <a:gd name="connsiteX31" fmla="*/ 390685 w 3753010"/>
              <a:gd name="connsiteY31" fmla="*/ 1638300 h 6867525"/>
              <a:gd name="connsiteX32" fmla="*/ 409735 w 3753010"/>
              <a:gd name="connsiteY32" fmla="*/ 1666875 h 6867525"/>
              <a:gd name="connsiteX33" fmla="*/ 447835 w 3753010"/>
              <a:gd name="connsiteY33" fmla="*/ 1733550 h 6867525"/>
              <a:gd name="connsiteX34" fmla="*/ 466885 w 3753010"/>
              <a:gd name="connsiteY34" fmla="*/ 1800225 h 6867525"/>
              <a:gd name="connsiteX35" fmla="*/ 504985 w 3753010"/>
              <a:gd name="connsiteY35" fmla="*/ 1866900 h 6867525"/>
              <a:gd name="connsiteX36" fmla="*/ 514510 w 3753010"/>
              <a:gd name="connsiteY36" fmla="*/ 1895475 h 6867525"/>
              <a:gd name="connsiteX37" fmla="*/ 533560 w 3753010"/>
              <a:gd name="connsiteY37" fmla="*/ 1943100 h 6867525"/>
              <a:gd name="connsiteX38" fmla="*/ 543085 w 3753010"/>
              <a:gd name="connsiteY38" fmla="*/ 1990725 h 6867525"/>
              <a:gd name="connsiteX39" fmla="*/ 552610 w 3753010"/>
              <a:gd name="connsiteY39" fmla="*/ 2028825 h 6867525"/>
              <a:gd name="connsiteX40" fmla="*/ 514510 w 3753010"/>
              <a:gd name="connsiteY40" fmla="*/ 2228850 h 6867525"/>
              <a:gd name="connsiteX41" fmla="*/ 476410 w 3753010"/>
              <a:gd name="connsiteY41" fmla="*/ 2266950 h 6867525"/>
              <a:gd name="connsiteX42" fmla="*/ 419260 w 3753010"/>
              <a:gd name="connsiteY42" fmla="*/ 2343150 h 6867525"/>
              <a:gd name="connsiteX43" fmla="*/ 400210 w 3753010"/>
              <a:gd name="connsiteY43" fmla="*/ 2409825 h 6867525"/>
              <a:gd name="connsiteX44" fmla="*/ 381160 w 3753010"/>
              <a:gd name="connsiteY44" fmla="*/ 2438400 h 6867525"/>
              <a:gd name="connsiteX45" fmla="*/ 371635 w 3753010"/>
              <a:gd name="connsiteY45" fmla="*/ 2476500 h 6867525"/>
              <a:gd name="connsiteX46" fmla="*/ 343060 w 3753010"/>
              <a:gd name="connsiteY46" fmla="*/ 2495550 h 6867525"/>
              <a:gd name="connsiteX47" fmla="*/ 295435 w 3753010"/>
              <a:gd name="connsiteY47" fmla="*/ 2533650 h 6867525"/>
              <a:gd name="connsiteX48" fmla="*/ 266860 w 3753010"/>
              <a:gd name="connsiteY48" fmla="*/ 2762250 h 6867525"/>
              <a:gd name="connsiteX49" fmla="*/ 257335 w 3753010"/>
              <a:gd name="connsiteY49" fmla="*/ 2790825 h 6867525"/>
              <a:gd name="connsiteX50" fmla="*/ 209710 w 3753010"/>
              <a:gd name="connsiteY50" fmla="*/ 2847975 h 6867525"/>
              <a:gd name="connsiteX51" fmla="*/ 143035 w 3753010"/>
              <a:gd name="connsiteY51" fmla="*/ 2971800 h 6867525"/>
              <a:gd name="connsiteX52" fmla="*/ 133510 w 3753010"/>
              <a:gd name="connsiteY52" fmla="*/ 3009900 h 6867525"/>
              <a:gd name="connsiteX53" fmla="*/ 104935 w 3753010"/>
              <a:gd name="connsiteY53" fmla="*/ 3048000 h 6867525"/>
              <a:gd name="connsiteX54" fmla="*/ 76360 w 3753010"/>
              <a:gd name="connsiteY54" fmla="*/ 3162300 h 6867525"/>
              <a:gd name="connsiteX55" fmla="*/ 123985 w 3753010"/>
              <a:gd name="connsiteY55" fmla="*/ 3343275 h 6867525"/>
              <a:gd name="connsiteX56" fmla="*/ 209710 w 3753010"/>
              <a:gd name="connsiteY56" fmla="*/ 3400425 h 6867525"/>
              <a:gd name="connsiteX57" fmla="*/ 266860 w 3753010"/>
              <a:gd name="connsiteY57" fmla="*/ 3486150 h 6867525"/>
              <a:gd name="connsiteX58" fmla="*/ 295435 w 3753010"/>
              <a:gd name="connsiteY58" fmla="*/ 3524250 h 6867525"/>
              <a:gd name="connsiteX59" fmla="*/ 333535 w 3753010"/>
              <a:gd name="connsiteY59" fmla="*/ 3600450 h 6867525"/>
              <a:gd name="connsiteX60" fmla="*/ 352585 w 3753010"/>
              <a:gd name="connsiteY60" fmla="*/ 3638550 h 6867525"/>
              <a:gd name="connsiteX61" fmla="*/ 371635 w 3753010"/>
              <a:gd name="connsiteY61" fmla="*/ 3695700 h 6867525"/>
              <a:gd name="connsiteX62" fmla="*/ 381160 w 3753010"/>
              <a:gd name="connsiteY62" fmla="*/ 3733800 h 6867525"/>
              <a:gd name="connsiteX63" fmla="*/ 400210 w 3753010"/>
              <a:gd name="connsiteY63" fmla="*/ 3771900 h 6867525"/>
              <a:gd name="connsiteX64" fmla="*/ 409735 w 3753010"/>
              <a:gd name="connsiteY64" fmla="*/ 3895725 h 6867525"/>
              <a:gd name="connsiteX65" fmla="*/ 419260 w 3753010"/>
              <a:gd name="connsiteY65" fmla="*/ 3924300 h 6867525"/>
              <a:gd name="connsiteX66" fmla="*/ 447835 w 3753010"/>
              <a:gd name="connsiteY66" fmla="*/ 3962400 h 6867525"/>
              <a:gd name="connsiteX67" fmla="*/ 457360 w 3753010"/>
              <a:gd name="connsiteY67" fmla="*/ 3990975 h 6867525"/>
              <a:gd name="connsiteX68" fmla="*/ 476410 w 3753010"/>
              <a:gd name="connsiteY68" fmla="*/ 4067175 h 6867525"/>
              <a:gd name="connsiteX69" fmla="*/ 457360 w 3753010"/>
              <a:gd name="connsiteY69" fmla="*/ 4219575 h 6867525"/>
              <a:gd name="connsiteX70" fmla="*/ 428785 w 3753010"/>
              <a:gd name="connsiteY70" fmla="*/ 4295775 h 6867525"/>
              <a:gd name="connsiteX71" fmla="*/ 409735 w 3753010"/>
              <a:gd name="connsiteY71" fmla="*/ 4352925 h 6867525"/>
              <a:gd name="connsiteX72" fmla="*/ 390685 w 3753010"/>
              <a:gd name="connsiteY72" fmla="*/ 4457700 h 6867525"/>
              <a:gd name="connsiteX73" fmla="*/ 371635 w 3753010"/>
              <a:gd name="connsiteY73" fmla="*/ 4514850 h 6867525"/>
              <a:gd name="connsiteX74" fmla="*/ 362110 w 3753010"/>
              <a:gd name="connsiteY74" fmla="*/ 4552950 h 6867525"/>
              <a:gd name="connsiteX75" fmla="*/ 371635 w 3753010"/>
              <a:gd name="connsiteY75" fmla="*/ 5048250 h 6867525"/>
              <a:gd name="connsiteX76" fmla="*/ 409735 w 3753010"/>
              <a:gd name="connsiteY76" fmla="*/ 5248275 h 6867525"/>
              <a:gd name="connsiteX77" fmla="*/ 447835 w 3753010"/>
              <a:gd name="connsiteY77" fmla="*/ 5410200 h 6867525"/>
              <a:gd name="connsiteX78" fmla="*/ 476410 w 3753010"/>
              <a:gd name="connsiteY78" fmla="*/ 5505450 h 6867525"/>
              <a:gd name="connsiteX79" fmla="*/ 514510 w 3753010"/>
              <a:gd name="connsiteY79" fmla="*/ 5591175 h 6867525"/>
              <a:gd name="connsiteX80" fmla="*/ 533560 w 3753010"/>
              <a:gd name="connsiteY80" fmla="*/ 5648325 h 6867525"/>
              <a:gd name="connsiteX81" fmla="*/ 543085 w 3753010"/>
              <a:gd name="connsiteY81" fmla="*/ 5724525 h 6867525"/>
              <a:gd name="connsiteX82" fmla="*/ 524035 w 3753010"/>
              <a:gd name="connsiteY82" fmla="*/ 5991225 h 6867525"/>
              <a:gd name="connsiteX83" fmla="*/ 495460 w 3753010"/>
              <a:gd name="connsiteY83" fmla="*/ 6067425 h 6867525"/>
              <a:gd name="connsiteX84" fmla="*/ 438310 w 3753010"/>
              <a:gd name="connsiteY84" fmla="*/ 6134100 h 6867525"/>
              <a:gd name="connsiteX85" fmla="*/ 400210 w 3753010"/>
              <a:gd name="connsiteY85" fmla="*/ 6162675 h 6867525"/>
              <a:gd name="connsiteX86" fmla="*/ 371635 w 3753010"/>
              <a:gd name="connsiteY86" fmla="*/ 6200775 h 6867525"/>
              <a:gd name="connsiteX87" fmla="*/ 285910 w 3753010"/>
              <a:gd name="connsiteY87" fmla="*/ 6276975 h 6867525"/>
              <a:gd name="connsiteX88" fmla="*/ 257335 w 3753010"/>
              <a:gd name="connsiteY88" fmla="*/ 6315075 h 6867525"/>
              <a:gd name="connsiteX89" fmla="*/ 190660 w 3753010"/>
              <a:gd name="connsiteY89" fmla="*/ 6391275 h 6867525"/>
              <a:gd name="connsiteX90" fmla="*/ 181135 w 3753010"/>
              <a:gd name="connsiteY90" fmla="*/ 6419850 h 6867525"/>
              <a:gd name="connsiteX91" fmla="*/ 152560 w 3753010"/>
              <a:gd name="connsiteY91" fmla="*/ 6448425 h 6867525"/>
              <a:gd name="connsiteX92" fmla="*/ 95410 w 3753010"/>
              <a:gd name="connsiteY92" fmla="*/ 6515100 h 6867525"/>
              <a:gd name="connsiteX93" fmla="*/ 85885 w 3753010"/>
              <a:gd name="connsiteY93" fmla="*/ 6543675 h 6867525"/>
              <a:gd name="connsiteX94" fmla="*/ 66835 w 3753010"/>
              <a:gd name="connsiteY94" fmla="*/ 6572250 h 6867525"/>
              <a:gd name="connsiteX95" fmla="*/ 47785 w 3753010"/>
              <a:gd name="connsiteY95" fmla="*/ 6629400 h 6867525"/>
              <a:gd name="connsiteX96" fmla="*/ 38260 w 3753010"/>
              <a:gd name="connsiteY96" fmla="*/ 6705600 h 6867525"/>
              <a:gd name="connsiteX97" fmla="*/ 28735 w 3753010"/>
              <a:gd name="connsiteY97" fmla="*/ 6743700 h 6867525"/>
              <a:gd name="connsiteX98" fmla="*/ 19210 w 3753010"/>
              <a:gd name="connsiteY98" fmla="*/ 6867525 h 6867525"/>
              <a:gd name="connsiteX99" fmla="*/ 3753010 w 3753010"/>
              <a:gd name="connsiteY99" fmla="*/ 6867525 h 6867525"/>
              <a:gd name="connsiteX100" fmla="*/ 3753010 w 3753010"/>
              <a:gd name="connsiteY100" fmla="*/ 19050 h 6867525"/>
              <a:gd name="connsiteX101" fmla="*/ 3705385 w 3753010"/>
              <a:gd name="connsiteY101"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53010" h="6867525">
                <a:moveTo>
                  <a:pt x="3705385" y="0"/>
                </a:moveTo>
                <a:lnTo>
                  <a:pt x="800260" y="9525"/>
                </a:lnTo>
                <a:cubicBezTo>
                  <a:pt x="778035" y="25400"/>
                  <a:pt x="752898" y="37837"/>
                  <a:pt x="733585" y="57150"/>
                </a:cubicBezTo>
                <a:cubicBezTo>
                  <a:pt x="726485" y="64250"/>
                  <a:pt x="729041" y="77008"/>
                  <a:pt x="724060" y="85725"/>
                </a:cubicBezTo>
                <a:cubicBezTo>
                  <a:pt x="701835" y="124619"/>
                  <a:pt x="692310" y="126206"/>
                  <a:pt x="657385" y="152400"/>
                </a:cubicBezTo>
                <a:cubicBezTo>
                  <a:pt x="648786" y="178198"/>
                  <a:pt x="648246" y="188170"/>
                  <a:pt x="628810" y="209550"/>
                </a:cubicBezTo>
                <a:cubicBezTo>
                  <a:pt x="604647" y="236129"/>
                  <a:pt x="578010" y="260350"/>
                  <a:pt x="552610" y="285750"/>
                </a:cubicBezTo>
                <a:lnTo>
                  <a:pt x="495460" y="342900"/>
                </a:lnTo>
                <a:cubicBezTo>
                  <a:pt x="467683" y="370677"/>
                  <a:pt x="443484" y="396601"/>
                  <a:pt x="409735" y="419100"/>
                </a:cubicBezTo>
                <a:cubicBezTo>
                  <a:pt x="401381" y="424669"/>
                  <a:pt x="390685" y="425450"/>
                  <a:pt x="381160" y="428625"/>
                </a:cubicBezTo>
                <a:cubicBezTo>
                  <a:pt x="362110" y="447675"/>
                  <a:pt x="346426" y="470831"/>
                  <a:pt x="324010" y="485775"/>
                </a:cubicBezTo>
                <a:cubicBezTo>
                  <a:pt x="255046" y="531751"/>
                  <a:pt x="287338" y="513636"/>
                  <a:pt x="228760" y="542925"/>
                </a:cubicBezTo>
                <a:cubicBezTo>
                  <a:pt x="210157" y="580131"/>
                  <a:pt x="213099" y="578186"/>
                  <a:pt x="190660" y="609600"/>
                </a:cubicBezTo>
                <a:cubicBezTo>
                  <a:pt x="181433" y="622518"/>
                  <a:pt x="170499" y="634238"/>
                  <a:pt x="162085" y="647700"/>
                </a:cubicBezTo>
                <a:cubicBezTo>
                  <a:pt x="154560" y="659741"/>
                  <a:pt x="150080" y="673472"/>
                  <a:pt x="143035" y="685800"/>
                </a:cubicBezTo>
                <a:cubicBezTo>
                  <a:pt x="137355" y="695739"/>
                  <a:pt x="130052" y="704667"/>
                  <a:pt x="123985" y="714375"/>
                </a:cubicBezTo>
                <a:cubicBezTo>
                  <a:pt x="114173" y="730074"/>
                  <a:pt x="108501" y="748909"/>
                  <a:pt x="95410" y="762000"/>
                </a:cubicBezTo>
                <a:cubicBezTo>
                  <a:pt x="79221" y="778189"/>
                  <a:pt x="38260" y="800100"/>
                  <a:pt x="38260" y="800100"/>
                </a:cubicBezTo>
                <a:cubicBezTo>
                  <a:pt x="25560" y="819150"/>
                  <a:pt x="-2368" y="834495"/>
                  <a:pt x="160" y="857250"/>
                </a:cubicBezTo>
                <a:cubicBezTo>
                  <a:pt x="3844" y="890405"/>
                  <a:pt x="6222" y="966355"/>
                  <a:pt x="28735" y="1000125"/>
                </a:cubicBezTo>
                <a:cubicBezTo>
                  <a:pt x="84543" y="1083836"/>
                  <a:pt x="-4618" y="951884"/>
                  <a:pt x="85885" y="1076325"/>
                </a:cubicBezTo>
                <a:cubicBezTo>
                  <a:pt x="99351" y="1094841"/>
                  <a:pt x="116745" y="1111755"/>
                  <a:pt x="123985" y="1133475"/>
                </a:cubicBezTo>
                <a:cubicBezTo>
                  <a:pt x="131114" y="1154862"/>
                  <a:pt x="143069" y="1192591"/>
                  <a:pt x="152560" y="1209675"/>
                </a:cubicBezTo>
                <a:cubicBezTo>
                  <a:pt x="160270" y="1223552"/>
                  <a:pt x="171908" y="1234857"/>
                  <a:pt x="181135" y="1247775"/>
                </a:cubicBezTo>
                <a:cubicBezTo>
                  <a:pt x="187789" y="1257090"/>
                  <a:pt x="194505" y="1266411"/>
                  <a:pt x="200185" y="1276350"/>
                </a:cubicBezTo>
                <a:cubicBezTo>
                  <a:pt x="248524" y="1360943"/>
                  <a:pt x="191873" y="1273407"/>
                  <a:pt x="238285" y="1343025"/>
                </a:cubicBezTo>
                <a:cubicBezTo>
                  <a:pt x="241460" y="1355725"/>
                  <a:pt x="243213" y="1368868"/>
                  <a:pt x="247810" y="1381125"/>
                </a:cubicBezTo>
                <a:cubicBezTo>
                  <a:pt x="256920" y="1405418"/>
                  <a:pt x="283310" y="1446642"/>
                  <a:pt x="295435" y="1466850"/>
                </a:cubicBezTo>
                <a:cubicBezTo>
                  <a:pt x="314626" y="1543615"/>
                  <a:pt x="288418" y="1466551"/>
                  <a:pt x="343060" y="1543050"/>
                </a:cubicBezTo>
                <a:cubicBezTo>
                  <a:pt x="348896" y="1551220"/>
                  <a:pt x="348095" y="1562645"/>
                  <a:pt x="352585" y="1571625"/>
                </a:cubicBezTo>
                <a:cubicBezTo>
                  <a:pt x="357705" y="1581864"/>
                  <a:pt x="365955" y="1590261"/>
                  <a:pt x="371635" y="1600200"/>
                </a:cubicBezTo>
                <a:cubicBezTo>
                  <a:pt x="378680" y="1612528"/>
                  <a:pt x="383640" y="1625972"/>
                  <a:pt x="390685" y="1638300"/>
                </a:cubicBezTo>
                <a:cubicBezTo>
                  <a:pt x="396365" y="1648239"/>
                  <a:pt x="404055" y="1656936"/>
                  <a:pt x="409735" y="1666875"/>
                </a:cubicBezTo>
                <a:cubicBezTo>
                  <a:pt x="458074" y="1751468"/>
                  <a:pt x="401423" y="1663932"/>
                  <a:pt x="447835" y="1733550"/>
                </a:cubicBezTo>
                <a:cubicBezTo>
                  <a:pt x="450887" y="1745757"/>
                  <a:pt x="460053" y="1786560"/>
                  <a:pt x="466885" y="1800225"/>
                </a:cubicBezTo>
                <a:cubicBezTo>
                  <a:pt x="514714" y="1895884"/>
                  <a:pt x="454888" y="1750008"/>
                  <a:pt x="504985" y="1866900"/>
                </a:cubicBezTo>
                <a:cubicBezTo>
                  <a:pt x="508940" y="1876128"/>
                  <a:pt x="510985" y="1886074"/>
                  <a:pt x="514510" y="1895475"/>
                </a:cubicBezTo>
                <a:cubicBezTo>
                  <a:pt x="520513" y="1911484"/>
                  <a:pt x="528647" y="1926723"/>
                  <a:pt x="533560" y="1943100"/>
                </a:cubicBezTo>
                <a:cubicBezTo>
                  <a:pt x="538212" y="1958607"/>
                  <a:pt x="539573" y="1974921"/>
                  <a:pt x="543085" y="1990725"/>
                </a:cubicBezTo>
                <a:cubicBezTo>
                  <a:pt x="545925" y="2003504"/>
                  <a:pt x="549435" y="2016125"/>
                  <a:pt x="552610" y="2028825"/>
                </a:cubicBezTo>
                <a:cubicBezTo>
                  <a:pt x="547337" y="2073642"/>
                  <a:pt x="553832" y="2176421"/>
                  <a:pt x="514510" y="2228850"/>
                </a:cubicBezTo>
                <a:cubicBezTo>
                  <a:pt x="503734" y="2243218"/>
                  <a:pt x="487908" y="2253152"/>
                  <a:pt x="476410" y="2266950"/>
                </a:cubicBezTo>
                <a:cubicBezTo>
                  <a:pt x="456084" y="2291341"/>
                  <a:pt x="419260" y="2343150"/>
                  <a:pt x="419260" y="2343150"/>
                </a:cubicBezTo>
                <a:cubicBezTo>
                  <a:pt x="416208" y="2355357"/>
                  <a:pt x="407042" y="2396160"/>
                  <a:pt x="400210" y="2409825"/>
                </a:cubicBezTo>
                <a:cubicBezTo>
                  <a:pt x="395090" y="2420064"/>
                  <a:pt x="387510" y="2428875"/>
                  <a:pt x="381160" y="2438400"/>
                </a:cubicBezTo>
                <a:cubicBezTo>
                  <a:pt x="377985" y="2451100"/>
                  <a:pt x="378897" y="2465608"/>
                  <a:pt x="371635" y="2476500"/>
                </a:cubicBezTo>
                <a:cubicBezTo>
                  <a:pt x="365285" y="2486025"/>
                  <a:pt x="352218" y="2488681"/>
                  <a:pt x="343060" y="2495550"/>
                </a:cubicBezTo>
                <a:cubicBezTo>
                  <a:pt x="326796" y="2507748"/>
                  <a:pt x="311310" y="2520950"/>
                  <a:pt x="295435" y="2533650"/>
                </a:cubicBezTo>
                <a:cubicBezTo>
                  <a:pt x="245906" y="2632707"/>
                  <a:pt x="286251" y="2539255"/>
                  <a:pt x="266860" y="2762250"/>
                </a:cubicBezTo>
                <a:cubicBezTo>
                  <a:pt x="265990" y="2772252"/>
                  <a:pt x="261825" y="2781845"/>
                  <a:pt x="257335" y="2790825"/>
                </a:cubicBezTo>
                <a:cubicBezTo>
                  <a:pt x="244074" y="2817347"/>
                  <a:pt x="230776" y="2826909"/>
                  <a:pt x="209710" y="2847975"/>
                </a:cubicBezTo>
                <a:cubicBezTo>
                  <a:pt x="185215" y="2945955"/>
                  <a:pt x="209173" y="2905662"/>
                  <a:pt x="143035" y="2971800"/>
                </a:cubicBezTo>
                <a:cubicBezTo>
                  <a:pt x="139860" y="2984500"/>
                  <a:pt x="139364" y="2998191"/>
                  <a:pt x="133510" y="3009900"/>
                </a:cubicBezTo>
                <a:cubicBezTo>
                  <a:pt x="126410" y="3024099"/>
                  <a:pt x="109604" y="3032827"/>
                  <a:pt x="104935" y="3048000"/>
                </a:cubicBezTo>
                <a:cubicBezTo>
                  <a:pt x="58696" y="3198278"/>
                  <a:pt x="125473" y="3088630"/>
                  <a:pt x="76360" y="3162300"/>
                </a:cubicBezTo>
                <a:cubicBezTo>
                  <a:pt x="80181" y="3211973"/>
                  <a:pt x="67048" y="3305317"/>
                  <a:pt x="123985" y="3343275"/>
                </a:cubicBezTo>
                <a:lnTo>
                  <a:pt x="209710" y="3400425"/>
                </a:lnTo>
                <a:cubicBezTo>
                  <a:pt x="228760" y="3429000"/>
                  <a:pt x="246254" y="3458676"/>
                  <a:pt x="266860" y="3486150"/>
                </a:cubicBezTo>
                <a:cubicBezTo>
                  <a:pt x="276385" y="3498850"/>
                  <a:pt x="287436" y="3510538"/>
                  <a:pt x="295435" y="3524250"/>
                </a:cubicBezTo>
                <a:cubicBezTo>
                  <a:pt x="309744" y="3548780"/>
                  <a:pt x="320835" y="3575050"/>
                  <a:pt x="333535" y="3600450"/>
                </a:cubicBezTo>
                <a:cubicBezTo>
                  <a:pt x="339885" y="3613150"/>
                  <a:pt x="348095" y="3625080"/>
                  <a:pt x="352585" y="3638550"/>
                </a:cubicBezTo>
                <a:cubicBezTo>
                  <a:pt x="358935" y="3657600"/>
                  <a:pt x="365865" y="3676466"/>
                  <a:pt x="371635" y="3695700"/>
                </a:cubicBezTo>
                <a:cubicBezTo>
                  <a:pt x="375397" y="3708239"/>
                  <a:pt x="376563" y="3721543"/>
                  <a:pt x="381160" y="3733800"/>
                </a:cubicBezTo>
                <a:cubicBezTo>
                  <a:pt x="386146" y="3747095"/>
                  <a:pt x="393860" y="3759200"/>
                  <a:pt x="400210" y="3771900"/>
                </a:cubicBezTo>
                <a:cubicBezTo>
                  <a:pt x="403385" y="3813175"/>
                  <a:pt x="404600" y="3854648"/>
                  <a:pt x="409735" y="3895725"/>
                </a:cubicBezTo>
                <a:cubicBezTo>
                  <a:pt x="410980" y="3905688"/>
                  <a:pt x="414279" y="3915583"/>
                  <a:pt x="419260" y="3924300"/>
                </a:cubicBezTo>
                <a:cubicBezTo>
                  <a:pt x="427136" y="3938083"/>
                  <a:pt x="438310" y="3949700"/>
                  <a:pt x="447835" y="3962400"/>
                </a:cubicBezTo>
                <a:cubicBezTo>
                  <a:pt x="451010" y="3971925"/>
                  <a:pt x="454718" y="3981289"/>
                  <a:pt x="457360" y="3990975"/>
                </a:cubicBezTo>
                <a:cubicBezTo>
                  <a:pt x="464249" y="4016234"/>
                  <a:pt x="476410" y="4067175"/>
                  <a:pt x="476410" y="4067175"/>
                </a:cubicBezTo>
                <a:cubicBezTo>
                  <a:pt x="470060" y="4117975"/>
                  <a:pt x="464954" y="4168946"/>
                  <a:pt x="457360" y="4219575"/>
                </a:cubicBezTo>
                <a:cubicBezTo>
                  <a:pt x="449936" y="4269069"/>
                  <a:pt x="447675" y="4248549"/>
                  <a:pt x="428785" y="4295775"/>
                </a:cubicBezTo>
                <a:cubicBezTo>
                  <a:pt x="421327" y="4314419"/>
                  <a:pt x="414605" y="4333444"/>
                  <a:pt x="409735" y="4352925"/>
                </a:cubicBezTo>
                <a:cubicBezTo>
                  <a:pt x="387953" y="4440053"/>
                  <a:pt x="412041" y="4379394"/>
                  <a:pt x="390685" y="4457700"/>
                </a:cubicBezTo>
                <a:cubicBezTo>
                  <a:pt x="385401" y="4477073"/>
                  <a:pt x="377405" y="4495616"/>
                  <a:pt x="371635" y="4514850"/>
                </a:cubicBezTo>
                <a:cubicBezTo>
                  <a:pt x="367873" y="4527389"/>
                  <a:pt x="365285" y="4540250"/>
                  <a:pt x="362110" y="4552950"/>
                </a:cubicBezTo>
                <a:cubicBezTo>
                  <a:pt x="365285" y="4718050"/>
                  <a:pt x="363903" y="4883301"/>
                  <a:pt x="371635" y="5048250"/>
                </a:cubicBezTo>
                <a:cubicBezTo>
                  <a:pt x="373761" y="5093612"/>
                  <a:pt x="398778" y="5198970"/>
                  <a:pt x="409735" y="5248275"/>
                </a:cubicBezTo>
                <a:cubicBezTo>
                  <a:pt x="425475" y="5421414"/>
                  <a:pt x="400973" y="5293046"/>
                  <a:pt x="447835" y="5410200"/>
                </a:cubicBezTo>
                <a:cubicBezTo>
                  <a:pt x="475180" y="5478563"/>
                  <a:pt x="433356" y="5419342"/>
                  <a:pt x="476410" y="5505450"/>
                </a:cubicBezTo>
                <a:cubicBezTo>
                  <a:pt x="496373" y="5545377"/>
                  <a:pt x="498294" y="5546582"/>
                  <a:pt x="514510" y="5591175"/>
                </a:cubicBezTo>
                <a:cubicBezTo>
                  <a:pt x="521372" y="5610046"/>
                  <a:pt x="533560" y="5648325"/>
                  <a:pt x="533560" y="5648325"/>
                </a:cubicBezTo>
                <a:cubicBezTo>
                  <a:pt x="536735" y="5673725"/>
                  <a:pt x="543796" y="5698937"/>
                  <a:pt x="543085" y="5724525"/>
                </a:cubicBezTo>
                <a:cubicBezTo>
                  <a:pt x="540610" y="5813617"/>
                  <a:pt x="532354" y="5902488"/>
                  <a:pt x="524035" y="5991225"/>
                </a:cubicBezTo>
                <a:cubicBezTo>
                  <a:pt x="521406" y="6019265"/>
                  <a:pt x="509149" y="6043469"/>
                  <a:pt x="495460" y="6067425"/>
                </a:cubicBezTo>
                <a:cubicBezTo>
                  <a:pt x="478943" y="6096330"/>
                  <a:pt x="464900" y="6110834"/>
                  <a:pt x="438310" y="6134100"/>
                </a:cubicBezTo>
                <a:cubicBezTo>
                  <a:pt x="426363" y="6144554"/>
                  <a:pt x="411435" y="6151450"/>
                  <a:pt x="400210" y="6162675"/>
                </a:cubicBezTo>
                <a:cubicBezTo>
                  <a:pt x="388985" y="6173900"/>
                  <a:pt x="382860" y="6189550"/>
                  <a:pt x="371635" y="6200775"/>
                </a:cubicBezTo>
                <a:cubicBezTo>
                  <a:pt x="245067" y="6327343"/>
                  <a:pt x="444473" y="6098592"/>
                  <a:pt x="285910" y="6276975"/>
                </a:cubicBezTo>
                <a:cubicBezTo>
                  <a:pt x="275363" y="6288840"/>
                  <a:pt x="267882" y="6303210"/>
                  <a:pt x="257335" y="6315075"/>
                </a:cubicBezTo>
                <a:cubicBezTo>
                  <a:pt x="228960" y="6346997"/>
                  <a:pt x="208220" y="6356155"/>
                  <a:pt x="190660" y="6391275"/>
                </a:cubicBezTo>
                <a:cubicBezTo>
                  <a:pt x="186170" y="6400255"/>
                  <a:pt x="186704" y="6411496"/>
                  <a:pt x="181135" y="6419850"/>
                </a:cubicBezTo>
                <a:cubicBezTo>
                  <a:pt x="173663" y="6431058"/>
                  <a:pt x="160642" y="6437649"/>
                  <a:pt x="152560" y="6448425"/>
                </a:cubicBezTo>
                <a:cubicBezTo>
                  <a:pt x="100863" y="6517355"/>
                  <a:pt x="150045" y="6478677"/>
                  <a:pt x="95410" y="6515100"/>
                </a:cubicBezTo>
                <a:cubicBezTo>
                  <a:pt x="92235" y="6524625"/>
                  <a:pt x="90375" y="6534695"/>
                  <a:pt x="85885" y="6543675"/>
                </a:cubicBezTo>
                <a:cubicBezTo>
                  <a:pt x="80765" y="6553914"/>
                  <a:pt x="71484" y="6561789"/>
                  <a:pt x="66835" y="6572250"/>
                </a:cubicBezTo>
                <a:cubicBezTo>
                  <a:pt x="58680" y="6590600"/>
                  <a:pt x="47785" y="6629400"/>
                  <a:pt x="47785" y="6629400"/>
                </a:cubicBezTo>
                <a:cubicBezTo>
                  <a:pt x="44610" y="6654800"/>
                  <a:pt x="42468" y="6680351"/>
                  <a:pt x="38260" y="6705600"/>
                </a:cubicBezTo>
                <a:cubicBezTo>
                  <a:pt x="36108" y="6718513"/>
                  <a:pt x="30586" y="6730741"/>
                  <a:pt x="28735" y="6743700"/>
                </a:cubicBezTo>
                <a:cubicBezTo>
                  <a:pt x="18262" y="6817009"/>
                  <a:pt x="19210" y="6816420"/>
                  <a:pt x="19210" y="6867525"/>
                </a:cubicBezTo>
                <a:lnTo>
                  <a:pt x="3753010" y="6867525"/>
                </a:lnTo>
                <a:lnTo>
                  <a:pt x="3753010" y="19050"/>
                </a:lnTo>
                <a:lnTo>
                  <a:pt x="3705385" y="0"/>
                </a:lnTo>
                <a:close/>
              </a:path>
            </a:pathLst>
          </a:custGeom>
          <a:gradFill flip="none" rotWithShape="1">
            <a:gsLst>
              <a:gs pos="9000">
                <a:schemeClr val="accent4">
                  <a:lumMod val="75000"/>
                </a:schemeClr>
              </a:gs>
              <a:gs pos="57000">
                <a:schemeClr val="accent6"/>
              </a:gs>
              <a:gs pos="82000">
                <a:schemeClr val="accent4">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B7AF1223-5902-CA0C-9DF6-3E58C794F0FB}"/>
              </a:ext>
            </a:extLst>
          </p:cNvPr>
          <p:cNvSpPr/>
          <p:nvPr userDrawn="1"/>
        </p:nvSpPr>
        <p:spPr>
          <a:xfrm rot="16200000">
            <a:off x="2798823" y="5144817"/>
            <a:ext cx="1496120" cy="1930756"/>
          </a:xfrm>
          <a:custGeom>
            <a:avLst/>
            <a:gdLst>
              <a:gd name="connsiteX0" fmla="*/ 0 w 3607904"/>
              <a:gd name="connsiteY0" fmla="*/ 1810784 h 1900236"/>
              <a:gd name="connsiteX1" fmla="*/ 0 w 3607904"/>
              <a:gd name="connsiteY1" fmla="*/ 1810784 h 1900236"/>
              <a:gd name="connsiteX2" fmla="*/ 79513 w 3607904"/>
              <a:gd name="connsiteY2" fmla="*/ 1850540 h 1900236"/>
              <a:gd name="connsiteX3" fmla="*/ 109330 w 3607904"/>
              <a:gd name="connsiteY3" fmla="*/ 1870419 h 1900236"/>
              <a:gd name="connsiteX4" fmla="*/ 159026 w 3607904"/>
              <a:gd name="connsiteY4" fmla="*/ 1900236 h 1900236"/>
              <a:gd name="connsiteX5" fmla="*/ 248478 w 3607904"/>
              <a:gd name="connsiteY5" fmla="*/ 1870419 h 1900236"/>
              <a:gd name="connsiteX6" fmla="*/ 268356 w 3607904"/>
              <a:gd name="connsiteY6" fmla="*/ 1830662 h 1900236"/>
              <a:gd name="connsiteX7" fmla="*/ 318052 w 3607904"/>
              <a:gd name="connsiteY7" fmla="*/ 1820723 h 1900236"/>
              <a:gd name="connsiteX8" fmla="*/ 347869 w 3607904"/>
              <a:gd name="connsiteY8" fmla="*/ 1810784 h 1900236"/>
              <a:gd name="connsiteX9" fmla="*/ 397565 w 3607904"/>
              <a:gd name="connsiteY9" fmla="*/ 1800845 h 1900236"/>
              <a:gd name="connsiteX10" fmla="*/ 427382 w 3607904"/>
              <a:gd name="connsiteY10" fmla="*/ 1810784 h 1900236"/>
              <a:gd name="connsiteX11" fmla="*/ 685800 w 3607904"/>
              <a:gd name="connsiteY11" fmla="*/ 1790905 h 1900236"/>
              <a:gd name="connsiteX12" fmla="*/ 715617 w 3607904"/>
              <a:gd name="connsiteY12" fmla="*/ 1761088 h 1900236"/>
              <a:gd name="connsiteX13" fmla="*/ 795130 w 3607904"/>
              <a:gd name="connsiteY13" fmla="*/ 1711392 h 1900236"/>
              <a:gd name="connsiteX14" fmla="*/ 854765 w 3607904"/>
              <a:gd name="connsiteY14" fmla="*/ 1671636 h 1900236"/>
              <a:gd name="connsiteX15" fmla="*/ 924339 w 3607904"/>
              <a:gd name="connsiteY15" fmla="*/ 1681575 h 1900236"/>
              <a:gd name="connsiteX16" fmla="*/ 993913 w 3607904"/>
              <a:gd name="connsiteY16" fmla="*/ 1661697 h 1900236"/>
              <a:gd name="connsiteX17" fmla="*/ 1033669 w 3607904"/>
              <a:gd name="connsiteY17" fmla="*/ 1651758 h 1900236"/>
              <a:gd name="connsiteX18" fmla="*/ 1143000 w 3607904"/>
              <a:gd name="connsiteY18" fmla="*/ 1661697 h 1900236"/>
              <a:gd name="connsiteX19" fmla="*/ 1192695 w 3607904"/>
              <a:gd name="connsiteY19" fmla="*/ 1731271 h 1900236"/>
              <a:gd name="connsiteX20" fmla="*/ 1212574 w 3607904"/>
              <a:gd name="connsiteY20" fmla="*/ 1751149 h 1900236"/>
              <a:gd name="connsiteX21" fmla="*/ 1282148 w 3607904"/>
              <a:gd name="connsiteY21" fmla="*/ 1711392 h 1900236"/>
              <a:gd name="connsiteX22" fmla="*/ 1311965 w 3607904"/>
              <a:gd name="connsiteY22" fmla="*/ 1651758 h 1900236"/>
              <a:gd name="connsiteX23" fmla="*/ 1361661 w 3607904"/>
              <a:gd name="connsiteY23" fmla="*/ 1631879 h 1900236"/>
              <a:gd name="connsiteX24" fmla="*/ 1411356 w 3607904"/>
              <a:gd name="connsiteY24" fmla="*/ 1602062 h 1900236"/>
              <a:gd name="connsiteX25" fmla="*/ 1441174 w 3607904"/>
              <a:gd name="connsiteY25" fmla="*/ 1562305 h 1900236"/>
              <a:gd name="connsiteX26" fmla="*/ 1470991 w 3607904"/>
              <a:gd name="connsiteY26" fmla="*/ 1532488 h 1900236"/>
              <a:gd name="connsiteX27" fmla="*/ 1520687 w 3607904"/>
              <a:gd name="connsiteY27" fmla="*/ 1482792 h 1900236"/>
              <a:gd name="connsiteX28" fmla="*/ 1550504 w 3607904"/>
              <a:gd name="connsiteY28" fmla="*/ 1512610 h 1900236"/>
              <a:gd name="connsiteX29" fmla="*/ 1540565 w 3607904"/>
              <a:gd name="connsiteY29" fmla="*/ 1562305 h 1900236"/>
              <a:gd name="connsiteX30" fmla="*/ 1510748 w 3607904"/>
              <a:gd name="connsiteY30" fmla="*/ 1631879 h 1900236"/>
              <a:gd name="connsiteX31" fmla="*/ 1500808 w 3607904"/>
              <a:gd name="connsiteY31" fmla="*/ 1671636 h 1900236"/>
              <a:gd name="connsiteX32" fmla="*/ 1480930 w 3607904"/>
              <a:gd name="connsiteY32" fmla="*/ 1701453 h 1900236"/>
              <a:gd name="connsiteX33" fmla="*/ 1510748 w 3607904"/>
              <a:gd name="connsiteY33" fmla="*/ 1711392 h 1900236"/>
              <a:gd name="connsiteX34" fmla="*/ 1590261 w 3607904"/>
              <a:gd name="connsiteY34" fmla="*/ 1592123 h 1900236"/>
              <a:gd name="connsiteX35" fmla="*/ 1669774 w 3607904"/>
              <a:gd name="connsiteY35" fmla="*/ 1492732 h 1900236"/>
              <a:gd name="connsiteX36" fmla="*/ 1709530 w 3607904"/>
              <a:gd name="connsiteY36" fmla="*/ 1462914 h 1900236"/>
              <a:gd name="connsiteX37" fmla="*/ 1828800 w 3607904"/>
              <a:gd name="connsiteY37" fmla="*/ 1383401 h 1900236"/>
              <a:gd name="connsiteX38" fmla="*/ 1888435 w 3607904"/>
              <a:gd name="connsiteY38" fmla="*/ 1323766 h 1900236"/>
              <a:gd name="connsiteX39" fmla="*/ 1958008 w 3607904"/>
              <a:gd name="connsiteY39" fmla="*/ 1293949 h 1900236"/>
              <a:gd name="connsiteX40" fmla="*/ 2007704 w 3607904"/>
              <a:gd name="connsiteY40" fmla="*/ 1264132 h 1900236"/>
              <a:gd name="connsiteX41" fmla="*/ 2126974 w 3607904"/>
              <a:gd name="connsiteY41" fmla="*/ 1333705 h 1900236"/>
              <a:gd name="connsiteX42" fmla="*/ 2117035 w 3607904"/>
              <a:gd name="connsiteY42" fmla="*/ 1373462 h 1900236"/>
              <a:gd name="connsiteX43" fmla="*/ 2156791 w 3607904"/>
              <a:gd name="connsiteY43" fmla="*/ 1393340 h 1900236"/>
              <a:gd name="connsiteX44" fmla="*/ 2236304 w 3607904"/>
              <a:gd name="connsiteY44" fmla="*/ 1363523 h 1900236"/>
              <a:gd name="connsiteX45" fmla="*/ 2276061 w 3607904"/>
              <a:gd name="connsiteY45" fmla="*/ 1333705 h 1900236"/>
              <a:gd name="connsiteX46" fmla="*/ 2365513 w 3607904"/>
              <a:gd name="connsiteY46" fmla="*/ 1264132 h 1900236"/>
              <a:gd name="connsiteX47" fmla="*/ 2375452 w 3607904"/>
              <a:gd name="connsiteY47" fmla="*/ 1234314 h 1900236"/>
              <a:gd name="connsiteX48" fmla="*/ 2395330 w 3607904"/>
              <a:gd name="connsiteY48" fmla="*/ 1204497 h 1900236"/>
              <a:gd name="connsiteX49" fmla="*/ 2415208 w 3607904"/>
              <a:gd name="connsiteY49" fmla="*/ 1085227 h 1900236"/>
              <a:gd name="connsiteX50" fmla="*/ 2425148 w 3607904"/>
              <a:gd name="connsiteY50" fmla="*/ 1055410 h 1900236"/>
              <a:gd name="connsiteX51" fmla="*/ 2454965 w 3607904"/>
              <a:gd name="connsiteY51" fmla="*/ 1035532 h 1900236"/>
              <a:gd name="connsiteX52" fmla="*/ 2484782 w 3607904"/>
              <a:gd name="connsiteY52" fmla="*/ 995775 h 1900236"/>
              <a:gd name="connsiteX53" fmla="*/ 2554356 w 3607904"/>
              <a:gd name="connsiteY53" fmla="*/ 926201 h 1900236"/>
              <a:gd name="connsiteX54" fmla="*/ 2613991 w 3607904"/>
              <a:gd name="connsiteY54" fmla="*/ 856627 h 1900236"/>
              <a:gd name="connsiteX55" fmla="*/ 2653748 w 3607904"/>
              <a:gd name="connsiteY55" fmla="*/ 796992 h 1900236"/>
              <a:gd name="connsiteX56" fmla="*/ 2703443 w 3607904"/>
              <a:gd name="connsiteY56" fmla="*/ 787053 h 1900236"/>
              <a:gd name="connsiteX57" fmla="*/ 2743200 w 3607904"/>
              <a:gd name="connsiteY57" fmla="*/ 757236 h 1900236"/>
              <a:gd name="connsiteX58" fmla="*/ 2792895 w 3607904"/>
              <a:gd name="connsiteY58" fmla="*/ 727419 h 1900236"/>
              <a:gd name="connsiteX59" fmla="*/ 2822713 w 3607904"/>
              <a:gd name="connsiteY59" fmla="*/ 687662 h 1900236"/>
              <a:gd name="connsiteX60" fmla="*/ 2882348 w 3607904"/>
              <a:gd name="connsiteY60" fmla="*/ 657845 h 1900236"/>
              <a:gd name="connsiteX61" fmla="*/ 2951922 w 3607904"/>
              <a:gd name="connsiteY61" fmla="*/ 618088 h 1900236"/>
              <a:gd name="connsiteX62" fmla="*/ 3110948 w 3607904"/>
              <a:gd name="connsiteY62" fmla="*/ 518697 h 1900236"/>
              <a:gd name="connsiteX63" fmla="*/ 3150704 w 3607904"/>
              <a:gd name="connsiteY63" fmla="*/ 488879 h 1900236"/>
              <a:gd name="connsiteX64" fmla="*/ 3180522 w 3607904"/>
              <a:gd name="connsiteY64" fmla="*/ 449123 h 1900236"/>
              <a:gd name="connsiteX65" fmla="*/ 3240156 w 3607904"/>
              <a:gd name="connsiteY65" fmla="*/ 349732 h 1900236"/>
              <a:gd name="connsiteX66" fmla="*/ 3279913 w 3607904"/>
              <a:gd name="connsiteY66" fmla="*/ 319914 h 1900236"/>
              <a:gd name="connsiteX67" fmla="*/ 3339548 w 3607904"/>
              <a:gd name="connsiteY67" fmla="*/ 230462 h 1900236"/>
              <a:gd name="connsiteX68" fmla="*/ 3409122 w 3607904"/>
              <a:gd name="connsiteY68" fmla="*/ 141010 h 1900236"/>
              <a:gd name="connsiteX69" fmla="*/ 3438939 w 3607904"/>
              <a:gd name="connsiteY69" fmla="*/ 111192 h 1900236"/>
              <a:gd name="connsiteX70" fmla="*/ 3468756 w 3607904"/>
              <a:gd name="connsiteY70" fmla="*/ 71436 h 1900236"/>
              <a:gd name="connsiteX71" fmla="*/ 3518452 w 3607904"/>
              <a:gd name="connsiteY71" fmla="*/ 41619 h 1900236"/>
              <a:gd name="connsiteX72" fmla="*/ 3548269 w 3607904"/>
              <a:gd name="connsiteY72" fmla="*/ 21740 h 1900236"/>
              <a:gd name="connsiteX73" fmla="*/ 3568148 w 3607904"/>
              <a:gd name="connsiteY73" fmla="*/ 1862 h 1900236"/>
              <a:gd name="connsiteX74" fmla="*/ 3607904 w 3607904"/>
              <a:gd name="connsiteY74" fmla="*/ 1862 h 1900236"/>
              <a:gd name="connsiteX75" fmla="*/ 19878 w 3607904"/>
              <a:gd name="connsiteY75" fmla="*/ 1862 h 1900236"/>
              <a:gd name="connsiteX76" fmla="*/ 0 w 3607904"/>
              <a:gd name="connsiteY76" fmla="*/ 1810784 h 1900236"/>
              <a:gd name="connsiteX0" fmla="*/ 6792 w 3614696"/>
              <a:gd name="connsiteY0" fmla="*/ 1837497 h 1926949"/>
              <a:gd name="connsiteX1" fmla="*/ 6792 w 3614696"/>
              <a:gd name="connsiteY1" fmla="*/ 1837497 h 1926949"/>
              <a:gd name="connsiteX2" fmla="*/ 86305 w 3614696"/>
              <a:gd name="connsiteY2" fmla="*/ 1877253 h 1926949"/>
              <a:gd name="connsiteX3" fmla="*/ 116122 w 3614696"/>
              <a:gd name="connsiteY3" fmla="*/ 1897132 h 1926949"/>
              <a:gd name="connsiteX4" fmla="*/ 165818 w 3614696"/>
              <a:gd name="connsiteY4" fmla="*/ 1926949 h 1926949"/>
              <a:gd name="connsiteX5" fmla="*/ 255270 w 3614696"/>
              <a:gd name="connsiteY5" fmla="*/ 1897132 h 1926949"/>
              <a:gd name="connsiteX6" fmla="*/ 275148 w 3614696"/>
              <a:gd name="connsiteY6" fmla="*/ 1857375 h 1926949"/>
              <a:gd name="connsiteX7" fmla="*/ 324844 w 3614696"/>
              <a:gd name="connsiteY7" fmla="*/ 1847436 h 1926949"/>
              <a:gd name="connsiteX8" fmla="*/ 354661 w 3614696"/>
              <a:gd name="connsiteY8" fmla="*/ 1837497 h 1926949"/>
              <a:gd name="connsiteX9" fmla="*/ 404357 w 3614696"/>
              <a:gd name="connsiteY9" fmla="*/ 1827558 h 1926949"/>
              <a:gd name="connsiteX10" fmla="*/ 434174 w 3614696"/>
              <a:gd name="connsiteY10" fmla="*/ 1837497 h 1926949"/>
              <a:gd name="connsiteX11" fmla="*/ 692592 w 3614696"/>
              <a:gd name="connsiteY11" fmla="*/ 1817618 h 1926949"/>
              <a:gd name="connsiteX12" fmla="*/ 722409 w 3614696"/>
              <a:gd name="connsiteY12" fmla="*/ 1787801 h 1926949"/>
              <a:gd name="connsiteX13" fmla="*/ 801922 w 3614696"/>
              <a:gd name="connsiteY13" fmla="*/ 1738105 h 1926949"/>
              <a:gd name="connsiteX14" fmla="*/ 861557 w 3614696"/>
              <a:gd name="connsiteY14" fmla="*/ 1698349 h 1926949"/>
              <a:gd name="connsiteX15" fmla="*/ 931131 w 3614696"/>
              <a:gd name="connsiteY15" fmla="*/ 1708288 h 1926949"/>
              <a:gd name="connsiteX16" fmla="*/ 1000705 w 3614696"/>
              <a:gd name="connsiteY16" fmla="*/ 1688410 h 1926949"/>
              <a:gd name="connsiteX17" fmla="*/ 1040461 w 3614696"/>
              <a:gd name="connsiteY17" fmla="*/ 1678471 h 1926949"/>
              <a:gd name="connsiteX18" fmla="*/ 1149792 w 3614696"/>
              <a:gd name="connsiteY18" fmla="*/ 1688410 h 1926949"/>
              <a:gd name="connsiteX19" fmla="*/ 1199487 w 3614696"/>
              <a:gd name="connsiteY19" fmla="*/ 1757984 h 1926949"/>
              <a:gd name="connsiteX20" fmla="*/ 1219366 w 3614696"/>
              <a:gd name="connsiteY20" fmla="*/ 1777862 h 1926949"/>
              <a:gd name="connsiteX21" fmla="*/ 1288940 w 3614696"/>
              <a:gd name="connsiteY21" fmla="*/ 1738105 h 1926949"/>
              <a:gd name="connsiteX22" fmla="*/ 1318757 w 3614696"/>
              <a:gd name="connsiteY22" fmla="*/ 1678471 h 1926949"/>
              <a:gd name="connsiteX23" fmla="*/ 1368453 w 3614696"/>
              <a:gd name="connsiteY23" fmla="*/ 1658592 h 1926949"/>
              <a:gd name="connsiteX24" fmla="*/ 1418148 w 3614696"/>
              <a:gd name="connsiteY24" fmla="*/ 1628775 h 1926949"/>
              <a:gd name="connsiteX25" fmla="*/ 1447966 w 3614696"/>
              <a:gd name="connsiteY25" fmla="*/ 1589018 h 1926949"/>
              <a:gd name="connsiteX26" fmla="*/ 1477783 w 3614696"/>
              <a:gd name="connsiteY26" fmla="*/ 1559201 h 1926949"/>
              <a:gd name="connsiteX27" fmla="*/ 1527479 w 3614696"/>
              <a:gd name="connsiteY27" fmla="*/ 1509505 h 1926949"/>
              <a:gd name="connsiteX28" fmla="*/ 1557296 w 3614696"/>
              <a:gd name="connsiteY28" fmla="*/ 1539323 h 1926949"/>
              <a:gd name="connsiteX29" fmla="*/ 1547357 w 3614696"/>
              <a:gd name="connsiteY29" fmla="*/ 1589018 h 1926949"/>
              <a:gd name="connsiteX30" fmla="*/ 1517540 w 3614696"/>
              <a:gd name="connsiteY30" fmla="*/ 1658592 h 1926949"/>
              <a:gd name="connsiteX31" fmla="*/ 1507600 w 3614696"/>
              <a:gd name="connsiteY31" fmla="*/ 1698349 h 1926949"/>
              <a:gd name="connsiteX32" fmla="*/ 1487722 w 3614696"/>
              <a:gd name="connsiteY32" fmla="*/ 1728166 h 1926949"/>
              <a:gd name="connsiteX33" fmla="*/ 1517540 w 3614696"/>
              <a:gd name="connsiteY33" fmla="*/ 1738105 h 1926949"/>
              <a:gd name="connsiteX34" fmla="*/ 1597053 w 3614696"/>
              <a:gd name="connsiteY34" fmla="*/ 1618836 h 1926949"/>
              <a:gd name="connsiteX35" fmla="*/ 1676566 w 3614696"/>
              <a:gd name="connsiteY35" fmla="*/ 1519445 h 1926949"/>
              <a:gd name="connsiteX36" fmla="*/ 1716322 w 3614696"/>
              <a:gd name="connsiteY36" fmla="*/ 1489627 h 1926949"/>
              <a:gd name="connsiteX37" fmla="*/ 1835592 w 3614696"/>
              <a:gd name="connsiteY37" fmla="*/ 1410114 h 1926949"/>
              <a:gd name="connsiteX38" fmla="*/ 1895227 w 3614696"/>
              <a:gd name="connsiteY38" fmla="*/ 1350479 h 1926949"/>
              <a:gd name="connsiteX39" fmla="*/ 1964800 w 3614696"/>
              <a:gd name="connsiteY39" fmla="*/ 1320662 h 1926949"/>
              <a:gd name="connsiteX40" fmla="*/ 2014496 w 3614696"/>
              <a:gd name="connsiteY40" fmla="*/ 1290845 h 1926949"/>
              <a:gd name="connsiteX41" fmla="*/ 2133766 w 3614696"/>
              <a:gd name="connsiteY41" fmla="*/ 1360418 h 1926949"/>
              <a:gd name="connsiteX42" fmla="*/ 2123827 w 3614696"/>
              <a:gd name="connsiteY42" fmla="*/ 1400175 h 1926949"/>
              <a:gd name="connsiteX43" fmla="*/ 2163583 w 3614696"/>
              <a:gd name="connsiteY43" fmla="*/ 1420053 h 1926949"/>
              <a:gd name="connsiteX44" fmla="*/ 2243096 w 3614696"/>
              <a:gd name="connsiteY44" fmla="*/ 1390236 h 1926949"/>
              <a:gd name="connsiteX45" fmla="*/ 2282853 w 3614696"/>
              <a:gd name="connsiteY45" fmla="*/ 1360418 h 1926949"/>
              <a:gd name="connsiteX46" fmla="*/ 2372305 w 3614696"/>
              <a:gd name="connsiteY46" fmla="*/ 1290845 h 1926949"/>
              <a:gd name="connsiteX47" fmla="*/ 2382244 w 3614696"/>
              <a:gd name="connsiteY47" fmla="*/ 1261027 h 1926949"/>
              <a:gd name="connsiteX48" fmla="*/ 2402122 w 3614696"/>
              <a:gd name="connsiteY48" fmla="*/ 1231210 h 1926949"/>
              <a:gd name="connsiteX49" fmla="*/ 2422000 w 3614696"/>
              <a:gd name="connsiteY49" fmla="*/ 1111940 h 1926949"/>
              <a:gd name="connsiteX50" fmla="*/ 2431940 w 3614696"/>
              <a:gd name="connsiteY50" fmla="*/ 1082123 h 1926949"/>
              <a:gd name="connsiteX51" fmla="*/ 2461757 w 3614696"/>
              <a:gd name="connsiteY51" fmla="*/ 1062245 h 1926949"/>
              <a:gd name="connsiteX52" fmla="*/ 2491574 w 3614696"/>
              <a:gd name="connsiteY52" fmla="*/ 1022488 h 1926949"/>
              <a:gd name="connsiteX53" fmla="*/ 2561148 w 3614696"/>
              <a:gd name="connsiteY53" fmla="*/ 952914 h 1926949"/>
              <a:gd name="connsiteX54" fmla="*/ 2620783 w 3614696"/>
              <a:gd name="connsiteY54" fmla="*/ 883340 h 1926949"/>
              <a:gd name="connsiteX55" fmla="*/ 2660540 w 3614696"/>
              <a:gd name="connsiteY55" fmla="*/ 823705 h 1926949"/>
              <a:gd name="connsiteX56" fmla="*/ 2710235 w 3614696"/>
              <a:gd name="connsiteY56" fmla="*/ 813766 h 1926949"/>
              <a:gd name="connsiteX57" fmla="*/ 2749992 w 3614696"/>
              <a:gd name="connsiteY57" fmla="*/ 783949 h 1926949"/>
              <a:gd name="connsiteX58" fmla="*/ 2799687 w 3614696"/>
              <a:gd name="connsiteY58" fmla="*/ 754132 h 1926949"/>
              <a:gd name="connsiteX59" fmla="*/ 2829505 w 3614696"/>
              <a:gd name="connsiteY59" fmla="*/ 714375 h 1926949"/>
              <a:gd name="connsiteX60" fmla="*/ 2889140 w 3614696"/>
              <a:gd name="connsiteY60" fmla="*/ 684558 h 1926949"/>
              <a:gd name="connsiteX61" fmla="*/ 2958714 w 3614696"/>
              <a:gd name="connsiteY61" fmla="*/ 644801 h 1926949"/>
              <a:gd name="connsiteX62" fmla="*/ 3117740 w 3614696"/>
              <a:gd name="connsiteY62" fmla="*/ 545410 h 1926949"/>
              <a:gd name="connsiteX63" fmla="*/ 3157496 w 3614696"/>
              <a:gd name="connsiteY63" fmla="*/ 515592 h 1926949"/>
              <a:gd name="connsiteX64" fmla="*/ 3187314 w 3614696"/>
              <a:gd name="connsiteY64" fmla="*/ 475836 h 1926949"/>
              <a:gd name="connsiteX65" fmla="*/ 3246948 w 3614696"/>
              <a:gd name="connsiteY65" fmla="*/ 376445 h 1926949"/>
              <a:gd name="connsiteX66" fmla="*/ 3286705 w 3614696"/>
              <a:gd name="connsiteY66" fmla="*/ 346627 h 1926949"/>
              <a:gd name="connsiteX67" fmla="*/ 3346340 w 3614696"/>
              <a:gd name="connsiteY67" fmla="*/ 257175 h 1926949"/>
              <a:gd name="connsiteX68" fmla="*/ 3415914 w 3614696"/>
              <a:gd name="connsiteY68" fmla="*/ 167723 h 1926949"/>
              <a:gd name="connsiteX69" fmla="*/ 3445731 w 3614696"/>
              <a:gd name="connsiteY69" fmla="*/ 137905 h 1926949"/>
              <a:gd name="connsiteX70" fmla="*/ 3475548 w 3614696"/>
              <a:gd name="connsiteY70" fmla="*/ 98149 h 1926949"/>
              <a:gd name="connsiteX71" fmla="*/ 3525244 w 3614696"/>
              <a:gd name="connsiteY71" fmla="*/ 68332 h 1926949"/>
              <a:gd name="connsiteX72" fmla="*/ 3555061 w 3614696"/>
              <a:gd name="connsiteY72" fmla="*/ 48453 h 1926949"/>
              <a:gd name="connsiteX73" fmla="*/ 3574940 w 3614696"/>
              <a:gd name="connsiteY73" fmla="*/ 28575 h 1926949"/>
              <a:gd name="connsiteX74" fmla="*/ 3614696 w 3614696"/>
              <a:gd name="connsiteY74" fmla="*/ 28575 h 1926949"/>
              <a:gd name="connsiteX75" fmla="*/ 0 w 3614696"/>
              <a:gd name="connsiteY75" fmla="*/ 0 h 1926949"/>
              <a:gd name="connsiteX76" fmla="*/ 6792 w 3614696"/>
              <a:gd name="connsiteY76" fmla="*/ 1837497 h 1926949"/>
              <a:gd name="connsiteX0" fmla="*/ 6792 w 3616601"/>
              <a:gd name="connsiteY0" fmla="*/ 1841304 h 1930756"/>
              <a:gd name="connsiteX1" fmla="*/ 6792 w 3616601"/>
              <a:gd name="connsiteY1" fmla="*/ 1841304 h 1930756"/>
              <a:gd name="connsiteX2" fmla="*/ 86305 w 3616601"/>
              <a:gd name="connsiteY2" fmla="*/ 1881060 h 1930756"/>
              <a:gd name="connsiteX3" fmla="*/ 116122 w 3616601"/>
              <a:gd name="connsiteY3" fmla="*/ 1900939 h 1930756"/>
              <a:gd name="connsiteX4" fmla="*/ 165818 w 3616601"/>
              <a:gd name="connsiteY4" fmla="*/ 1930756 h 1930756"/>
              <a:gd name="connsiteX5" fmla="*/ 255270 w 3616601"/>
              <a:gd name="connsiteY5" fmla="*/ 1900939 h 1930756"/>
              <a:gd name="connsiteX6" fmla="*/ 275148 w 3616601"/>
              <a:gd name="connsiteY6" fmla="*/ 1861182 h 1930756"/>
              <a:gd name="connsiteX7" fmla="*/ 324844 w 3616601"/>
              <a:gd name="connsiteY7" fmla="*/ 1851243 h 1930756"/>
              <a:gd name="connsiteX8" fmla="*/ 354661 w 3616601"/>
              <a:gd name="connsiteY8" fmla="*/ 1841304 h 1930756"/>
              <a:gd name="connsiteX9" fmla="*/ 404357 w 3616601"/>
              <a:gd name="connsiteY9" fmla="*/ 1831365 h 1930756"/>
              <a:gd name="connsiteX10" fmla="*/ 434174 w 3616601"/>
              <a:gd name="connsiteY10" fmla="*/ 1841304 h 1930756"/>
              <a:gd name="connsiteX11" fmla="*/ 692592 w 3616601"/>
              <a:gd name="connsiteY11" fmla="*/ 1821425 h 1930756"/>
              <a:gd name="connsiteX12" fmla="*/ 722409 w 3616601"/>
              <a:gd name="connsiteY12" fmla="*/ 1791608 h 1930756"/>
              <a:gd name="connsiteX13" fmla="*/ 801922 w 3616601"/>
              <a:gd name="connsiteY13" fmla="*/ 1741912 h 1930756"/>
              <a:gd name="connsiteX14" fmla="*/ 861557 w 3616601"/>
              <a:gd name="connsiteY14" fmla="*/ 1702156 h 1930756"/>
              <a:gd name="connsiteX15" fmla="*/ 931131 w 3616601"/>
              <a:gd name="connsiteY15" fmla="*/ 1712095 h 1930756"/>
              <a:gd name="connsiteX16" fmla="*/ 1000705 w 3616601"/>
              <a:gd name="connsiteY16" fmla="*/ 1692217 h 1930756"/>
              <a:gd name="connsiteX17" fmla="*/ 1040461 w 3616601"/>
              <a:gd name="connsiteY17" fmla="*/ 1682278 h 1930756"/>
              <a:gd name="connsiteX18" fmla="*/ 1149792 w 3616601"/>
              <a:gd name="connsiteY18" fmla="*/ 1692217 h 1930756"/>
              <a:gd name="connsiteX19" fmla="*/ 1199487 w 3616601"/>
              <a:gd name="connsiteY19" fmla="*/ 1761791 h 1930756"/>
              <a:gd name="connsiteX20" fmla="*/ 1219366 w 3616601"/>
              <a:gd name="connsiteY20" fmla="*/ 1781669 h 1930756"/>
              <a:gd name="connsiteX21" fmla="*/ 1288940 w 3616601"/>
              <a:gd name="connsiteY21" fmla="*/ 1741912 h 1930756"/>
              <a:gd name="connsiteX22" fmla="*/ 1318757 w 3616601"/>
              <a:gd name="connsiteY22" fmla="*/ 1682278 h 1930756"/>
              <a:gd name="connsiteX23" fmla="*/ 1368453 w 3616601"/>
              <a:gd name="connsiteY23" fmla="*/ 1662399 h 1930756"/>
              <a:gd name="connsiteX24" fmla="*/ 1418148 w 3616601"/>
              <a:gd name="connsiteY24" fmla="*/ 1632582 h 1930756"/>
              <a:gd name="connsiteX25" fmla="*/ 1447966 w 3616601"/>
              <a:gd name="connsiteY25" fmla="*/ 1592825 h 1930756"/>
              <a:gd name="connsiteX26" fmla="*/ 1477783 w 3616601"/>
              <a:gd name="connsiteY26" fmla="*/ 1563008 h 1930756"/>
              <a:gd name="connsiteX27" fmla="*/ 1527479 w 3616601"/>
              <a:gd name="connsiteY27" fmla="*/ 1513312 h 1930756"/>
              <a:gd name="connsiteX28" fmla="*/ 1557296 w 3616601"/>
              <a:gd name="connsiteY28" fmla="*/ 1543130 h 1930756"/>
              <a:gd name="connsiteX29" fmla="*/ 1547357 w 3616601"/>
              <a:gd name="connsiteY29" fmla="*/ 1592825 h 1930756"/>
              <a:gd name="connsiteX30" fmla="*/ 1517540 w 3616601"/>
              <a:gd name="connsiteY30" fmla="*/ 1662399 h 1930756"/>
              <a:gd name="connsiteX31" fmla="*/ 1507600 w 3616601"/>
              <a:gd name="connsiteY31" fmla="*/ 1702156 h 1930756"/>
              <a:gd name="connsiteX32" fmla="*/ 1487722 w 3616601"/>
              <a:gd name="connsiteY32" fmla="*/ 1731973 h 1930756"/>
              <a:gd name="connsiteX33" fmla="*/ 1517540 w 3616601"/>
              <a:gd name="connsiteY33" fmla="*/ 1741912 h 1930756"/>
              <a:gd name="connsiteX34" fmla="*/ 1597053 w 3616601"/>
              <a:gd name="connsiteY34" fmla="*/ 1622643 h 1930756"/>
              <a:gd name="connsiteX35" fmla="*/ 1676566 w 3616601"/>
              <a:gd name="connsiteY35" fmla="*/ 1523252 h 1930756"/>
              <a:gd name="connsiteX36" fmla="*/ 1716322 w 3616601"/>
              <a:gd name="connsiteY36" fmla="*/ 1493434 h 1930756"/>
              <a:gd name="connsiteX37" fmla="*/ 1835592 w 3616601"/>
              <a:gd name="connsiteY37" fmla="*/ 1413921 h 1930756"/>
              <a:gd name="connsiteX38" fmla="*/ 1895227 w 3616601"/>
              <a:gd name="connsiteY38" fmla="*/ 1354286 h 1930756"/>
              <a:gd name="connsiteX39" fmla="*/ 1964800 w 3616601"/>
              <a:gd name="connsiteY39" fmla="*/ 1324469 h 1930756"/>
              <a:gd name="connsiteX40" fmla="*/ 2014496 w 3616601"/>
              <a:gd name="connsiteY40" fmla="*/ 1294652 h 1930756"/>
              <a:gd name="connsiteX41" fmla="*/ 2133766 w 3616601"/>
              <a:gd name="connsiteY41" fmla="*/ 1364225 h 1930756"/>
              <a:gd name="connsiteX42" fmla="*/ 2123827 w 3616601"/>
              <a:gd name="connsiteY42" fmla="*/ 1403982 h 1930756"/>
              <a:gd name="connsiteX43" fmla="*/ 2163583 w 3616601"/>
              <a:gd name="connsiteY43" fmla="*/ 1423860 h 1930756"/>
              <a:gd name="connsiteX44" fmla="*/ 2243096 w 3616601"/>
              <a:gd name="connsiteY44" fmla="*/ 1394043 h 1930756"/>
              <a:gd name="connsiteX45" fmla="*/ 2282853 w 3616601"/>
              <a:gd name="connsiteY45" fmla="*/ 1364225 h 1930756"/>
              <a:gd name="connsiteX46" fmla="*/ 2372305 w 3616601"/>
              <a:gd name="connsiteY46" fmla="*/ 1294652 h 1930756"/>
              <a:gd name="connsiteX47" fmla="*/ 2382244 w 3616601"/>
              <a:gd name="connsiteY47" fmla="*/ 1264834 h 1930756"/>
              <a:gd name="connsiteX48" fmla="*/ 2402122 w 3616601"/>
              <a:gd name="connsiteY48" fmla="*/ 1235017 h 1930756"/>
              <a:gd name="connsiteX49" fmla="*/ 2422000 w 3616601"/>
              <a:gd name="connsiteY49" fmla="*/ 1115747 h 1930756"/>
              <a:gd name="connsiteX50" fmla="*/ 2431940 w 3616601"/>
              <a:gd name="connsiteY50" fmla="*/ 1085930 h 1930756"/>
              <a:gd name="connsiteX51" fmla="*/ 2461757 w 3616601"/>
              <a:gd name="connsiteY51" fmla="*/ 1066052 h 1930756"/>
              <a:gd name="connsiteX52" fmla="*/ 2491574 w 3616601"/>
              <a:gd name="connsiteY52" fmla="*/ 1026295 h 1930756"/>
              <a:gd name="connsiteX53" fmla="*/ 2561148 w 3616601"/>
              <a:gd name="connsiteY53" fmla="*/ 956721 h 1930756"/>
              <a:gd name="connsiteX54" fmla="*/ 2620783 w 3616601"/>
              <a:gd name="connsiteY54" fmla="*/ 887147 h 1930756"/>
              <a:gd name="connsiteX55" fmla="*/ 2660540 w 3616601"/>
              <a:gd name="connsiteY55" fmla="*/ 827512 h 1930756"/>
              <a:gd name="connsiteX56" fmla="*/ 2710235 w 3616601"/>
              <a:gd name="connsiteY56" fmla="*/ 817573 h 1930756"/>
              <a:gd name="connsiteX57" fmla="*/ 2749992 w 3616601"/>
              <a:gd name="connsiteY57" fmla="*/ 787756 h 1930756"/>
              <a:gd name="connsiteX58" fmla="*/ 2799687 w 3616601"/>
              <a:gd name="connsiteY58" fmla="*/ 757939 h 1930756"/>
              <a:gd name="connsiteX59" fmla="*/ 2829505 w 3616601"/>
              <a:gd name="connsiteY59" fmla="*/ 718182 h 1930756"/>
              <a:gd name="connsiteX60" fmla="*/ 2889140 w 3616601"/>
              <a:gd name="connsiteY60" fmla="*/ 688365 h 1930756"/>
              <a:gd name="connsiteX61" fmla="*/ 2958714 w 3616601"/>
              <a:gd name="connsiteY61" fmla="*/ 648608 h 1930756"/>
              <a:gd name="connsiteX62" fmla="*/ 3117740 w 3616601"/>
              <a:gd name="connsiteY62" fmla="*/ 549217 h 1930756"/>
              <a:gd name="connsiteX63" fmla="*/ 3157496 w 3616601"/>
              <a:gd name="connsiteY63" fmla="*/ 519399 h 1930756"/>
              <a:gd name="connsiteX64" fmla="*/ 3187314 w 3616601"/>
              <a:gd name="connsiteY64" fmla="*/ 479643 h 1930756"/>
              <a:gd name="connsiteX65" fmla="*/ 3246948 w 3616601"/>
              <a:gd name="connsiteY65" fmla="*/ 380252 h 1930756"/>
              <a:gd name="connsiteX66" fmla="*/ 3286705 w 3616601"/>
              <a:gd name="connsiteY66" fmla="*/ 350434 h 1930756"/>
              <a:gd name="connsiteX67" fmla="*/ 3346340 w 3616601"/>
              <a:gd name="connsiteY67" fmla="*/ 260982 h 1930756"/>
              <a:gd name="connsiteX68" fmla="*/ 3415914 w 3616601"/>
              <a:gd name="connsiteY68" fmla="*/ 171530 h 1930756"/>
              <a:gd name="connsiteX69" fmla="*/ 3445731 w 3616601"/>
              <a:gd name="connsiteY69" fmla="*/ 141712 h 1930756"/>
              <a:gd name="connsiteX70" fmla="*/ 3475548 w 3616601"/>
              <a:gd name="connsiteY70" fmla="*/ 101956 h 1930756"/>
              <a:gd name="connsiteX71" fmla="*/ 3525244 w 3616601"/>
              <a:gd name="connsiteY71" fmla="*/ 72139 h 1930756"/>
              <a:gd name="connsiteX72" fmla="*/ 3555061 w 3616601"/>
              <a:gd name="connsiteY72" fmla="*/ 52260 h 1930756"/>
              <a:gd name="connsiteX73" fmla="*/ 3574940 w 3616601"/>
              <a:gd name="connsiteY73" fmla="*/ 32382 h 1930756"/>
              <a:gd name="connsiteX74" fmla="*/ 3616601 w 3616601"/>
              <a:gd name="connsiteY74" fmla="*/ 0 h 1930756"/>
              <a:gd name="connsiteX75" fmla="*/ 0 w 3616601"/>
              <a:gd name="connsiteY75" fmla="*/ 3807 h 1930756"/>
              <a:gd name="connsiteX76" fmla="*/ 6792 w 3616601"/>
              <a:gd name="connsiteY76" fmla="*/ 1841304 h 19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16601" h="1930756">
                <a:moveTo>
                  <a:pt x="6792" y="1841304"/>
                </a:moveTo>
                <a:lnTo>
                  <a:pt x="6792" y="1841304"/>
                </a:lnTo>
                <a:cubicBezTo>
                  <a:pt x="33296" y="1854556"/>
                  <a:pt x="60291" y="1866870"/>
                  <a:pt x="86305" y="1881060"/>
                </a:cubicBezTo>
                <a:cubicBezTo>
                  <a:pt x="96792" y="1886780"/>
                  <a:pt x="105992" y="1894608"/>
                  <a:pt x="116122" y="1900939"/>
                </a:cubicBezTo>
                <a:cubicBezTo>
                  <a:pt x="132504" y="1911178"/>
                  <a:pt x="149253" y="1920817"/>
                  <a:pt x="165818" y="1930756"/>
                </a:cubicBezTo>
                <a:cubicBezTo>
                  <a:pt x="190943" y="1925731"/>
                  <a:pt x="234696" y="1921514"/>
                  <a:pt x="255270" y="1900939"/>
                </a:cubicBezTo>
                <a:cubicBezTo>
                  <a:pt x="265747" y="1890462"/>
                  <a:pt x="263091" y="1869794"/>
                  <a:pt x="275148" y="1861182"/>
                </a:cubicBezTo>
                <a:cubicBezTo>
                  <a:pt x="288895" y="1851363"/>
                  <a:pt x="308455" y="1855340"/>
                  <a:pt x="324844" y="1851243"/>
                </a:cubicBezTo>
                <a:cubicBezTo>
                  <a:pt x="335008" y="1848702"/>
                  <a:pt x="344497" y="1843845"/>
                  <a:pt x="354661" y="1841304"/>
                </a:cubicBezTo>
                <a:cubicBezTo>
                  <a:pt x="371050" y="1837207"/>
                  <a:pt x="387792" y="1834678"/>
                  <a:pt x="404357" y="1831365"/>
                </a:cubicBezTo>
                <a:cubicBezTo>
                  <a:pt x="414296" y="1834678"/>
                  <a:pt x="423704" y="1841665"/>
                  <a:pt x="434174" y="1841304"/>
                </a:cubicBezTo>
                <a:cubicBezTo>
                  <a:pt x="520516" y="1838326"/>
                  <a:pt x="607454" y="1836104"/>
                  <a:pt x="692592" y="1821425"/>
                </a:cubicBezTo>
                <a:cubicBezTo>
                  <a:pt x="706443" y="1819037"/>
                  <a:pt x="710971" y="1799778"/>
                  <a:pt x="722409" y="1791608"/>
                </a:cubicBezTo>
                <a:cubicBezTo>
                  <a:pt x="777523" y="1752241"/>
                  <a:pt x="749708" y="1794127"/>
                  <a:pt x="801922" y="1741912"/>
                </a:cubicBezTo>
                <a:cubicBezTo>
                  <a:pt x="847680" y="1696154"/>
                  <a:pt x="789281" y="1720224"/>
                  <a:pt x="861557" y="1702156"/>
                </a:cubicBezTo>
                <a:cubicBezTo>
                  <a:pt x="884748" y="1705469"/>
                  <a:pt x="907764" y="1713764"/>
                  <a:pt x="931131" y="1712095"/>
                </a:cubicBezTo>
                <a:cubicBezTo>
                  <a:pt x="955189" y="1710377"/>
                  <a:pt x="977436" y="1698563"/>
                  <a:pt x="1000705" y="1692217"/>
                </a:cubicBezTo>
                <a:cubicBezTo>
                  <a:pt x="1013884" y="1688623"/>
                  <a:pt x="1027209" y="1685591"/>
                  <a:pt x="1040461" y="1682278"/>
                </a:cubicBezTo>
                <a:cubicBezTo>
                  <a:pt x="1076905" y="1685591"/>
                  <a:pt x="1114606" y="1682164"/>
                  <a:pt x="1149792" y="1692217"/>
                </a:cubicBezTo>
                <a:cubicBezTo>
                  <a:pt x="1176605" y="1699878"/>
                  <a:pt x="1187534" y="1743861"/>
                  <a:pt x="1199487" y="1761791"/>
                </a:cubicBezTo>
                <a:cubicBezTo>
                  <a:pt x="1204685" y="1769588"/>
                  <a:pt x="1212740" y="1775043"/>
                  <a:pt x="1219366" y="1781669"/>
                </a:cubicBezTo>
                <a:cubicBezTo>
                  <a:pt x="1246830" y="1770683"/>
                  <a:pt x="1272693" y="1767908"/>
                  <a:pt x="1288940" y="1741912"/>
                </a:cubicBezTo>
                <a:cubicBezTo>
                  <a:pt x="1300719" y="1723066"/>
                  <a:pt x="1303042" y="1697993"/>
                  <a:pt x="1318757" y="1682278"/>
                </a:cubicBezTo>
                <a:cubicBezTo>
                  <a:pt x="1331373" y="1669662"/>
                  <a:pt x="1352495" y="1670378"/>
                  <a:pt x="1368453" y="1662399"/>
                </a:cubicBezTo>
                <a:cubicBezTo>
                  <a:pt x="1385731" y="1653760"/>
                  <a:pt x="1401583" y="1642521"/>
                  <a:pt x="1418148" y="1632582"/>
                </a:cubicBezTo>
                <a:cubicBezTo>
                  <a:pt x="1428087" y="1619330"/>
                  <a:pt x="1437185" y="1605402"/>
                  <a:pt x="1447966" y="1592825"/>
                </a:cubicBezTo>
                <a:cubicBezTo>
                  <a:pt x="1457113" y="1582153"/>
                  <a:pt x="1469613" y="1574446"/>
                  <a:pt x="1477783" y="1563008"/>
                </a:cubicBezTo>
                <a:cubicBezTo>
                  <a:pt x="1516164" y="1509275"/>
                  <a:pt x="1473835" y="1531195"/>
                  <a:pt x="1527479" y="1513312"/>
                </a:cubicBezTo>
                <a:cubicBezTo>
                  <a:pt x="1537418" y="1523251"/>
                  <a:pt x="1553887" y="1529494"/>
                  <a:pt x="1557296" y="1543130"/>
                </a:cubicBezTo>
                <a:cubicBezTo>
                  <a:pt x="1561393" y="1559519"/>
                  <a:pt x="1551022" y="1576334"/>
                  <a:pt x="1547357" y="1592825"/>
                </a:cubicBezTo>
                <a:cubicBezTo>
                  <a:pt x="1536660" y="1640962"/>
                  <a:pt x="1543125" y="1624022"/>
                  <a:pt x="1517540" y="1662399"/>
                </a:cubicBezTo>
                <a:cubicBezTo>
                  <a:pt x="1514227" y="1675651"/>
                  <a:pt x="1512981" y="1689600"/>
                  <a:pt x="1507600" y="1702156"/>
                </a:cubicBezTo>
                <a:cubicBezTo>
                  <a:pt x="1502894" y="1713135"/>
                  <a:pt x="1484825" y="1720385"/>
                  <a:pt x="1487722" y="1731973"/>
                </a:cubicBezTo>
                <a:cubicBezTo>
                  <a:pt x="1490263" y="1742137"/>
                  <a:pt x="1507601" y="1738599"/>
                  <a:pt x="1517540" y="1741912"/>
                </a:cubicBezTo>
                <a:cubicBezTo>
                  <a:pt x="1584876" y="1607237"/>
                  <a:pt x="1524200" y="1707638"/>
                  <a:pt x="1597053" y="1622643"/>
                </a:cubicBezTo>
                <a:cubicBezTo>
                  <a:pt x="1624665" y="1590430"/>
                  <a:pt x="1642624" y="1548709"/>
                  <a:pt x="1676566" y="1523252"/>
                </a:cubicBezTo>
                <a:cubicBezTo>
                  <a:pt x="1689818" y="1513313"/>
                  <a:pt x="1702672" y="1502819"/>
                  <a:pt x="1716322" y="1493434"/>
                </a:cubicBezTo>
                <a:cubicBezTo>
                  <a:pt x="1755696" y="1466364"/>
                  <a:pt x="1801805" y="1447708"/>
                  <a:pt x="1835592" y="1413921"/>
                </a:cubicBezTo>
                <a:cubicBezTo>
                  <a:pt x="1855470" y="1394043"/>
                  <a:pt x="1872113" y="1370288"/>
                  <a:pt x="1895227" y="1354286"/>
                </a:cubicBezTo>
                <a:cubicBezTo>
                  <a:pt x="1915972" y="1339924"/>
                  <a:pt x="1942233" y="1335753"/>
                  <a:pt x="1964800" y="1324469"/>
                </a:cubicBezTo>
                <a:cubicBezTo>
                  <a:pt x="1982079" y="1315830"/>
                  <a:pt x="1997931" y="1304591"/>
                  <a:pt x="2014496" y="1294652"/>
                </a:cubicBezTo>
                <a:cubicBezTo>
                  <a:pt x="2156604" y="1305583"/>
                  <a:pt x="2154163" y="1262240"/>
                  <a:pt x="2133766" y="1364225"/>
                </a:cubicBezTo>
                <a:cubicBezTo>
                  <a:pt x="2131087" y="1377620"/>
                  <a:pt x="2127140" y="1390730"/>
                  <a:pt x="2123827" y="1403982"/>
                </a:cubicBezTo>
                <a:cubicBezTo>
                  <a:pt x="2137079" y="1410608"/>
                  <a:pt x="2148881" y="1422022"/>
                  <a:pt x="2163583" y="1423860"/>
                </a:cubicBezTo>
                <a:cubicBezTo>
                  <a:pt x="2182662" y="1426245"/>
                  <a:pt x="2229140" y="1402766"/>
                  <a:pt x="2243096" y="1394043"/>
                </a:cubicBezTo>
                <a:cubicBezTo>
                  <a:pt x="2257143" y="1385263"/>
                  <a:pt x="2269282" y="1373725"/>
                  <a:pt x="2282853" y="1364225"/>
                </a:cubicBezTo>
                <a:cubicBezTo>
                  <a:pt x="2362110" y="1308745"/>
                  <a:pt x="2320930" y="1346026"/>
                  <a:pt x="2372305" y="1294652"/>
                </a:cubicBezTo>
                <a:cubicBezTo>
                  <a:pt x="2375618" y="1284713"/>
                  <a:pt x="2377559" y="1274205"/>
                  <a:pt x="2382244" y="1264834"/>
                </a:cubicBezTo>
                <a:cubicBezTo>
                  <a:pt x="2387586" y="1254150"/>
                  <a:pt x="2399044" y="1246559"/>
                  <a:pt x="2402122" y="1235017"/>
                </a:cubicBezTo>
                <a:cubicBezTo>
                  <a:pt x="2412507" y="1196073"/>
                  <a:pt x="2414095" y="1155269"/>
                  <a:pt x="2422000" y="1115747"/>
                </a:cubicBezTo>
                <a:cubicBezTo>
                  <a:pt x="2424055" y="1105474"/>
                  <a:pt x="2425395" y="1094111"/>
                  <a:pt x="2431940" y="1085930"/>
                </a:cubicBezTo>
                <a:cubicBezTo>
                  <a:pt x="2439402" y="1076602"/>
                  <a:pt x="2451818" y="1072678"/>
                  <a:pt x="2461757" y="1066052"/>
                </a:cubicBezTo>
                <a:cubicBezTo>
                  <a:pt x="2471696" y="1052800"/>
                  <a:pt x="2480431" y="1038552"/>
                  <a:pt x="2491574" y="1026295"/>
                </a:cubicBezTo>
                <a:cubicBezTo>
                  <a:pt x="2513636" y="1002027"/>
                  <a:pt x="2546480" y="986056"/>
                  <a:pt x="2561148" y="956721"/>
                </a:cubicBezTo>
                <a:cubicBezTo>
                  <a:pt x="2588435" y="902149"/>
                  <a:pt x="2569174" y="925855"/>
                  <a:pt x="2620783" y="887147"/>
                </a:cubicBezTo>
                <a:cubicBezTo>
                  <a:pt x="2627400" y="873914"/>
                  <a:pt x="2641223" y="835791"/>
                  <a:pt x="2660540" y="827512"/>
                </a:cubicBezTo>
                <a:cubicBezTo>
                  <a:pt x="2676067" y="820857"/>
                  <a:pt x="2693670" y="820886"/>
                  <a:pt x="2710235" y="817573"/>
                </a:cubicBezTo>
                <a:cubicBezTo>
                  <a:pt x="2723487" y="807634"/>
                  <a:pt x="2736209" y="796945"/>
                  <a:pt x="2749992" y="787756"/>
                </a:cubicBezTo>
                <a:cubicBezTo>
                  <a:pt x="2766066" y="777040"/>
                  <a:pt x="2785149" y="770660"/>
                  <a:pt x="2799687" y="757939"/>
                </a:cubicBezTo>
                <a:cubicBezTo>
                  <a:pt x="2812154" y="747031"/>
                  <a:pt x="2816429" y="728352"/>
                  <a:pt x="2829505" y="718182"/>
                </a:cubicBezTo>
                <a:cubicBezTo>
                  <a:pt x="2847048" y="704537"/>
                  <a:pt x="2869572" y="698902"/>
                  <a:pt x="2889140" y="688365"/>
                </a:cubicBezTo>
                <a:cubicBezTo>
                  <a:pt x="2912658" y="675701"/>
                  <a:pt x="2934823" y="660553"/>
                  <a:pt x="2958714" y="648608"/>
                </a:cubicBezTo>
                <a:cubicBezTo>
                  <a:pt x="3092995" y="581467"/>
                  <a:pt x="2963475" y="667883"/>
                  <a:pt x="3117740" y="549217"/>
                </a:cubicBezTo>
                <a:cubicBezTo>
                  <a:pt x="3130870" y="539117"/>
                  <a:pt x="3147557" y="532651"/>
                  <a:pt x="3157496" y="519399"/>
                </a:cubicBezTo>
                <a:cubicBezTo>
                  <a:pt x="3167435" y="506147"/>
                  <a:pt x="3178356" y="493577"/>
                  <a:pt x="3187314" y="479643"/>
                </a:cubicBezTo>
                <a:cubicBezTo>
                  <a:pt x="3208207" y="447143"/>
                  <a:pt x="3216039" y="403434"/>
                  <a:pt x="3246948" y="380252"/>
                </a:cubicBezTo>
                <a:lnTo>
                  <a:pt x="3286705" y="350434"/>
                </a:lnTo>
                <a:cubicBezTo>
                  <a:pt x="3320420" y="266146"/>
                  <a:pt x="3286744" y="331414"/>
                  <a:pt x="3346340" y="260982"/>
                </a:cubicBezTo>
                <a:cubicBezTo>
                  <a:pt x="3370740" y="232146"/>
                  <a:pt x="3389204" y="198241"/>
                  <a:pt x="3415914" y="171530"/>
                </a:cubicBezTo>
                <a:cubicBezTo>
                  <a:pt x="3425853" y="161591"/>
                  <a:pt x="3436583" y="152384"/>
                  <a:pt x="3445731" y="141712"/>
                </a:cubicBezTo>
                <a:cubicBezTo>
                  <a:pt x="3456511" y="129135"/>
                  <a:pt x="3463081" y="112864"/>
                  <a:pt x="3475548" y="101956"/>
                </a:cubicBezTo>
                <a:cubicBezTo>
                  <a:pt x="3490087" y="89235"/>
                  <a:pt x="3508862" y="82378"/>
                  <a:pt x="3525244" y="72139"/>
                </a:cubicBezTo>
                <a:cubicBezTo>
                  <a:pt x="3535374" y="65808"/>
                  <a:pt x="3545733" y="59722"/>
                  <a:pt x="3555061" y="52260"/>
                </a:cubicBezTo>
                <a:cubicBezTo>
                  <a:pt x="3562378" y="46406"/>
                  <a:pt x="3564683" y="41092"/>
                  <a:pt x="3574940" y="32382"/>
                </a:cubicBezTo>
                <a:cubicBezTo>
                  <a:pt x="3585197" y="23672"/>
                  <a:pt x="3603349" y="0"/>
                  <a:pt x="3616601" y="0"/>
                </a:cubicBezTo>
                <a:lnTo>
                  <a:pt x="0" y="3807"/>
                </a:lnTo>
                <a:lnTo>
                  <a:pt x="6792" y="1841304"/>
                </a:lnTo>
                <a:close/>
              </a:path>
            </a:pathLst>
          </a:custGeom>
          <a:gradFill flip="none" rotWithShape="1">
            <a:gsLst>
              <a:gs pos="0">
                <a:schemeClr val="accent4">
                  <a:lumMod val="20000"/>
                  <a:lumOff val="80000"/>
                </a:schemeClr>
              </a:gs>
              <a:gs pos="58000">
                <a:schemeClr val="accent4">
                  <a:lumMod val="75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1107E71-110B-BF50-4DAB-79CEAE567E52}"/>
              </a:ext>
            </a:extLst>
          </p:cNvPr>
          <p:cNvSpPr txBox="1"/>
          <p:nvPr userDrawn="1"/>
        </p:nvSpPr>
        <p:spPr>
          <a:xfrm>
            <a:off x="0" y="-2"/>
            <a:ext cx="2628900" cy="6858002"/>
          </a:xfrm>
          <a:prstGeom prst="rect">
            <a:avLst/>
          </a:prstGeom>
          <a:solidFill>
            <a:schemeClr val="bg1"/>
          </a:solidFill>
        </p:spPr>
        <p:txBody>
          <a:bodyPr wrap="square" rtlCol="0">
            <a:noAutofit/>
          </a:bodyPr>
          <a:lstStyle/>
          <a:p>
            <a:endParaRPr lang="en-GB" sz="1100"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206E68F1-9B44-37D5-EFB1-365521E2F721}"/>
              </a:ext>
            </a:extLst>
          </p:cNvPr>
          <p:cNvSpPr>
            <a:spLocks noGrp="1"/>
          </p:cNvSpPr>
          <p:nvPr>
            <p:ph type="body" sz="quarter" idx="11"/>
          </p:nvPr>
        </p:nvSpPr>
        <p:spPr>
          <a:xfrm>
            <a:off x="0" y="0"/>
            <a:ext cx="2582863"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reeform: Shape 6">
            <a:extLst>
              <a:ext uri="{FF2B5EF4-FFF2-40B4-BE49-F238E27FC236}">
                <a16:creationId xmlns:a16="http://schemas.microsoft.com/office/drawing/2014/main" id="{B9C7B82B-613A-303F-B3E6-9C07B8B8AD37}"/>
              </a:ext>
            </a:extLst>
          </p:cNvPr>
          <p:cNvSpPr/>
          <p:nvPr userDrawn="1"/>
        </p:nvSpPr>
        <p:spPr>
          <a:xfrm rot="18587406">
            <a:off x="10384616" y="4800523"/>
            <a:ext cx="741437" cy="2436912"/>
          </a:xfrm>
          <a:custGeom>
            <a:avLst/>
            <a:gdLst>
              <a:gd name="connsiteX0" fmla="*/ 741437 w 741437"/>
              <a:gd name="connsiteY0" fmla="*/ 0 h 2100943"/>
              <a:gd name="connsiteX1" fmla="*/ 741437 w 741437"/>
              <a:gd name="connsiteY1" fmla="*/ 0 h 2100943"/>
              <a:gd name="connsiteX2" fmla="*/ 730551 w 741437"/>
              <a:gd name="connsiteY2" fmla="*/ 174172 h 2100943"/>
              <a:gd name="connsiteX3" fmla="*/ 708780 w 741437"/>
              <a:gd name="connsiteY3" fmla="*/ 206829 h 2100943"/>
              <a:gd name="connsiteX4" fmla="*/ 687008 w 741437"/>
              <a:gd name="connsiteY4" fmla="*/ 283029 h 2100943"/>
              <a:gd name="connsiteX5" fmla="*/ 654351 w 741437"/>
              <a:gd name="connsiteY5" fmla="*/ 304800 h 2100943"/>
              <a:gd name="connsiteX6" fmla="*/ 578151 w 741437"/>
              <a:gd name="connsiteY6" fmla="*/ 359229 h 2100943"/>
              <a:gd name="connsiteX7" fmla="*/ 512837 w 741437"/>
              <a:gd name="connsiteY7" fmla="*/ 424543 h 2100943"/>
              <a:gd name="connsiteX8" fmla="*/ 469294 w 741437"/>
              <a:gd name="connsiteY8" fmla="*/ 468086 h 2100943"/>
              <a:gd name="connsiteX9" fmla="*/ 382208 w 741437"/>
              <a:gd name="connsiteY9" fmla="*/ 522515 h 2100943"/>
              <a:gd name="connsiteX10" fmla="*/ 349551 w 741437"/>
              <a:gd name="connsiteY10" fmla="*/ 566057 h 2100943"/>
              <a:gd name="connsiteX11" fmla="*/ 295122 w 741437"/>
              <a:gd name="connsiteY11" fmla="*/ 609600 h 2100943"/>
              <a:gd name="connsiteX12" fmla="*/ 218922 w 741437"/>
              <a:gd name="connsiteY12" fmla="*/ 685800 h 2100943"/>
              <a:gd name="connsiteX13" fmla="*/ 186265 w 741437"/>
              <a:gd name="connsiteY13" fmla="*/ 718457 h 2100943"/>
              <a:gd name="connsiteX14" fmla="*/ 120951 w 741437"/>
              <a:gd name="connsiteY14" fmla="*/ 805543 h 2100943"/>
              <a:gd name="connsiteX15" fmla="*/ 66522 w 741437"/>
              <a:gd name="connsiteY15" fmla="*/ 914400 h 2100943"/>
              <a:gd name="connsiteX16" fmla="*/ 55637 w 741437"/>
              <a:gd name="connsiteY16" fmla="*/ 968829 h 2100943"/>
              <a:gd name="connsiteX17" fmla="*/ 12094 w 741437"/>
              <a:gd name="connsiteY17" fmla="*/ 1066800 h 2100943"/>
              <a:gd name="connsiteX18" fmla="*/ 1208 w 741437"/>
              <a:gd name="connsiteY18" fmla="*/ 1143000 h 2100943"/>
              <a:gd name="connsiteX19" fmla="*/ 33865 w 741437"/>
              <a:gd name="connsiteY19" fmla="*/ 1589315 h 2100943"/>
              <a:gd name="connsiteX20" fmla="*/ 55637 w 741437"/>
              <a:gd name="connsiteY20" fmla="*/ 1654629 h 2100943"/>
              <a:gd name="connsiteX21" fmla="*/ 66522 w 741437"/>
              <a:gd name="connsiteY21" fmla="*/ 1698172 h 2100943"/>
              <a:gd name="connsiteX22" fmla="*/ 99180 w 741437"/>
              <a:gd name="connsiteY22" fmla="*/ 1730829 h 2100943"/>
              <a:gd name="connsiteX23" fmla="*/ 175380 w 741437"/>
              <a:gd name="connsiteY23" fmla="*/ 1828800 h 2100943"/>
              <a:gd name="connsiteX24" fmla="*/ 229808 w 741437"/>
              <a:gd name="connsiteY24" fmla="*/ 1926772 h 2100943"/>
              <a:gd name="connsiteX25" fmla="*/ 284237 w 741437"/>
              <a:gd name="connsiteY25" fmla="*/ 2024743 h 2100943"/>
              <a:gd name="connsiteX26" fmla="*/ 284237 w 741437"/>
              <a:gd name="connsiteY26" fmla="*/ 2100943 h 210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1437" h="2100943">
                <a:moveTo>
                  <a:pt x="741437" y="0"/>
                </a:moveTo>
                <a:lnTo>
                  <a:pt x="741437" y="0"/>
                </a:lnTo>
                <a:cubicBezTo>
                  <a:pt x="737808" y="58057"/>
                  <a:pt x="739623" y="116713"/>
                  <a:pt x="730551" y="174172"/>
                </a:cubicBezTo>
                <a:cubicBezTo>
                  <a:pt x="728511" y="187095"/>
                  <a:pt x="713639" y="194682"/>
                  <a:pt x="708780" y="206829"/>
                </a:cubicBezTo>
                <a:cubicBezTo>
                  <a:pt x="698969" y="231356"/>
                  <a:pt x="699837" y="259937"/>
                  <a:pt x="687008" y="283029"/>
                </a:cubicBezTo>
                <a:cubicBezTo>
                  <a:pt x="680654" y="294465"/>
                  <a:pt x="664402" y="296425"/>
                  <a:pt x="654351" y="304800"/>
                </a:cubicBezTo>
                <a:cubicBezTo>
                  <a:pt x="588152" y="359966"/>
                  <a:pt x="658725" y="318941"/>
                  <a:pt x="578151" y="359229"/>
                </a:cubicBezTo>
                <a:cubicBezTo>
                  <a:pt x="538527" y="418666"/>
                  <a:pt x="577648" y="367834"/>
                  <a:pt x="512837" y="424543"/>
                </a:cubicBezTo>
                <a:cubicBezTo>
                  <a:pt x="497389" y="438060"/>
                  <a:pt x="484742" y="454569"/>
                  <a:pt x="469294" y="468086"/>
                </a:cubicBezTo>
                <a:cubicBezTo>
                  <a:pt x="431612" y="501058"/>
                  <a:pt x="425125" y="501056"/>
                  <a:pt x="382208" y="522515"/>
                </a:cubicBezTo>
                <a:cubicBezTo>
                  <a:pt x="371322" y="537029"/>
                  <a:pt x="362380" y="553228"/>
                  <a:pt x="349551" y="566057"/>
                </a:cubicBezTo>
                <a:cubicBezTo>
                  <a:pt x="333122" y="582486"/>
                  <a:pt x="312249" y="593900"/>
                  <a:pt x="295122" y="609600"/>
                </a:cubicBezTo>
                <a:cubicBezTo>
                  <a:pt x="268643" y="633873"/>
                  <a:pt x="244322" y="660400"/>
                  <a:pt x="218922" y="685800"/>
                </a:cubicBezTo>
                <a:cubicBezTo>
                  <a:pt x="208036" y="696686"/>
                  <a:pt x="195502" y="706141"/>
                  <a:pt x="186265" y="718457"/>
                </a:cubicBezTo>
                <a:cubicBezTo>
                  <a:pt x="164494" y="747486"/>
                  <a:pt x="134427" y="771852"/>
                  <a:pt x="120951" y="805543"/>
                </a:cubicBezTo>
                <a:cubicBezTo>
                  <a:pt x="91322" y="879617"/>
                  <a:pt x="109234" y="843216"/>
                  <a:pt x="66522" y="914400"/>
                </a:cubicBezTo>
                <a:cubicBezTo>
                  <a:pt x="62894" y="932543"/>
                  <a:pt x="60954" y="951107"/>
                  <a:pt x="55637" y="968829"/>
                </a:cubicBezTo>
                <a:cubicBezTo>
                  <a:pt x="45215" y="1003569"/>
                  <a:pt x="28173" y="1034642"/>
                  <a:pt x="12094" y="1066800"/>
                </a:cubicBezTo>
                <a:cubicBezTo>
                  <a:pt x="8465" y="1092200"/>
                  <a:pt x="1208" y="1117342"/>
                  <a:pt x="1208" y="1143000"/>
                </a:cubicBezTo>
                <a:cubicBezTo>
                  <a:pt x="1208" y="1357686"/>
                  <a:pt x="-9671" y="1426057"/>
                  <a:pt x="33865" y="1589315"/>
                </a:cubicBezTo>
                <a:cubicBezTo>
                  <a:pt x="39778" y="1611489"/>
                  <a:pt x="49043" y="1632648"/>
                  <a:pt x="55637" y="1654629"/>
                </a:cubicBezTo>
                <a:cubicBezTo>
                  <a:pt x="59936" y="1668959"/>
                  <a:pt x="59099" y="1685182"/>
                  <a:pt x="66522" y="1698172"/>
                </a:cubicBezTo>
                <a:cubicBezTo>
                  <a:pt x="74160" y="1711538"/>
                  <a:pt x="89943" y="1718513"/>
                  <a:pt x="99180" y="1730829"/>
                </a:cubicBezTo>
                <a:cubicBezTo>
                  <a:pt x="185621" y="1846081"/>
                  <a:pt x="74943" y="1728363"/>
                  <a:pt x="175380" y="1828800"/>
                </a:cubicBezTo>
                <a:cubicBezTo>
                  <a:pt x="199624" y="1877288"/>
                  <a:pt x="197915" y="1876655"/>
                  <a:pt x="229808" y="1926772"/>
                </a:cubicBezTo>
                <a:cubicBezTo>
                  <a:pt x="243851" y="1948840"/>
                  <a:pt x="280804" y="1990414"/>
                  <a:pt x="284237" y="2024743"/>
                </a:cubicBezTo>
                <a:cubicBezTo>
                  <a:pt x="286764" y="2050017"/>
                  <a:pt x="284237" y="2075543"/>
                  <a:pt x="284237" y="2100943"/>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CFAB7A00-528D-EBD6-DE3A-DEAF5EBC9B88}"/>
              </a:ext>
            </a:extLst>
          </p:cNvPr>
          <p:cNvSpPr/>
          <p:nvPr userDrawn="1"/>
        </p:nvSpPr>
        <p:spPr>
          <a:xfrm>
            <a:off x="2628900" y="4034077"/>
            <a:ext cx="1108213" cy="1328058"/>
          </a:xfrm>
          <a:custGeom>
            <a:avLst/>
            <a:gdLst>
              <a:gd name="connsiteX0" fmla="*/ 0 w 1066800"/>
              <a:gd name="connsiteY0" fmla="*/ 0 h 2656115"/>
              <a:gd name="connsiteX1" fmla="*/ 0 w 1066800"/>
              <a:gd name="connsiteY1" fmla="*/ 0 h 2656115"/>
              <a:gd name="connsiteX2" fmla="*/ 76200 w 1066800"/>
              <a:gd name="connsiteY2" fmla="*/ 185058 h 2656115"/>
              <a:gd name="connsiteX3" fmla="*/ 108857 w 1066800"/>
              <a:gd name="connsiteY3" fmla="*/ 228600 h 2656115"/>
              <a:gd name="connsiteX4" fmla="*/ 141515 w 1066800"/>
              <a:gd name="connsiteY4" fmla="*/ 283029 h 2656115"/>
              <a:gd name="connsiteX5" fmla="*/ 185057 w 1066800"/>
              <a:gd name="connsiteY5" fmla="*/ 326572 h 2656115"/>
              <a:gd name="connsiteX6" fmla="*/ 239486 w 1066800"/>
              <a:gd name="connsiteY6" fmla="*/ 402772 h 2656115"/>
              <a:gd name="connsiteX7" fmla="*/ 293915 w 1066800"/>
              <a:gd name="connsiteY7" fmla="*/ 435429 h 2656115"/>
              <a:gd name="connsiteX8" fmla="*/ 348343 w 1066800"/>
              <a:gd name="connsiteY8" fmla="*/ 478972 h 2656115"/>
              <a:gd name="connsiteX9" fmla="*/ 446315 w 1066800"/>
              <a:gd name="connsiteY9" fmla="*/ 522515 h 2656115"/>
              <a:gd name="connsiteX10" fmla="*/ 500743 w 1066800"/>
              <a:gd name="connsiteY10" fmla="*/ 555172 h 2656115"/>
              <a:gd name="connsiteX11" fmla="*/ 642257 w 1066800"/>
              <a:gd name="connsiteY11" fmla="*/ 664029 h 2656115"/>
              <a:gd name="connsiteX12" fmla="*/ 729343 w 1066800"/>
              <a:gd name="connsiteY12" fmla="*/ 718458 h 2656115"/>
              <a:gd name="connsiteX13" fmla="*/ 805543 w 1066800"/>
              <a:gd name="connsiteY13" fmla="*/ 794658 h 2656115"/>
              <a:gd name="connsiteX14" fmla="*/ 936172 w 1066800"/>
              <a:gd name="connsiteY14" fmla="*/ 914400 h 2656115"/>
              <a:gd name="connsiteX15" fmla="*/ 968829 w 1066800"/>
              <a:gd name="connsiteY15" fmla="*/ 979715 h 2656115"/>
              <a:gd name="connsiteX16" fmla="*/ 1012372 w 1066800"/>
              <a:gd name="connsiteY16" fmla="*/ 1045029 h 2656115"/>
              <a:gd name="connsiteX17" fmla="*/ 1066800 w 1066800"/>
              <a:gd name="connsiteY17" fmla="*/ 1208315 h 2656115"/>
              <a:gd name="connsiteX18" fmla="*/ 1055915 w 1066800"/>
              <a:gd name="connsiteY18" fmla="*/ 1426029 h 2656115"/>
              <a:gd name="connsiteX19" fmla="*/ 1045029 w 1066800"/>
              <a:gd name="connsiteY19" fmla="*/ 1480458 h 2656115"/>
              <a:gd name="connsiteX20" fmla="*/ 947057 w 1066800"/>
              <a:gd name="connsiteY20" fmla="*/ 1676400 h 2656115"/>
              <a:gd name="connsiteX21" fmla="*/ 870857 w 1066800"/>
              <a:gd name="connsiteY21" fmla="*/ 1785258 h 2656115"/>
              <a:gd name="connsiteX22" fmla="*/ 849086 w 1066800"/>
              <a:gd name="connsiteY22" fmla="*/ 1817915 h 2656115"/>
              <a:gd name="connsiteX23" fmla="*/ 816429 w 1066800"/>
              <a:gd name="connsiteY23" fmla="*/ 1828800 h 2656115"/>
              <a:gd name="connsiteX24" fmla="*/ 772886 w 1066800"/>
              <a:gd name="connsiteY24" fmla="*/ 1850572 h 2656115"/>
              <a:gd name="connsiteX25" fmla="*/ 685800 w 1066800"/>
              <a:gd name="connsiteY25" fmla="*/ 1926772 h 2656115"/>
              <a:gd name="connsiteX26" fmla="*/ 642257 w 1066800"/>
              <a:gd name="connsiteY26" fmla="*/ 1959429 h 2656115"/>
              <a:gd name="connsiteX27" fmla="*/ 631372 w 1066800"/>
              <a:gd name="connsiteY27" fmla="*/ 1992086 h 2656115"/>
              <a:gd name="connsiteX28" fmla="*/ 631372 w 1066800"/>
              <a:gd name="connsiteY28" fmla="*/ 2286000 h 2656115"/>
              <a:gd name="connsiteX29" fmla="*/ 653143 w 1066800"/>
              <a:gd name="connsiteY29" fmla="*/ 2329543 h 2656115"/>
              <a:gd name="connsiteX30" fmla="*/ 718457 w 1066800"/>
              <a:gd name="connsiteY30" fmla="*/ 2362200 h 2656115"/>
              <a:gd name="connsiteX31" fmla="*/ 783772 w 1066800"/>
              <a:gd name="connsiteY31" fmla="*/ 2405743 h 2656115"/>
              <a:gd name="connsiteX32" fmla="*/ 859972 w 1066800"/>
              <a:gd name="connsiteY32" fmla="*/ 2427515 h 2656115"/>
              <a:gd name="connsiteX33" fmla="*/ 903515 w 1066800"/>
              <a:gd name="connsiteY33" fmla="*/ 2438400 h 2656115"/>
              <a:gd name="connsiteX34" fmla="*/ 957943 w 1066800"/>
              <a:gd name="connsiteY34" fmla="*/ 2536372 h 2656115"/>
              <a:gd name="connsiteX35" fmla="*/ 1012372 w 1066800"/>
              <a:gd name="connsiteY35" fmla="*/ 2612572 h 2656115"/>
              <a:gd name="connsiteX36" fmla="*/ 1012372 w 1066800"/>
              <a:gd name="connsiteY36" fmla="*/ 2656115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800" h="2656115">
                <a:moveTo>
                  <a:pt x="0" y="0"/>
                </a:moveTo>
                <a:lnTo>
                  <a:pt x="0" y="0"/>
                </a:lnTo>
                <a:cubicBezTo>
                  <a:pt x="24130" y="66356"/>
                  <a:pt x="40443" y="125463"/>
                  <a:pt x="76200" y="185058"/>
                </a:cubicBezTo>
                <a:cubicBezTo>
                  <a:pt x="85534" y="200615"/>
                  <a:pt x="98793" y="213505"/>
                  <a:pt x="108857" y="228600"/>
                </a:cubicBezTo>
                <a:cubicBezTo>
                  <a:pt x="120594" y="246205"/>
                  <a:pt x="128525" y="266328"/>
                  <a:pt x="141515" y="283029"/>
                </a:cubicBezTo>
                <a:cubicBezTo>
                  <a:pt x="154117" y="299231"/>
                  <a:pt x="172059" y="310686"/>
                  <a:pt x="185057" y="326572"/>
                </a:cubicBezTo>
                <a:cubicBezTo>
                  <a:pt x="204823" y="350731"/>
                  <a:pt x="217414" y="380700"/>
                  <a:pt x="239486" y="402772"/>
                </a:cubicBezTo>
                <a:cubicBezTo>
                  <a:pt x="254447" y="417733"/>
                  <a:pt x="276582" y="423296"/>
                  <a:pt x="293915" y="435429"/>
                </a:cubicBezTo>
                <a:cubicBezTo>
                  <a:pt x="312949" y="448753"/>
                  <a:pt x="329011" y="466084"/>
                  <a:pt x="348343" y="478972"/>
                </a:cubicBezTo>
                <a:cubicBezTo>
                  <a:pt x="382965" y="502053"/>
                  <a:pt x="408608" y="503662"/>
                  <a:pt x="446315" y="522515"/>
                </a:cubicBezTo>
                <a:cubicBezTo>
                  <a:pt x="465239" y="531977"/>
                  <a:pt x="483591" y="542784"/>
                  <a:pt x="500743" y="555172"/>
                </a:cubicBezTo>
                <a:cubicBezTo>
                  <a:pt x="548989" y="590016"/>
                  <a:pt x="591790" y="632487"/>
                  <a:pt x="642257" y="664029"/>
                </a:cubicBezTo>
                <a:cubicBezTo>
                  <a:pt x="671286" y="682172"/>
                  <a:pt x="702612" y="697073"/>
                  <a:pt x="729343" y="718458"/>
                </a:cubicBezTo>
                <a:cubicBezTo>
                  <a:pt x="757393" y="740898"/>
                  <a:pt x="779148" y="770294"/>
                  <a:pt x="805543" y="794658"/>
                </a:cubicBezTo>
                <a:cubicBezTo>
                  <a:pt x="998326" y="972612"/>
                  <a:pt x="738027" y="716258"/>
                  <a:pt x="936172" y="914400"/>
                </a:cubicBezTo>
                <a:cubicBezTo>
                  <a:pt x="947058" y="936172"/>
                  <a:pt x="956564" y="958689"/>
                  <a:pt x="968829" y="979715"/>
                </a:cubicBezTo>
                <a:cubicBezTo>
                  <a:pt x="982013" y="1002317"/>
                  <a:pt x="1000670" y="1021625"/>
                  <a:pt x="1012372" y="1045029"/>
                </a:cubicBezTo>
                <a:cubicBezTo>
                  <a:pt x="1035668" y="1091621"/>
                  <a:pt x="1052392" y="1157884"/>
                  <a:pt x="1066800" y="1208315"/>
                </a:cubicBezTo>
                <a:cubicBezTo>
                  <a:pt x="1063172" y="1280886"/>
                  <a:pt x="1061709" y="1353598"/>
                  <a:pt x="1055915" y="1426029"/>
                </a:cubicBezTo>
                <a:cubicBezTo>
                  <a:pt x="1054440" y="1444472"/>
                  <a:pt x="1051187" y="1463011"/>
                  <a:pt x="1045029" y="1480458"/>
                </a:cubicBezTo>
                <a:cubicBezTo>
                  <a:pt x="1001496" y="1603799"/>
                  <a:pt x="1005139" y="1589277"/>
                  <a:pt x="947057" y="1676400"/>
                </a:cubicBezTo>
                <a:cubicBezTo>
                  <a:pt x="921330" y="1779316"/>
                  <a:pt x="961929" y="1648648"/>
                  <a:pt x="870857" y="1785258"/>
                </a:cubicBezTo>
                <a:cubicBezTo>
                  <a:pt x="863600" y="1796144"/>
                  <a:pt x="859302" y="1809742"/>
                  <a:pt x="849086" y="1817915"/>
                </a:cubicBezTo>
                <a:cubicBezTo>
                  <a:pt x="840126" y="1825083"/>
                  <a:pt x="826976" y="1824280"/>
                  <a:pt x="816429" y="1828800"/>
                </a:cubicBezTo>
                <a:cubicBezTo>
                  <a:pt x="801513" y="1835192"/>
                  <a:pt x="786647" y="1841971"/>
                  <a:pt x="772886" y="1850572"/>
                </a:cubicBezTo>
                <a:cubicBezTo>
                  <a:pt x="717988" y="1884883"/>
                  <a:pt x="736440" y="1882462"/>
                  <a:pt x="685800" y="1926772"/>
                </a:cubicBezTo>
                <a:cubicBezTo>
                  <a:pt x="672146" y="1938719"/>
                  <a:pt x="656771" y="1948543"/>
                  <a:pt x="642257" y="1959429"/>
                </a:cubicBezTo>
                <a:cubicBezTo>
                  <a:pt x="638629" y="1970315"/>
                  <a:pt x="634155" y="1980954"/>
                  <a:pt x="631372" y="1992086"/>
                </a:cubicBezTo>
                <a:cubicBezTo>
                  <a:pt x="605575" y="2095275"/>
                  <a:pt x="616357" y="2155870"/>
                  <a:pt x="631372" y="2286000"/>
                </a:cubicBezTo>
                <a:cubicBezTo>
                  <a:pt x="633232" y="2302120"/>
                  <a:pt x="642755" y="2317077"/>
                  <a:pt x="653143" y="2329543"/>
                </a:cubicBezTo>
                <a:cubicBezTo>
                  <a:pt x="669377" y="2349024"/>
                  <a:pt x="696166" y="2354770"/>
                  <a:pt x="718457" y="2362200"/>
                </a:cubicBezTo>
                <a:cubicBezTo>
                  <a:pt x="740229" y="2376714"/>
                  <a:pt x="758387" y="2399397"/>
                  <a:pt x="783772" y="2405743"/>
                </a:cubicBezTo>
                <a:cubicBezTo>
                  <a:pt x="919947" y="2439788"/>
                  <a:pt x="750614" y="2396270"/>
                  <a:pt x="859972" y="2427515"/>
                </a:cubicBezTo>
                <a:cubicBezTo>
                  <a:pt x="874357" y="2431625"/>
                  <a:pt x="889001" y="2434772"/>
                  <a:pt x="903515" y="2438400"/>
                </a:cubicBezTo>
                <a:cubicBezTo>
                  <a:pt x="920770" y="2472911"/>
                  <a:pt x="935162" y="2504479"/>
                  <a:pt x="957943" y="2536372"/>
                </a:cubicBezTo>
                <a:cubicBezTo>
                  <a:pt x="988525" y="2579187"/>
                  <a:pt x="987115" y="2536801"/>
                  <a:pt x="1012372" y="2612572"/>
                </a:cubicBezTo>
                <a:cubicBezTo>
                  <a:pt x="1016962" y="2626342"/>
                  <a:pt x="1012372" y="2641601"/>
                  <a:pt x="1012372" y="265611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252EC4B5-C8AA-6D75-12AD-6B27E5850640}"/>
              </a:ext>
            </a:extLst>
          </p:cNvPr>
          <p:cNvSpPr/>
          <p:nvPr userDrawn="1"/>
        </p:nvSpPr>
        <p:spPr>
          <a:xfrm>
            <a:off x="3690257" y="4615543"/>
            <a:ext cx="2373086" cy="870857"/>
          </a:xfrm>
          <a:custGeom>
            <a:avLst/>
            <a:gdLst>
              <a:gd name="connsiteX0" fmla="*/ 0 w 2373086"/>
              <a:gd name="connsiteY0" fmla="*/ 0 h 870857"/>
              <a:gd name="connsiteX1" fmla="*/ 0 w 2373086"/>
              <a:gd name="connsiteY1" fmla="*/ 0 h 870857"/>
              <a:gd name="connsiteX2" fmla="*/ 130629 w 2373086"/>
              <a:gd name="connsiteY2" fmla="*/ 54428 h 870857"/>
              <a:gd name="connsiteX3" fmla="*/ 206829 w 2373086"/>
              <a:gd name="connsiteY3" fmla="*/ 108857 h 870857"/>
              <a:gd name="connsiteX4" fmla="*/ 348343 w 2373086"/>
              <a:gd name="connsiteY4" fmla="*/ 174171 h 870857"/>
              <a:gd name="connsiteX5" fmla="*/ 468086 w 2373086"/>
              <a:gd name="connsiteY5" fmla="*/ 217714 h 870857"/>
              <a:gd name="connsiteX6" fmla="*/ 522514 w 2373086"/>
              <a:gd name="connsiteY6" fmla="*/ 239486 h 870857"/>
              <a:gd name="connsiteX7" fmla="*/ 620486 w 2373086"/>
              <a:gd name="connsiteY7" fmla="*/ 261257 h 870857"/>
              <a:gd name="connsiteX8" fmla="*/ 674914 w 2373086"/>
              <a:gd name="connsiteY8" fmla="*/ 283028 h 870857"/>
              <a:gd name="connsiteX9" fmla="*/ 1077686 w 2373086"/>
              <a:gd name="connsiteY9" fmla="*/ 261257 h 870857"/>
              <a:gd name="connsiteX10" fmla="*/ 1153886 w 2373086"/>
              <a:gd name="connsiteY10" fmla="*/ 250371 h 870857"/>
              <a:gd name="connsiteX11" fmla="*/ 1436914 w 2373086"/>
              <a:gd name="connsiteY11" fmla="*/ 239486 h 870857"/>
              <a:gd name="connsiteX12" fmla="*/ 1632857 w 2373086"/>
              <a:gd name="connsiteY12" fmla="*/ 228600 h 870857"/>
              <a:gd name="connsiteX13" fmla="*/ 1839686 w 2373086"/>
              <a:gd name="connsiteY13" fmla="*/ 239486 h 870857"/>
              <a:gd name="connsiteX14" fmla="*/ 1970314 w 2373086"/>
              <a:gd name="connsiteY14" fmla="*/ 337457 h 870857"/>
              <a:gd name="connsiteX15" fmla="*/ 2013857 w 2373086"/>
              <a:gd name="connsiteY15" fmla="*/ 359228 h 870857"/>
              <a:gd name="connsiteX16" fmla="*/ 2079172 w 2373086"/>
              <a:gd name="connsiteY16" fmla="*/ 446314 h 870857"/>
              <a:gd name="connsiteX17" fmla="*/ 2100943 w 2373086"/>
              <a:gd name="connsiteY17" fmla="*/ 489857 h 870857"/>
              <a:gd name="connsiteX18" fmla="*/ 2133600 w 2373086"/>
              <a:gd name="connsiteY18" fmla="*/ 544286 h 870857"/>
              <a:gd name="connsiteX19" fmla="*/ 2188029 w 2373086"/>
              <a:gd name="connsiteY19" fmla="*/ 664028 h 870857"/>
              <a:gd name="connsiteX20" fmla="*/ 2220686 w 2373086"/>
              <a:gd name="connsiteY20" fmla="*/ 707571 h 870857"/>
              <a:gd name="connsiteX21" fmla="*/ 2307772 w 2373086"/>
              <a:gd name="connsiteY21" fmla="*/ 816428 h 870857"/>
              <a:gd name="connsiteX22" fmla="*/ 2340429 w 2373086"/>
              <a:gd name="connsiteY22" fmla="*/ 827314 h 870857"/>
              <a:gd name="connsiteX23" fmla="*/ 2373086 w 2373086"/>
              <a:gd name="connsiteY23" fmla="*/ 870857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73086" h="870857">
                <a:moveTo>
                  <a:pt x="0" y="0"/>
                </a:moveTo>
                <a:lnTo>
                  <a:pt x="0" y="0"/>
                </a:lnTo>
                <a:cubicBezTo>
                  <a:pt x="43543" y="18143"/>
                  <a:pt x="88886" y="32458"/>
                  <a:pt x="130629" y="54428"/>
                </a:cubicBezTo>
                <a:cubicBezTo>
                  <a:pt x="158251" y="68966"/>
                  <a:pt x="180572" y="91978"/>
                  <a:pt x="206829" y="108857"/>
                </a:cubicBezTo>
                <a:cubicBezTo>
                  <a:pt x="316308" y="179237"/>
                  <a:pt x="244800" y="131028"/>
                  <a:pt x="348343" y="174171"/>
                </a:cubicBezTo>
                <a:cubicBezTo>
                  <a:pt x="461694" y="221400"/>
                  <a:pt x="365854" y="197267"/>
                  <a:pt x="468086" y="217714"/>
                </a:cubicBezTo>
                <a:cubicBezTo>
                  <a:pt x="486229" y="224971"/>
                  <a:pt x="503798" y="233871"/>
                  <a:pt x="522514" y="239486"/>
                </a:cubicBezTo>
                <a:cubicBezTo>
                  <a:pt x="608834" y="265382"/>
                  <a:pt x="545069" y="236118"/>
                  <a:pt x="620486" y="261257"/>
                </a:cubicBezTo>
                <a:cubicBezTo>
                  <a:pt x="639023" y="267436"/>
                  <a:pt x="656771" y="275771"/>
                  <a:pt x="674914" y="283028"/>
                </a:cubicBezTo>
                <a:lnTo>
                  <a:pt x="1077686" y="261257"/>
                </a:lnTo>
                <a:cubicBezTo>
                  <a:pt x="1103284" y="259512"/>
                  <a:pt x="1128275" y="251923"/>
                  <a:pt x="1153886" y="250371"/>
                </a:cubicBezTo>
                <a:cubicBezTo>
                  <a:pt x="1248126" y="244660"/>
                  <a:pt x="1342599" y="243773"/>
                  <a:pt x="1436914" y="239486"/>
                </a:cubicBezTo>
                <a:cubicBezTo>
                  <a:pt x="1502262" y="236516"/>
                  <a:pt x="1567543" y="232229"/>
                  <a:pt x="1632857" y="228600"/>
                </a:cubicBezTo>
                <a:cubicBezTo>
                  <a:pt x="1701800" y="232229"/>
                  <a:pt x="1771890" y="226448"/>
                  <a:pt x="1839686" y="239486"/>
                </a:cubicBezTo>
                <a:cubicBezTo>
                  <a:pt x="1906905" y="252413"/>
                  <a:pt x="1922616" y="300358"/>
                  <a:pt x="1970314" y="337457"/>
                </a:cubicBezTo>
                <a:cubicBezTo>
                  <a:pt x="1983123" y="347420"/>
                  <a:pt x="1999343" y="351971"/>
                  <a:pt x="2013857" y="359228"/>
                </a:cubicBezTo>
                <a:cubicBezTo>
                  <a:pt x="2035629" y="388257"/>
                  <a:pt x="2062945" y="413859"/>
                  <a:pt x="2079172" y="446314"/>
                </a:cubicBezTo>
                <a:cubicBezTo>
                  <a:pt x="2086429" y="460828"/>
                  <a:pt x="2093062" y="475672"/>
                  <a:pt x="2100943" y="489857"/>
                </a:cubicBezTo>
                <a:cubicBezTo>
                  <a:pt x="2111218" y="508353"/>
                  <a:pt x="2124138" y="525362"/>
                  <a:pt x="2133600" y="544286"/>
                </a:cubicBezTo>
                <a:cubicBezTo>
                  <a:pt x="2177394" y="631874"/>
                  <a:pt x="2130462" y="568083"/>
                  <a:pt x="2188029" y="664028"/>
                </a:cubicBezTo>
                <a:cubicBezTo>
                  <a:pt x="2197363" y="679585"/>
                  <a:pt x="2210622" y="692475"/>
                  <a:pt x="2220686" y="707571"/>
                </a:cubicBezTo>
                <a:cubicBezTo>
                  <a:pt x="2240399" y="737141"/>
                  <a:pt x="2270087" y="803866"/>
                  <a:pt x="2307772" y="816428"/>
                </a:cubicBezTo>
                <a:lnTo>
                  <a:pt x="2340429" y="827314"/>
                </a:lnTo>
                <a:cubicBezTo>
                  <a:pt x="2367937" y="854823"/>
                  <a:pt x="2357610" y="839906"/>
                  <a:pt x="2373086" y="870857"/>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00721C0C-5951-D669-A2F9-00486B6AF1BF}"/>
              </a:ext>
            </a:extLst>
          </p:cNvPr>
          <p:cNvSpPr/>
          <p:nvPr userDrawn="1"/>
        </p:nvSpPr>
        <p:spPr>
          <a:xfrm rot="16200000">
            <a:off x="10098262" y="4741425"/>
            <a:ext cx="1249855" cy="2968404"/>
          </a:xfrm>
          <a:custGeom>
            <a:avLst/>
            <a:gdLst>
              <a:gd name="connsiteX0" fmla="*/ 30888 w 3461211"/>
              <a:gd name="connsiteY0" fmla="*/ 834887 h 2981739"/>
              <a:gd name="connsiteX1" fmla="*/ 30888 w 3461211"/>
              <a:gd name="connsiteY1" fmla="*/ 834887 h 2981739"/>
              <a:gd name="connsiteX2" fmla="*/ 189914 w 3461211"/>
              <a:gd name="connsiteY2" fmla="*/ 884583 h 2981739"/>
              <a:gd name="connsiteX3" fmla="*/ 388697 w 3461211"/>
              <a:gd name="connsiteY3" fmla="*/ 954157 h 2981739"/>
              <a:gd name="connsiteX4" fmla="*/ 557662 w 3461211"/>
              <a:gd name="connsiteY4" fmla="*/ 993913 h 2981739"/>
              <a:gd name="connsiteX5" fmla="*/ 736567 w 3461211"/>
              <a:gd name="connsiteY5" fmla="*/ 974035 h 2981739"/>
              <a:gd name="connsiteX6" fmla="*/ 776323 w 3461211"/>
              <a:gd name="connsiteY6" fmla="*/ 954157 h 2981739"/>
              <a:gd name="connsiteX7" fmla="*/ 855836 w 3461211"/>
              <a:gd name="connsiteY7" fmla="*/ 934278 h 2981739"/>
              <a:gd name="connsiteX8" fmla="*/ 1263340 w 3461211"/>
              <a:gd name="connsiteY8" fmla="*/ 924339 h 2981739"/>
              <a:gd name="connsiteX9" fmla="*/ 1382610 w 3461211"/>
              <a:gd name="connsiteY9" fmla="*/ 874644 h 2981739"/>
              <a:gd name="connsiteX10" fmla="*/ 1641027 w 3461211"/>
              <a:gd name="connsiteY10" fmla="*/ 815009 h 2981739"/>
              <a:gd name="connsiteX11" fmla="*/ 1869627 w 3461211"/>
              <a:gd name="connsiteY11" fmla="*/ 745435 h 2981739"/>
              <a:gd name="connsiteX12" fmla="*/ 2048532 w 3461211"/>
              <a:gd name="connsiteY12" fmla="*/ 705678 h 2981739"/>
              <a:gd name="connsiteX13" fmla="*/ 2137984 w 3461211"/>
              <a:gd name="connsiteY13" fmla="*/ 675861 h 2981739"/>
              <a:gd name="connsiteX14" fmla="*/ 2277132 w 3461211"/>
              <a:gd name="connsiteY14" fmla="*/ 616226 h 2981739"/>
              <a:gd name="connsiteX15" fmla="*/ 2475914 w 3461211"/>
              <a:gd name="connsiteY15" fmla="*/ 447261 h 2981739"/>
              <a:gd name="connsiteX16" fmla="*/ 2535549 w 3461211"/>
              <a:gd name="connsiteY16" fmla="*/ 407504 h 2981739"/>
              <a:gd name="connsiteX17" fmla="*/ 2595184 w 3461211"/>
              <a:gd name="connsiteY17" fmla="*/ 377687 h 2981739"/>
              <a:gd name="connsiteX18" fmla="*/ 2764149 w 3461211"/>
              <a:gd name="connsiteY18" fmla="*/ 308113 h 2981739"/>
              <a:gd name="connsiteX19" fmla="*/ 2833723 w 3461211"/>
              <a:gd name="connsiteY19" fmla="*/ 268357 h 2981739"/>
              <a:gd name="connsiteX20" fmla="*/ 3032506 w 3461211"/>
              <a:gd name="connsiteY20" fmla="*/ 218661 h 2981739"/>
              <a:gd name="connsiteX21" fmla="*/ 3072262 w 3461211"/>
              <a:gd name="connsiteY21" fmla="*/ 198783 h 2981739"/>
              <a:gd name="connsiteX22" fmla="*/ 3191532 w 3461211"/>
              <a:gd name="connsiteY22" fmla="*/ 149087 h 2981739"/>
              <a:gd name="connsiteX23" fmla="*/ 3261106 w 3461211"/>
              <a:gd name="connsiteY23" fmla="*/ 109331 h 2981739"/>
              <a:gd name="connsiteX24" fmla="*/ 3310801 w 3461211"/>
              <a:gd name="connsiteY24" fmla="*/ 69574 h 2981739"/>
              <a:gd name="connsiteX25" fmla="*/ 3370436 w 3461211"/>
              <a:gd name="connsiteY25" fmla="*/ 39757 h 2981739"/>
              <a:gd name="connsiteX26" fmla="*/ 3430071 w 3461211"/>
              <a:gd name="connsiteY26" fmla="*/ 0 h 2981739"/>
              <a:gd name="connsiteX27" fmla="*/ 3459888 w 3461211"/>
              <a:gd name="connsiteY27" fmla="*/ 9939 h 2981739"/>
              <a:gd name="connsiteX28" fmla="*/ 3449949 w 3461211"/>
              <a:gd name="connsiteY28" fmla="*/ 39757 h 2981739"/>
              <a:gd name="connsiteX29" fmla="*/ 3370436 w 3461211"/>
              <a:gd name="connsiteY29" fmla="*/ 99391 h 2981739"/>
              <a:gd name="connsiteX30" fmla="*/ 3290923 w 3461211"/>
              <a:gd name="connsiteY30" fmla="*/ 188844 h 2981739"/>
              <a:gd name="connsiteX31" fmla="*/ 3221349 w 3461211"/>
              <a:gd name="connsiteY31" fmla="*/ 218661 h 2981739"/>
              <a:gd name="connsiteX32" fmla="*/ 3191532 w 3461211"/>
              <a:gd name="connsiteY32" fmla="*/ 258417 h 2981739"/>
              <a:gd name="connsiteX33" fmla="*/ 3171654 w 3461211"/>
              <a:gd name="connsiteY33" fmla="*/ 278296 h 2981739"/>
              <a:gd name="connsiteX34" fmla="*/ 3151775 w 3461211"/>
              <a:gd name="connsiteY34" fmla="*/ 437322 h 2981739"/>
              <a:gd name="connsiteX35" fmla="*/ 3121958 w 3461211"/>
              <a:gd name="connsiteY35" fmla="*/ 447261 h 2981739"/>
              <a:gd name="connsiteX36" fmla="*/ 3042445 w 3461211"/>
              <a:gd name="connsiteY36" fmla="*/ 457200 h 2981739"/>
              <a:gd name="connsiteX37" fmla="*/ 2992749 w 3461211"/>
              <a:gd name="connsiteY37" fmla="*/ 467139 h 2981739"/>
              <a:gd name="connsiteX38" fmla="*/ 2893358 w 3461211"/>
              <a:gd name="connsiteY38" fmla="*/ 516835 h 2981739"/>
              <a:gd name="connsiteX39" fmla="*/ 2833723 w 3461211"/>
              <a:gd name="connsiteY39" fmla="*/ 546652 h 2981739"/>
              <a:gd name="connsiteX40" fmla="*/ 2784027 w 3461211"/>
              <a:gd name="connsiteY40" fmla="*/ 576470 h 2981739"/>
              <a:gd name="connsiteX41" fmla="*/ 2724393 w 3461211"/>
              <a:gd name="connsiteY41" fmla="*/ 586409 h 2981739"/>
              <a:gd name="connsiteX42" fmla="*/ 2654819 w 3461211"/>
              <a:gd name="connsiteY42" fmla="*/ 616226 h 2981739"/>
              <a:gd name="connsiteX43" fmla="*/ 2575306 w 3461211"/>
              <a:gd name="connsiteY43" fmla="*/ 646044 h 2981739"/>
              <a:gd name="connsiteX44" fmla="*/ 2505732 w 3461211"/>
              <a:gd name="connsiteY44" fmla="*/ 685800 h 2981739"/>
              <a:gd name="connsiteX45" fmla="*/ 2475914 w 3461211"/>
              <a:gd name="connsiteY45" fmla="*/ 795131 h 2981739"/>
              <a:gd name="connsiteX46" fmla="*/ 2396401 w 3461211"/>
              <a:gd name="connsiteY46" fmla="*/ 894522 h 2981739"/>
              <a:gd name="connsiteX47" fmla="*/ 2336767 w 3461211"/>
              <a:gd name="connsiteY47" fmla="*/ 983974 h 2981739"/>
              <a:gd name="connsiteX48" fmla="*/ 2316888 w 3461211"/>
              <a:gd name="connsiteY48" fmla="*/ 1023731 h 2981739"/>
              <a:gd name="connsiteX49" fmla="*/ 2356645 w 3461211"/>
              <a:gd name="connsiteY49" fmla="*/ 1162878 h 2981739"/>
              <a:gd name="connsiteX50" fmla="*/ 2485854 w 3461211"/>
              <a:gd name="connsiteY50" fmla="*/ 1262270 h 2981739"/>
              <a:gd name="connsiteX51" fmla="*/ 2535549 w 3461211"/>
              <a:gd name="connsiteY51" fmla="*/ 1302026 h 2981739"/>
              <a:gd name="connsiteX52" fmla="*/ 2555427 w 3461211"/>
              <a:gd name="connsiteY52" fmla="*/ 1331844 h 2981739"/>
              <a:gd name="connsiteX53" fmla="*/ 2595184 w 3461211"/>
              <a:gd name="connsiteY53" fmla="*/ 1381539 h 2981739"/>
              <a:gd name="connsiteX54" fmla="*/ 2565367 w 3461211"/>
              <a:gd name="connsiteY54" fmla="*/ 1421296 h 2981739"/>
              <a:gd name="connsiteX55" fmla="*/ 2465975 w 3461211"/>
              <a:gd name="connsiteY55" fmla="*/ 1461052 h 2981739"/>
              <a:gd name="connsiteX56" fmla="*/ 2436158 w 3461211"/>
              <a:gd name="connsiteY56" fmla="*/ 1480931 h 2981739"/>
              <a:gd name="connsiteX57" fmla="*/ 2416280 w 3461211"/>
              <a:gd name="connsiteY57" fmla="*/ 1550504 h 2981739"/>
              <a:gd name="connsiteX58" fmla="*/ 2446097 w 3461211"/>
              <a:gd name="connsiteY58" fmla="*/ 1679713 h 2981739"/>
              <a:gd name="connsiteX59" fmla="*/ 2475914 w 3461211"/>
              <a:gd name="connsiteY59" fmla="*/ 1729409 h 2981739"/>
              <a:gd name="connsiteX60" fmla="*/ 2515671 w 3461211"/>
              <a:gd name="connsiteY60" fmla="*/ 1759226 h 2981739"/>
              <a:gd name="connsiteX61" fmla="*/ 2575306 w 3461211"/>
              <a:gd name="connsiteY61" fmla="*/ 1838739 h 2981739"/>
              <a:gd name="connsiteX62" fmla="*/ 2605123 w 3461211"/>
              <a:gd name="connsiteY62" fmla="*/ 1878496 h 2981739"/>
              <a:gd name="connsiteX63" fmla="*/ 2615062 w 3461211"/>
              <a:gd name="connsiteY63" fmla="*/ 1928191 h 2981739"/>
              <a:gd name="connsiteX64" fmla="*/ 2595184 w 3461211"/>
              <a:gd name="connsiteY64" fmla="*/ 2136913 h 2981739"/>
              <a:gd name="connsiteX65" fmla="*/ 2515671 w 3461211"/>
              <a:gd name="connsiteY65" fmla="*/ 2166731 h 2981739"/>
              <a:gd name="connsiteX66" fmla="*/ 2366584 w 3461211"/>
              <a:gd name="connsiteY66" fmla="*/ 2136913 h 2981739"/>
              <a:gd name="connsiteX67" fmla="*/ 2267193 w 3461211"/>
              <a:gd name="connsiteY67" fmla="*/ 2057400 h 2981739"/>
              <a:gd name="connsiteX68" fmla="*/ 2207558 w 3461211"/>
              <a:gd name="connsiteY68" fmla="*/ 2037522 h 2981739"/>
              <a:gd name="connsiteX69" fmla="*/ 2157862 w 3461211"/>
              <a:gd name="connsiteY69" fmla="*/ 2007704 h 2981739"/>
              <a:gd name="connsiteX70" fmla="*/ 2108167 w 3461211"/>
              <a:gd name="connsiteY70" fmla="*/ 1997765 h 2981739"/>
              <a:gd name="connsiteX71" fmla="*/ 1611210 w 3461211"/>
              <a:gd name="connsiteY71" fmla="*/ 2037522 h 2981739"/>
              <a:gd name="connsiteX72" fmla="*/ 1541636 w 3461211"/>
              <a:gd name="connsiteY72" fmla="*/ 2097157 h 2981739"/>
              <a:gd name="connsiteX73" fmla="*/ 1472062 w 3461211"/>
              <a:gd name="connsiteY73" fmla="*/ 2166731 h 2981739"/>
              <a:gd name="connsiteX74" fmla="*/ 1412427 w 3461211"/>
              <a:gd name="connsiteY74" fmla="*/ 2246244 h 2981739"/>
              <a:gd name="connsiteX75" fmla="*/ 1362732 w 3461211"/>
              <a:gd name="connsiteY75" fmla="*/ 2276061 h 2981739"/>
              <a:gd name="connsiteX76" fmla="*/ 1243462 w 3461211"/>
              <a:gd name="connsiteY76" fmla="*/ 2365513 h 2981739"/>
              <a:gd name="connsiteX77" fmla="*/ 1134132 w 3461211"/>
              <a:gd name="connsiteY77" fmla="*/ 2425148 h 2981739"/>
              <a:gd name="connsiteX78" fmla="*/ 1054619 w 3461211"/>
              <a:gd name="connsiteY78" fmla="*/ 2464904 h 2981739"/>
              <a:gd name="connsiteX79" fmla="*/ 945288 w 3461211"/>
              <a:gd name="connsiteY79" fmla="*/ 2524539 h 2981739"/>
              <a:gd name="connsiteX80" fmla="*/ 845897 w 3461211"/>
              <a:gd name="connsiteY80" fmla="*/ 2554357 h 2981739"/>
              <a:gd name="connsiteX81" fmla="*/ 776323 w 3461211"/>
              <a:gd name="connsiteY81" fmla="*/ 2584174 h 2981739"/>
              <a:gd name="connsiteX82" fmla="*/ 498027 w 3461211"/>
              <a:gd name="connsiteY82" fmla="*/ 2594113 h 2981739"/>
              <a:gd name="connsiteX83" fmla="*/ 418514 w 3461211"/>
              <a:gd name="connsiteY83" fmla="*/ 2633870 h 2981739"/>
              <a:gd name="connsiteX84" fmla="*/ 309184 w 3461211"/>
              <a:gd name="connsiteY84" fmla="*/ 2663687 h 2981739"/>
              <a:gd name="connsiteX85" fmla="*/ 199854 w 3461211"/>
              <a:gd name="connsiteY85" fmla="*/ 2713383 h 2981739"/>
              <a:gd name="connsiteX86" fmla="*/ 100462 w 3461211"/>
              <a:gd name="connsiteY86" fmla="*/ 2773017 h 2981739"/>
              <a:gd name="connsiteX87" fmla="*/ 80584 w 3461211"/>
              <a:gd name="connsiteY87" fmla="*/ 2802835 h 2981739"/>
              <a:gd name="connsiteX88" fmla="*/ 50767 w 3461211"/>
              <a:gd name="connsiteY88" fmla="*/ 2822713 h 2981739"/>
              <a:gd name="connsiteX89" fmla="*/ 40827 w 3461211"/>
              <a:gd name="connsiteY89" fmla="*/ 2862470 h 2981739"/>
              <a:gd name="connsiteX90" fmla="*/ 1071 w 3461211"/>
              <a:gd name="connsiteY90" fmla="*/ 2951922 h 2981739"/>
              <a:gd name="connsiteX91" fmla="*/ 1071 w 3461211"/>
              <a:gd name="connsiteY91" fmla="*/ 2981739 h 2981739"/>
              <a:gd name="connsiteX92" fmla="*/ 30888 w 3461211"/>
              <a:gd name="connsiteY92" fmla="*/ 834887 h 2981739"/>
              <a:gd name="connsiteX0" fmla="*/ 0 w 3476043"/>
              <a:gd name="connsiteY0" fmla="*/ 810122 h 2981739"/>
              <a:gd name="connsiteX1" fmla="*/ 45720 w 3476043"/>
              <a:gd name="connsiteY1" fmla="*/ 834887 h 2981739"/>
              <a:gd name="connsiteX2" fmla="*/ 204746 w 3476043"/>
              <a:gd name="connsiteY2" fmla="*/ 884583 h 2981739"/>
              <a:gd name="connsiteX3" fmla="*/ 403529 w 3476043"/>
              <a:gd name="connsiteY3" fmla="*/ 954157 h 2981739"/>
              <a:gd name="connsiteX4" fmla="*/ 572494 w 3476043"/>
              <a:gd name="connsiteY4" fmla="*/ 993913 h 2981739"/>
              <a:gd name="connsiteX5" fmla="*/ 751399 w 3476043"/>
              <a:gd name="connsiteY5" fmla="*/ 974035 h 2981739"/>
              <a:gd name="connsiteX6" fmla="*/ 791155 w 3476043"/>
              <a:gd name="connsiteY6" fmla="*/ 954157 h 2981739"/>
              <a:gd name="connsiteX7" fmla="*/ 870668 w 3476043"/>
              <a:gd name="connsiteY7" fmla="*/ 934278 h 2981739"/>
              <a:gd name="connsiteX8" fmla="*/ 1278172 w 3476043"/>
              <a:gd name="connsiteY8" fmla="*/ 924339 h 2981739"/>
              <a:gd name="connsiteX9" fmla="*/ 1397442 w 3476043"/>
              <a:gd name="connsiteY9" fmla="*/ 874644 h 2981739"/>
              <a:gd name="connsiteX10" fmla="*/ 1655859 w 3476043"/>
              <a:gd name="connsiteY10" fmla="*/ 815009 h 2981739"/>
              <a:gd name="connsiteX11" fmla="*/ 1884459 w 3476043"/>
              <a:gd name="connsiteY11" fmla="*/ 745435 h 2981739"/>
              <a:gd name="connsiteX12" fmla="*/ 2063364 w 3476043"/>
              <a:gd name="connsiteY12" fmla="*/ 705678 h 2981739"/>
              <a:gd name="connsiteX13" fmla="*/ 2152816 w 3476043"/>
              <a:gd name="connsiteY13" fmla="*/ 675861 h 2981739"/>
              <a:gd name="connsiteX14" fmla="*/ 2291964 w 3476043"/>
              <a:gd name="connsiteY14" fmla="*/ 616226 h 2981739"/>
              <a:gd name="connsiteX15" fmla="*/ 2490746 w 3476043"/>
              <a:gd name="connsiteY15" fmla="*/ 447261 h 2981739"/>
              <a:gd name="connsiteX16" fmla="*/ 2550381 w 3476043"/>
              <a:gd name="connsiteY16" fmla="*/ 407504 h 2981739"/>
              <a:gd name="connsiteX17" fmla="*/ 2610016 w 3476043"/>
              <a:gd name="connsiteY17" fmla="*/ 377687 h 2981739"/>
              <a:gd name="connsiteX18" fmla="*/ 2778981 w 3476043"/>
              <a:gd name="connsiteY18" fmla="*/ 308113 h 2981739"/>
              <a:gd name="connsiteX19" fmla="*/ 2848555 w 3476043"/>
              <a:gd name="connsiteY19" fmla="*/ 268357 h 2981739"/>
              <a:gd name="connsiteX20" fmla="*/ 3047338 w 3476043"/>
              <a:gd name="connsiteY20" fmla="*/ 218661 h 2981739"/>
              <a:gd name="connsiteX21" fmla="*/ 3087094 w 3476043"/>
              <a:gd name="connsiteY21" fmla="*/ 198783 h 2981739"/>
              <a:gd name="connsiteX22" fmla="*/ 3206364 w 3476043"/>
              <a:gd name="connsiteY22" fmla="*/ 149087 h 2981739"/>
              <a:gd name="connsiteX23" fmla="*/ 3275938 w 3476043"/>
              <a:gd name="connsiteY23" fmla="*/ 109331 h 2981739"/>
              <a:gd name="connsiteX24" fmla="*/ 3325633 w 3476043"/>
              <a:gd name="connsiteY24" fmla="*/ 69574 h 2981739"/>
              <a:gd name="connsiteX25" fmla="*/ 3385268 w 3476043"/>
              <a:gd name="connsiteY25" fmla="*/ 39757 h 2981739"/>
              <a:gd name="connsiteX26" fmla="*/ 3444903 w 3476043"/>
              <a:gd name="connsiteY26" fmla="*/ 0 h 2981739"/>
              <a:gd name="connsiteX27" fmla="*/ 3474720 w 3476043"/>
              <a:gd name="connsiteY27" fmla="*/ 9939 h 2981739"/>
              <a:gd name="connsiteX28" fmla="*/ 3464781 w 3476043"/>
              <a:gd name="connsiteY28" fmla="*/ 39757 h 2981739"/>
              <a:gd name="connsiteX29" fmla="*/ 3385268 w 3476043"/>
              <a:gd name="connsiteY29" fmla="*/ 99391 h 2981739"/>
              <a:gd name="connsiteX30" fmla="*/ 3305755 w 3476043"/>
              <a:gd name="connsiteY30" fmla="*/ 188844 h 2981739"/>
              <a:gd name="connsiteX31" fmla="*/ 3236181 w 3476043"/>
              <a:gd name="connsiteY31" fmla="*/ 218661 h 2981739"/>
              <a:gd name="connsiteX32" fmla="*/ 3206364 w 3476043"/>
              <a:gd name="connsiteY32" fmla="*/ 258417 h 2981739"/>
              <a:gd name="connsiteX33" fmla="*/ 3186486 w 3476043"/>
              <a:gd name="connsiteY33" fmla="*/ 278296 h 2981739"/>
              <a:gd name="connsiteX34" fmla="*/ 3166607 w 3476043"/>
              <a:gd name="connsiteY34" fmla="*/ 437322 h 2981739"/>
              <a:gd name="connsiteX35" fmla="*/ 3136790 w 3476043"/>
              <a:gd name="connsiteY35" fmla="*/ 447261 h 2981739"/>
              <a:gd name="connsiteX36" fmla="*/ 3057277 w 3476043"/>
              <a:gd name="connsiteY36" fmla="*/ 457200 h 2981739"/>
              <a:gd name="connsiteX37" fmla="*/ 3007581 w 3476043"/>
              <a:gd name="connsiteY37" fmla="*/ 467139 h 2981739"/>
              <a:gd name="connsiteX38" fmla="*/ 2908190 w 3476043"/>
              <a:gd name="connsiteY38" fmla="*/ 516835 h 2981739"/>
              <a:gd name="connsiteX39" fmla="*/ 2848555 w 3476043"/>
              <a:gd name="connsiteY39" fmla="*/ 546652 h 2981739"/>
              <a:gd name="connsiteX40" fmla="*/ 2798859 w 3476043"/>
              <a:gd name="connsiteY40" fmla="*/ 576470 h 2981739"/>
              <a:gd name="connsiteX41" fmla="*/ 2739225 w 3476043"/>
              <a:gd name="connsiteY41" fmla="*/ 586409 h 2981739"/>
              <a:gd name="connsiteX42" fmla="*/ 2669651 w 3476043"/>
              <a:gd name="connsiteY42" fmla="*/ 616226 h 2981739"/>
              <a:gd name="connsiteX43" fmla="*/ 2590138 w 3476043"/>
              <a:gd name="connsiteY43" fmla="*/ 646044 h 2981739"/>
              <a:gd name="connsiteX44" fmla="*/ 2520564 w 3476043"/>
              <a:gd name="connsiteY44" fmla="*/ 685800 h 2981739"/>
              <a:gd name="connsiteX45" fmla="*/ 2490746 w 3476043"/>
              <a:gd name="connsiteY45" fmla="*/ 795131 h 2981739"/>
              <a:gd name="connsiteX46" fmla="*/ 2411233 w 3476043"/>
              <a:gd name="connsiteY46" fmla="*/ 894522 h 2981739"/>
              <a:gd name="connsiteX47" fmla="*/ 2351599 w 3476043"/>
              <a:gd name="connsiteY47" fmla="*/ 983974 h 2981739"/>
              <a:gd name="connsiteX48" fmla="*/ 2331720 w 3476043"/>
              <a:gd name="connsiteY48" fmla="*/ 1023731 h 2981739"/>
              <a:gd name="connsiteX49" fmla="*/ 2371477 w 3476043"/>
              <a:gd name="connsiteY49" fmla="*/ 1162878 h 2981739"/>
              <a:gd name="connsiteX50" fmla="*/ 2500686 w 3476043"/>
              <a:gd name="connsiteY50" fmla="*/ 1262270 h 2981739"/>
              <a:gd name="connsiteX51" fmla="*/ 2550381 w 3476043"/>
              <a:gd name="connsiteY51" fmla="*/ 1302026 h 2981739"/>
              <a:gd name="connsiteX52" fmla="*/ 2570259 w 3476043"/>
              <a:gd name="connsiteY52" fmla="*/ 1331844 h 2981739"/>
              <a:gd name="connsiteX53" fmla="*/ 2610016 w 3476043"/>
              <a:gd name="connsiteY53" fmla="*/ 1381539 h 2981739"/>
              <a:gd name="connsiteX54" fmla="*/ 2580199 w 3476043"/>
              <a:gd name="connsiteY54" fmla="*/ 1421296 h 2981739"/>
              <a:gd name="connsiteX55" fmla="*/ 2480807 w 3476043"/>
              <a:gd name="connsiteY55" fmla="*/ 1461052 h 2981739"/>
              <a:gd name="connsiteX56" fmla="*/ 2450990 w 3476043"/>
              <a:gd name="connsiteY56" fmla="*/ 1480931 h 2981739"/>
              <a:gd name="connsiteX57" fmla="*/ 2431112 w 3476043"/>
              <a:gd name="connsiteY57" fmla="*/ 1550504 h 2981739"/>
              <a:gd name="connsiteX58" fmla="*/ 2460929 w 3476043"/>
              <a:gd name="connsiteY58" fmla="*/ 1679713 h 2981739"/>
              <a:gd name="connsiteX59" fmla="*/ 2490746 w 3476043"/>
              <a:gd name="connsiteY59" fmla="*/ 1729409 h 2981739"/>
              <a:gd name="connsiteX60" fmla="*/ 2530503 w 3476043"/>
              <a:gd name="connsiteY60" fmla="*/ 1759226 h 2981739"/>
              <a:gd name="connsiteX61" fmla="*/ 2590138 w 3476043"/>
              <a:gd name="connsiteY61" fmla="*/ 1838739 h 2981739"/>
              <a:gd name="connsiteX62" fmla="*/ 2619955 w 3476043"/>
              <a:gd name="connsiteY62" fmla="*/ 1878496 h 2981739"/>
              <a:gd name="connsiteX63" fmla="*/ 2629894 w 3476043"/>
              <a:gd name="connsiteY63" fmla="*/ 1928191 h 2981739"/>
              <a:gd name="connsiteX64" fmla="*/ 2610016 w 3476043"/>
              <a:gd name="connsiteY64" fmla="*/ 2136913 h 2981739"/>
              <a:gd name="connsiteX65" fmla="*/ 2530503 w 3476043"/>
              <a:gd name="connsiteY65" fmla="*/ 2166731 h 2981739"/>
              <a:gd name="connsiteX66" fmla="*/ 2381416 w 3476043"/>
              <a:gd name="connsiteY66" fmla="*/ 2136913 h 2981739"/>
              <a:gd name="connsiteX67" fmla="*/ 2282025 w 3476043"/>
              <a:gd name="connsiteY67" fmla="*/ 2057400 h 2981739"/>
              <a:gd name="connsiteX68" fmla="*/ 2222390 w 3476043"/>
              <a:gd name="connsiteY68" fmla="*/ 2037522 h 2981739"/>
              <a:gd name="connsiteX69" fmla="*/ 2172694 w 3476043"/>
              <a:gd name="connsiteY69" fmla="*/ 2007704 h 2981739"/>
              <a:gd name="connsiteX70" fmla="*/ 2122999 w 3476043"/>
              <a:gd name="connsiteY70" fmla="*/ 1997765 h 2981739"/>
              <a:gd name="connsiteX71" fmla="*/ 1626042 w 3476043"/>
              <a:gd name="connsiteY71" fmla="*/ 2037522 h 2981739"/>
              <a:gd name="connsiteX72" fmla="*/ 1556468 w 3476043"/>
              <a:gd name="connsiteY72" fmla="*/ 2097157 h 2981739"/>
              <a:gd name="connsiteX73" fmla="*/ 1486894 w 3476043"/>
              <a:gd name="connsiteY73" fmla="*/ 2166731 h 2981739"/>
              <a:gd name="connsiteX74" fmla="*/ 1427259 w 3476043"/>
              <a:gd name="connsiteY74" fmla="*/ 2246244 h 2981739"/>
              <a:gd name="connsiteX75" fmla="*/ 1377564 w 3476043"/>
              <a:gd name="connsiteY75" fmla="*/ 2276061 h 2981739"/>
              <a:gd name="connsiteX76" fmla="*/ 1258294 w 3476043"/>
              <a:gd name="connsiteY76" fmla="*/ 2365513 h 2981739"/>
              <a:gd name="connsiteX77" fmla="*/ 1148964 w 3476043"/>
              <a:gd name="connsiteY77" fmla="*/ 2425148 h 2981739"/>
              <a:gd name="connsiteX78" fmla="*/ 1069451 w 3476043"/>
              <a:gd name="connsiteY78" fmla="*/ 2464904 h 2981739"/>
              <a:gd name="connsiteX79" fmla="*/ 960120 w 3476043"/>
              <a:gd name="connsiteY79" fmla="*/ 2524539 h 2981739"/>
              <a:gd name="connsiteX80" fmla="*/ 860729 w 3476043"/>
              <a:gd name="connsiteY80" fmla="*/ 2554357 h 2981739"/>
              <a:gd name="connsiteX81" fmla="*/ 791155 w 3476043"/>
              <a:gd name="connsiteY81" fmla="*/ 2584174 h 2981739"/>
              <a:gd name="connsiteX82" fmla="*/ 512859 w 3476043"/>
              <a:gd name="connsiteY82" fmla="*/ 2594113 h 2981739"/>
              <a:gd name="connsiteX83" fmla="*/ 433346 w 3476043"/>
              <a:gd name="connsiteY83" fmla="*/ 2633870 h 2981739"/>
              <a:gd name="connsiteX84" fmla="*/ 324016 w 3476043"/>
              <a:gd name="connsiteY84" fmla="*/ 2663687 h 2981739"/>
              <a:gd name="connsiteX85" fmla="*/ 214686 w 3476043"/>
              <a:gd name="connsiteY85" fmla="*/ 2713383 h 2981739"/>
              <a:gd name="connsiteX86" fmla="*/ 115294 w 3476043"/>
              <a:gd name="connsiteY86" fmla="*/ 2773017 h 2981739"/>
              <a:gd name="connsiteX87" fmla="*/ 95416 w 3476043"/>
              <a:gd name="connsiteY87" fmla="*/ 2802835 h 2981739"/>
              <a:gd name="connsiteX88" fmla="*/ 65599 w 3476043"/>
              <a:gd name="connsiteY88" fmla="*/ 2822713 h 2981739"/>
              <a:gd name="connsiteX89" fmla="*/ 55659 w 3476043"/>
              <a:gd name="connsiteY89" fmla="*/ 2862470 h 2981739"/>
              <a:gd name="connsiteX90" fmla="*/ 15903 w 3476043"/>
              <a:gd name="connsiteY90" fmla="*/ 2951922 h 2981739"/>
              <a:gd name="connsiteX91" fmla="*/ 15903 w 3476043"/>
              <a:gd name="connsiteY91" fmla="*/ 2981739 h 2981739"/>
              <a:gd name="connsiteX92" fmla="*/ 0 w 3476043"/>
              <a:gd name="connsiteY92" fmla="*/ 810122 h 2981739"/>
              <a:gd name="connsiteX0" fmla="*/ 0 w 3476043"/>
              <a:gd name="connsiteY0" fmla="*/ 810122 h 2981739"/>
              <a:gd name="connsiteX1" fmla="*/ 45720 w 3476043"/>
              <a:gd name="connsiteY1" fmla="*/ 834887 h 2981739"/>
              <a:gd name="connsiteX2" fmla="*/ 204746 w 3476043"/>
              <a:gd name="connsiteY2" fmla="*/ 884583 h 2981739"/>
              <a:gd name="connsiteX3" fmla="*/ 403529 w 3476043"/>
              <a:gd name="connsiteY3" fmla="*/ 954157 h 2981739"/>
              <a:gd name="connsiteX4" fmla="*/ 572494 w 3476043"/>
              <a:gd name="connsiteY4" fmla="*/ 993913 h 2981739"/>
              <a:gd name="connsiteX5" fmla="*/ 751399 w 3476043"/>
              <a:gd name="connsiteY5" fmla="*/ 974035 h 2981739"/>
              <a:gd name="connsiteX6" fmla="*/ 791155 w 3476043"/>
              <a:gd name="connsiteY6" fmla="*/ 954157 h 2981739"/>
              <a:gd name="connsiteX7" fmla="*/ 870668 w 3476043"/>
              <a:gd name="connsiteY7" fmla="*/ 934278 h 2981739"/>
              <a:gd name="connsiteX8" fmla="*/ 1278172 w 3476043"/>
              <a:gd name="connsiteY8" fmla="*/ 924339 h 2981739"/>
              <a:gd name="connsiteX9" fmla="*/ 1397442 w 3476043"/>
              <a:gd name="connsiteY9" fmla="*/ 874644 h 2981739"/>
              <a:gd name="connsiteX10" fmla="*/ 1655859 w 3476043"/>
              <a:gd name="connsiteY10" fmla="*/ 815009 h 2981739"/>
              <a:gd name="connsiteX11" fmla="*/ 1884459 w 3476043"/>
              <a:gd name="connsiteY11" fmla="*/ 745435 h 2981739"/>
              <a:gd name="connsiteX12" fmla="*/ 2063364 w 3476043"/>
              <a:gd name="connsiteY12" fmla="*/ 705678 h 2981739"/>
              <a:gd name="connsiteX13" fmla="*/ 2152816 w 3476043"/>
              <a:gd name="connsiteY13" fmla="*/ 675861 h 2981739"/>
              <a:gd name="connsiteX14" fmla="*/ 2291964 w 3476043"/>
              <a:gd name="connsiteY14" fmla="*/ 616226 h 2981739"/>
              <a:gd name="connsiteX15" fmla="*/ 2490746 w 3476043"/>
              <a:gd name="connsiteY15" fmla="*/ 447261 h 2981739"/>
              <a:gd name="connsiteX16" fmla="*/ 2550381 w 3476043"/>
              <a:gd name="connsiteY16" fmla="*/ 407504 h 2981739"/>
              <a:gd name="connsiteX17" fmla="*/ 2610016 w 3476043"/>
              <a:gd name="connsiteY17" fmla="*/ 377687 h 2981739"/>
              <a:gd name="connsiteX18" fmla="*/ 2778981 w 3476043"/>
              <a:gd name="connsiteY18" fmla="*/ 308113 h 2981739"/>
              <a:gd name="connsiteX19" fmla="*/ 2848555 w 3476043"/>
              <a:gd name="connsiteY19" fmla="*/ 268357 h 2981739"/>
              <a:gd name="connsiteX20" fmla="*/ 3047338 w 3476043"/>
              <a:gd name="connsiteY20" fmla="*/ 218661 h 2981739"/>
              <a:gd name="connsiteX21" fmla="*/ 3087094 w 3476043"/>
              <a:gd name="connsiteY21" fmla="*/ 198783 h 2981739"/>
              <a:gd name="connsiteX22" fmla="*/ 3206364 w 3476043"/>
              <a:gd name="connsiteY22" fmla="*/ 149087 h 2981739"/>
              <a:gd name="connsiteX23" fmla="*/ 3275938 w 3476043"/>
              <a:gd name="connsiteY23" fmla="*/ 109331 h 2981739"/>
              <a:gd name="connsiteX24" fmla="*/ 3325633 w 3476043"/>
              <a:gd name="connsiteY24" fmla="*/ 69574 h 2981739"/>
              <a:gd name="connsiteX25" fmla="*/ 3385268 w 3476043"/>
              <a:gd name="connsiteY25" fmla="*/ 39757 h 2981739"/>
              <a:gd name="connsiteX26" fmla="*/ 3444903 w 3476043"/>
              <a:gd name="connsiteY26" fmla="*/ 0 h 2981739"/>
              <a:gd name="connsiteX27" fmla="*/ 3474720 w 3476043"/>
              <a:gd name="connsiteY27" fmla="*/ 9939 h 2981739"/>
              <a:gd name="connsiteX28" fmla="*/ 3464781 w 3476043"/>
              <a:gd name="connsiteY28" fmla="*/ 39757 h 2981739"/>
              <a:gd name="connsiteX29" fmla="*/ 3385268 w 3476043"/>
              <a:gd name="connsiteY29" fmla="*/ 99391 h 2981739"/>
              <a:gd name="connsiteX30" fmla="*/ 3305755 w 3476043"/>
              <a:gd name="connsiteY30" fmla="*/ 188844 h 2981739"/>
              <a:gd name="connsiteX31" fmla="*/ 3236181 w 3476043"/>
              <a:gd name="connsiteY31" fmla="*/ 218661 h 2981739"/>
              <a:gd name="connsiteX32" fmla="*/ 3206364 w 3476043"/>
              <a:gd name="connsiteY32" fmla="*/ 258417 h 2981739"/>
              <a:gd name="connsiteX33" fmla="*/ 3186486 w 3476043"/>
              <a:gd name="connsiteY33" fmla="*/ 278296 h 2981739"/>
              <a:gd name="connsiteX34" fmla="*/ 3166607 w 3476043"/>
              <a:gd name="connsiteY34" fmla="*/ 437322 h 2981739"/>
              <a:gd name="connsiteX35" fmla="*/ 3136790 w 3476043"/>
              <a:gd name="connsiteY35" fmla="*/ 447261 h 2981739"/>
              <a:gd name="connsiteX36" fmla="*/ 3057277 w 3476043"/>
              <a:gd name="connsiteY36" fmla="*/ 457200 h 2981739"/>
              <a:gd name="connsiteX37" fmla="*/ 3007581 w 3476043"/>
              <a:gd name="connsiteY37" fmla="*/ 467139 h 2981739"/>
              <a:gd name="connsiteX38" fmla="*/ 2908190 w 3476043"/>
              <a:gd name="connsiteY38" fmla="*/ 516835 h 2981739"/>
              <a:gd name="connsiteX39" fmla="*/ 2848555 w 3476043"/>
              <a:gd name="connsiteY39" fmla="*/ 546652 h 2981739"/>
              <a:gd name="connsiteX40" fmla="*/ 2798859 w 3476043"/>
              <a:gd name="connsiteY40" fmla="*/ 576470 h 2981739"/>
              <a:gd name="connsiteX41" fmla="*/ 2739225 w 3476043"/>
              <a:gd name="connsiteY41" fmla="*/ 586409 h 2981739"/>
              <a:gd name="connsiteX42" fmla="*/ 2669651 w 3476043"/>
              <a:gd name="connsiteY42" fmla="*/ 616226 h 2981739"/>
              <a:gd name="connsiteX43" fmla="*/ 2590138 w 3476043"/>
              <a:gd name="connsiteY43" fmla="*/ 646044 h 2981739"/>
              <a:gd name="connsiteX44" fmla="*/ 2520564 w 3476043"/>
              <a:gd name="connsiteY44" fmla="*/ 685800 h 2981739"/>
              <a:gd name="connsiteX45" fmla="*/ 2490746 w 3476043"/>
              <a:gd name="connsiteY45" fmla="*/ 795131 h 2981739"/>
              <a:gd name="connsiteX46" fmla="*/ 2411233 w 3476043"/>
              <a:gd name="connsiteY46" fmla="*/ 894522 h 2981739"/>
              <a:gd name="connsiteX47" fmla="*/ 2351599 w 3476043"/>
              <a:gd name="connsiteY47" fmla="*/ 983974 h 2981739"/>
              <a:gd name="connsiteX48" fmla="*/ 2331720 w 3476043"/>
              <a:gd name="connsiteY48" fmla="*/ 1023731 h 2981739"/>
              <a:gd name="connsiteX49" fmla="*/ 2371477 w 3476043"/>
              <a:gd name="connsiteY49" fmla="*/ 1162878 h 2981739"/>
              <a:gd name="connsiteX50" fmla="*/ 2500686 w 3476043"/>
              <a:gd name="connsiteY50" fmla="*/ 1262270 h 2981739"/>
              <a:gd name="connsiteX51" fmla="*/ 2550381 w 3476043"/>
              <a:gd name="connsiteY51" fmla="*/ 1302026 h 2981739"/>
              <a:gd name="connsiteX52" fmla="*/ 2570259 w 3476043"/>
              <a:gd name="connsiteY52" fmla="*/ 1331844 h 2981739"/>
              <a:gd name="connsiteX53" fmla="*/ 2610016 w 3476043"/>
              <a:gd name="connsiteY53" fmla="*/ 1381539 h 2981739"/>
              <a:gd name="connsiteX54" fmla="*/ 2580199 w 3476043"/>
              <a:gd name="connsiteY54" fmla="*/ 1421296 h 2981739"/>
              <a:gd name="connsiteX55" fmla="*/ 2480807 w 3476043"/>
              <a:gd name="connsiteY55" fmla="*/ 1461052 h 2981739"/>
              <a:gd name="connsiteX56" fmla="*/ 2450990 w 3476043"/>
              <a:gd name="connsiteY56" fmla="*/ 1480931 h 2981739"/>
              <a:gd name="connsiteX57" fmla="*/ 2431112 w 3476043"/>
              <a:gd name="connsiteY57" fmla="*/ 1550504 h 2981739"/>
              <a:gd name="connsiteX58" fmla="*/ 2460929 w 3476043"/>
              <a:gd name="connsiteY58" fmla="*/ 1679713 h 2981739"/>
              <a:gd name="connsiteX59" fmla="*/ 2490746 w 3476043"/>
              <a:gd name="connsiteY59" fmla="*/ 1729409 h 2981739"/>
              <a:gd name="connsiteX60" fmla="*/ 2530503 w 3476043"/>
              <a:gd name="connsiteY60" fmla="*/ 1759226 h 2981739"/>
              <a:gd name="connsiteX61" fmla="*/ 2590138 w 3476043"/>
              <a:gd name="connsiteY61" fmla="*/ 1838739 h 2981739"/>
              <a:gd name="connsiteX62" fmla="*/ 2619955 w 3476043"/>
              <a:gd name="connsiteY62" fmla="*/ 1878496 h 2981739"/>
              <a:gd name="connsiteX63" fmla="*/ 2629894 w 3476043"/>
              <a:gd name="connsiteY63" fmla="*/ 1928191 h 2981739"/>
              <a:gd name="connsiteX64" fmla="*/ 2610016 w 3476043"/>
              <a:gd name="connsiteY64" fmla="*/ 2136913 h 2981739"/>
              <a:gd name="connsiteX65" fmla="*/ 2530503 w 3476043"/>
              <a:gd name="connsiteY65" fmla="*/ 2166731 h 2981739"/>
              <a:gd name="connsiteX66" fmla="*/ 2381416 w 3476043"/>
              <a:gd name="connsiteY66" fmla="*/ 2136913 h 2981739"/>
              <a:gd name="connsiteX67" fmla="*/ 2282025 w 3476043"/>
              <a:gd name="connsiteY67" fmla="*/ 2057400 h 2981739"/>
              <a:gd name="connsiteX68" fmla="*/ 2222390 w 3476043"/>
              <a:gd name="connsiteY68" fmla="*/ 2037522 h 2981739"/>
              <a:gd name="connsiteX69" fmla="*/ 2172694 w 3476043"/>
              <a:gd name="connsiteY69" fmla="*/ 2007704 h 2981739"/>
              <a:gd name="connsiteX70" fmla="*/ 2122999 w 3476043"/>
              <a:gd name="connsiteY70" fmla="*/ 1997765 h 2981739"/>
              <a:gd name="connsiteX71" fmla="*/ 1626042 w 3476043"/>
              <a:gd name="connsiteY71" fmla="*/ 2037522 h 2981739"/>
              <a:gd name="connsiteX72" fmla="*/ 1556468 w 3476043"/>
              <a:gd name="connsiteY72" fmla="*/ 2097157 h 2981739"/>
              <a:gd name="connsiteX73" fmla="*/ 1486894 w 3476043"/>
              <a:gd name="connsiteY73" fmla="*/ 2166731 h 2981739"/>
              <a:gd name="connsiteX74" fmla="*/ 1427259 w 3476043"/>
              <a:gd name="connsiteY74" fmla="*/ 2246244 h 2981739"/>
              <a:gd name="connsiteX75" fmla="*/ 1377564 w 3476043"/>
              <a:gd name="connsiteY75" fmla="*/ 2276061 h 2981739"/>
              <a:gd name="connsiteX76" fmla="*/ 1258294 w 3476043"/>
              <a:gd name="connsiteY76" fmla="*/ 2365513 h 2981739"/>
              <a:gd name="connsiteX77" fmla="*/ 1148964 w 3476043"/>
              <a:gd name="connsiteY77" fmla="*/ 2425148 h 2981739"/>
              <a:gd name="connsiteX78" fmla="*/ 1069451 w 3476043"/>
              <a:gd name="connsiteY78" fmla="*/ 2464904 h 2981739"/>
              <a:gd name="connsiteX79" fmla="*/ 960120 w 3476043"/>
              <a:gd name="connsiteY79" fmla="*/ 2524539 h 2981739"/>
              <a:gd name="connsiteX80" fmla="*/ 860729 w 3476043"/>
              <a:gd name="connsiteY80" fmla="*/ 2554357 h 2981739"/>
              <a:gd name="connsiteX81" fmla="*/ 791155 w 3476043"/>
              <a:gd name="connsiteY81" fmla="*/ 2584174 h 2981739"/>
              <a:gd name="connsiteX82" fmla="*/ 512859 w 3476043"/>
              <a:gd name="connsiteY82" fmla="*/ 2594113 h 2981739"/>
              <a:gd name="connsiteX83" fmla="*/ 433346 w 3476043"/>
              <a:gd name="connsiteY83" fmla="*/ 2633870 h 2981739"/>
              <a:gd name="connsiteX84" fmla="*/ 324016 w 3476043"/>
              <a:gd name="connsiteY84" fmla="*/ 2663687 h 2981739"/>
              <a:gd name="connsiteX85" fmla="*/ 214686 w 3476043"/>
              <a:gd name="connsiteY85" fmla="*/ 2713383 h 2981739"/>
              <a:gd name="connsiteX86" fmla="*/ 115294 w 3476043"/>
              <a:gd name="connsiteY86" fmla="*/ 2773017 h 2981739"/>
              <a:gd name="connsiteX87" fmla="*/ 95416 w 3476043"/>
              <a:gd name="connsiteY87" fmla="*/ 2802835 h 2981739"/>
              <a:gd name="connsiteX88" fmla="*/ 65599 w 3476043"/>
              <a:gd name="connsiteY88" fmla="*/ 2822713 h 2981739"/>
              <a:gd name="connsiteX89" fmla="*/ 55659 w 3476043"/>
              <a:gd name="connsiteY89" fmla="*/ 2862470 h 2981739"/>
              <a:gd name="connsiteX90" fmla="*/ 6378 w 3476043"/>
              <a:gd name="connsiteY90" fmla="*/ 2898582 h 2981739"/>
              <a:gd name="connsiteX91" fmla="*/ 15903 w 3476043"/>
              <a:gd name="connsiteY91" fmla="*/ 2981739 h 2981739"/>
              <a:gd name="connsiteX92" fmla="*/ 0 w 3476043"/>
              <a:gd name="connsiteY92" fmla="*/ 810122 h 2981739"/>
              <a:gd name="connsiteX0" fmla="*/ 0 w 3476043"/>
              <a:gd name="connsiteY0" fmla="*/ 810122 h 2981739"/>
              <a:gd name="connsiteX1" fmla="*/ 45720 w 3476043"/>
              <a:gd name="connsiteY1" fmla="*/ 834887 h 2981739"/>
              <a:gd name="connsiteX2" fmla="*/ 204746 w 3476043"/>
              <a:gd name="connsiteY2" fmla="*/ 884583 h 2981739"/>
              <a:gd name="connsiteX3" fmla="*/ 403529 w 3476043"/>
              <a:gd name="connsiteY3" fmla="*/ 954157 h 2981739"/>
              <a:gd name="connsiteX4" fmla="*/ 572494 w 3476043"/>
              <a:gd name="connsiteY4" fmla="*/ 993913 h 2981739"/>
              <a:gd name="connsiteX5" fmla="*/ 751399 w 3476043"/>
              <a:gd name="connsiteY5" fmla="*/ 974035 h 2981739"/>
              <a:gd name="connsiteX6" fmla="*/ 791155 w 3476043"/>
              <a:gd name="connsiteY6" fmla="*/ 954157 h 2981739"/>
              <a:gd name="connsiteX7" fmla="*/ 870668 w 3476043"/>
              <a:gd name="connsiteY7" fmla="*/ 934278 h 2981739"/>
              <a:gd name="connsiteX8" fmla="*/ 1278172 w 3476043"/>
              <a:gd name="connsiteY8" fmla="*/ 924339 h 2981739"/>
              <a:gd name="connsiteX9" fmla="*/ 1397442 w 3476043"/>
              <a:gd name="connsiteY9" fmla="*/ 874644 h 2981739"/>
              <a:gd name="connsiteX10" fmla="*/ 1655859 w 3476043"/>
              <a:gd name="connsiteY10" fmla="*/ 815009 h 2981739"/>
              <a:gd name="connsiteX11" fmla="*/ 1884459 w 3476043"/>
              <a:gd name="connsiteY11" fmla="*/ 745435 h 2981739"/>
              <a:gd name="connsiteX12" fmla="*/ 2063364 w 3476043"/>
              <a:gd name="connsiteY12" fmla="*/ 705678 h 2981739"/>
              <a:gd name="connsiteX13" fmla="*/ 2152816 w 3476043"/>
              <a:gd name="connsiteY13" fmla="*/ 675861 h 2981739"/>
              <a:gd name="connsiteX14" fmla="*/ 2291964 w 3476043"/>
              <a:gd name="connsiteY14" fmla="*/ 616226 h 2981739"/>
              <a:gd name="connsiteX15" fmla="*/ 2490746 w 3476043"/>
              <a:gd name="connsiteY15" fmla="*/ 447261 h 2981739"/>
              <a:gd name="connsiteX16" fmla="*/ 2550381 w 3476043"/>
              <a:gd name="connsiteY16" fmla="*/ 407504 h 2981739"/>
              <a:gd name="connsiteX17" fmla="*/ 2610016 w 3476043"/>
              <a:gd name="connsiteY17" fmla="*/ 377687 h 2981739"/>
              <a:gd name="connsiteX18" fmla="*/ 2778981 w 3476043"/>
              <a:gd name="connsiteY18" fmla="*/ 308113 h 2981739"/>
              <a:gd name="connsiteX19" fmla="*/ 2848555 w 3476043"/>
              <a:gd name="connsiteY19" fmla="*/ 268357 h 2981739"/>
              <a:gd name="connsiteX20" fmla="*/ 3047338 w 3476043"/>
              <a:gd name="connsiteY20" fmla="*/ 218661 h 2981739"/>
              <a:gd name="connsiteX21" fmla="*/ 3087094 w 3476043"/>
              <a:gd name="connsiteY21" fmla="*/ 198783 h 2981739"/>
              <a:gd name="connsiteX22" fmla="*/ 3206364 w 3476043"/>
              <a:gd name="connsiteY22" fmla="*/ 149087 h 2981739"/>
              <a:gd name="connsiteX23" fmla="*/ 3275938 w 3476043"/>
              <a:gd name="connsiteY23" fmla="*/ 109331 h 2981739"/>
              <a:gd name="connsiteX24" fmla="*/ 3325633 w 3476043"/>
              <a:gd name="connsiteY24" fmla="*/ 69574 h 2981739"/>
              <a:gd name="connsiteX25" fmla="*/ 3385268 w 3476043"/>
              <a:gd name="connsiteY25" fmla="*/ 39757 h 2981739"/>
              <a:gd name="connsiteX26" fmla="*/ 3444903 w 3476043"/>
              <a:gd name="connsiteY26" fmla="*/ 0 h 2981739"/>
              <a:gd name="connsiteX27" fmla="*/ 3474720 w 3476043"/>
              <a:gd name="connsiteY27" fmla="*/ 9939 h 2981739"/>
              <a:gd name="connsiteX28" fmla="*/ 3464781 w 3476043"/>
              <a:gd name="connsiteY28" fmla="*/ 39757 h 2981739"/>
              <a:gd name="connsiteX29" fmla="*/ 3385268 w 3476043"/>
              <a:gd name="connsiteY29" fmla="*/ 99391 h 2981739"/>
              <a:gd name="connsiteX30" fmla="*/ 3305755 w 3476043"/>
              <a:gd name="connsiteY30" fmla="*/ 188844 h 2981739"/>
              <a:gd name="connsiteX31" fmla="*/ 3236181 w 3476043"/>
              <a:gd name="connsiteY31" fmla="*/ 218661 h 2981739"/>
              <a:gd name="connsiteX32" fmla="*/ 3206364 w 3476043"/>
              <a:gd name="connsiteY32" fmla="*/ 258417 h 2981739"/>
              <a:gd name="connsiteX33" fmla="*/ 3186486 w 3476043"/>
              <a:gd name="connsiteY33" fmla="*/ 278296 h 2981739"/>
              <a:gd name="connsiteX34" fmla="*/ 3166607 w 3476043"/>
              <a:gd name="connsiteY34" fmla="*/ 437322 h 2981739"/>
              <a:gd name="connsiteX35" fmla="*/ 3136790 w 3476043"/>
              <a:gd name="connsiteY35" fmla="*/ 447261 h 2981739"/>
              <a:gd name="connsiteX36" fmla="*/ 3057277 w 3476043"/>
              <a:gd name="connsiteY36" fmla="*/ 457200 h 2981739"/>
              <a:gd name="connsiteX37" fmla="*/ 3007581 w 3476043"/>
              <a:gd name="connsiteY37" fmla="*/ 467139 h 2981739"/>
              <a:gd name="connsiteX38" fmla="*/ 2908190 w 3476043"/>
              <a:gd name="connsiteY38" fmla="*/ 516835 h 2981739"/>
              <a:gd name="connsiteX39" fmla="*/ 2848555 w 3476043"/>
              <a:gd name="connsiteY39" fmla="*/ 546652 h 2981739"/>
              <a:gd name="connsiteX40" fmla="*/ 2798859 w 3476043"/>
              <a:gd name="connsiteY40" fmla="*/ 576470 h 2981739"/>
              <a:gd name="connsiteX41" fmla="*/ 2739225 w 3476043"/>
              <a:gd name="connsiteY41" fmla="*/ 586409 h 2981739"/>
              <a:gd name="connsiteX42" fmla="*/ 2669651 w 3476043"/>
              <a:gd name="connsiteY42" fmla="*/ 616226 h 2981739"/>
              <a:gd name="connsiteX43" fmla="*/ 2590138 w 3476043"/>
              <a:gd name="connsiteY43" fmla="*/ 646044 h 2981739"/>
              <a:gd name="connsiteX44" fmla="*/ 2520564 w 3476043"/>
              <a:gd name="connsiteY44" fmla="*/ 685800 h 2981739"/>
              <a:gd name="connsiteX45" fmla="*/ 2490746 w 3476043"/>
              <a:gd name="connsiteY45" fmla="*/ 795131 h 2981739"/>
              <a:gd name="connsiteX46" fmla="*/ 2411233 w 3476043"/>
              <a:gd name="connsiteY46" fmla="*/ 894522 h 2981739"/>
              <a:gd name="connsiteX47" fmla="*/ 2351599 w 3476043"/>
              <a:gd name="connsiteY47" fmla="*/ 983974 h 2981739"/>
              <a:gd name="connsiteX48" fmla="*/ 2331720 w 3476043"/>
              <a:gd name="connsiteY48" fmla="*/ 1023731 h 2981739"/>
              <a:gd name="connsiteX49" fmla="*/ 2371477 w 3476043"/>
              <a:gd name="connsiteY49" fmla="*/ 1162878 h 2981739"/>
              <a:gd name="connsiteX50" fmla="*/ 2500686 w 3476043"/>
              <a:gd name="connsiteY50" fmla="*/ 1262270 h 2981739"/>
              <a:gd name="connsiteX51" fmla="*/ 2550381 w 3476043"/>
              <a:gd name="connsiteY51" fmla="*/ 1302026 h 2981739"/>
              <a:gd name="connsiteX52" fmla="*/ 2570259 w 3476043"/>
              <a:gd name="connsiteY52" fmla="*/ 1331844 h 2981739"/>
              <a:gd name="connsiteX53" fmla="*/ 2610016 w 3476043"/>
              <a:gd name="connsiteY53" fmla="*/ 1381539 h 2981739"/>
              <a:gd name="connsiteX54" fmla="*/ 2580199 w 3476043"/>
              <a:gd name="connsiteY54" fmla="*/ 1421296 h 2981739"/>
              <a:gd name="connsiteX55" fmla="*/ 2480807 w 3476043"/>
              <a:gd name="connsiteY55" fmla="*/ 1461052 h 2981739"/>
              <a:gd name="connsiteX56" fmla="*/ 2450990 w 3476043"/>
              <a:gd name="connsiteY56" fmla="*/ 1480931 h 2981739"/>
              <a:gd name="connsiteX57" fmla="*/ 2431112 w 3476043"/>
              <a:gd name="connsiteY57" fmla="*/ 1550504 h 2981739"/>
              <a:gd name="connsiteX58" fmla="*/ 2460929 w 3476043"/>
              <a:gd name="connsiteY58" fmla="*/ 1679713 h 2981739"/>
              <a:gd name="connsiteX59" fmla="*/ 2490746 w 3476043"/>
              <a:gd name="connsiteY59" fmla="*/ 1729409 h 2981739"/>
              <a:gd name="connsiteX60" fmla="*/ 2530503 w 3476043"/>
              <a:gd name="connsiteY60" fmla="*/ 1759226 h 2981739"/>
              <a:gd name="connsiteX61" fmla="*/ 2590138 w 3476043"/>
              <a:gd name="connsiteY61" fmla="*/ 1838739 h 2981739"/>
              <a:gd name="connsiteX62" fmla="*/ 2619955 w 3476043"/>
              <a:gd name="connsiteY62" fmla="*/ 1878496 h 2981739"/>
              <a:gd name="connsiteX63" fmla="*/ 2629894 w 3476043"/>
              <a:gd name="connsiteY63" fmla="*/ 1928191 h 2981739"/>
              <a:gd name="connsiteX64" fmla="*/ 2610016 w 3476043"/>
              <a:gd name="connsiteY64" fmla="*/ 2136913 h 2981739"/>
              <a:gd name="connsiteX65" fmla="*/ 2530503 w 3476043"/>
              <a:gd name="connsiteY65" fmla="*/ 2166731 h 2981739"/>
              <a:gd name="connsiteX66" fmla="*/ 2381416 w 3476043"/>
              <a:gd name="connsiteY66" fmla="*/ 2136913 h 2981739"/>
              <a:gd name="connsiteX67" fmla="*/ 2282025 w 3476043"/>
              <a:gd name="connsiteY67" fmla="*/ 2057400 h 2981739"/>
              <a:gd name="connsiteX68" fmla="*/ 2222390 w 3476043"/>
              <a:gd name="connsiteY68" fmla="*/ 2037522 h 2981739"/>
              <a:gd name="connsiteX69" fmla="*/ 2172694 w 3476043"/>
              <a:gd name="connsiteY69" fmla="*/ 2007704 h 2981739"/>
              <a:gd name="connsiteX70" fmla="*/ 2122999 w 3476043"/>
              <a:gd name="connsiteY70" fmla="*/ 1997765 h 2981739"/>
              <a:gd name="connsiteX71" fmla="*/ 1626042 w 3476043"/>
              <a:gd name="connsiteY71" fmla="*/ 2037522 h 2981739"/>
              <a:gd name="connsiteX72" fmla="*/ 1556468 w 3476043"/>
              <a:gd name="connsiteY72" fmla="*/ 2097157 h 2981739"/>
              <a:gd name="connsiteX73" fmla="*/ 1486894 w 3476043"/>
              <a:gd name="connsiteY73" fmla="*/ 2166731 h 2981739"/>
              <a:gd name="connsiteX74" fmla="*/ 1427259 w 3476043"/>
              <a:gd name="connsiteY74" fmla="*/ 2246244 h 2981739"/>
              <a:gd name="connsiteX75" fmla="*/ 1377564 w 3476043"/>
              <a:gd name="connsiteY75" fmla="*/ 2276061 h 2981739"/>
              <a:gd name="connsiteX76" fmla="*/ 1258294 w 3476043"/>
              <a:gd name="connsiteY76" fmla="*/ 2365513 h 2981739"/>
              <a:gd name="connsiteX77" fmla="*/ 1148964 w 3476043"/>
              <a:gd name="connsiteY77" fmla="*/ 2425148 h 2981739"/>
              <a:gd name="connsiteX78" fmla="*/ 1069451 w 3476043"/>
              <a:gd name="connsiteY78" fmla="*/ 2464904 h 2981739"/>
              <a:gd name="connsiteX79" fmla="*/ 960120 w 3476043"/>
              <a:gd name="connsiteY79" fmla="*/ 2524539 h 2981739"/>
              <a:gd name="connsiteX80" fmla="*/ 860729 w 3476043"/>
              <a:gd name="connsiteY80" fmla="*/ 2554357 h 2981739"/>
              <a:gd name="connsiteX81" fmla="*/ 791155 w 3476043"/>
              <a:gd name="connsiteY81" fmla="*/ 2584174 h 2981739"/>
              <a:gd name="connsiteX82" fmla="*/ 512859 w 3476043"/>
              <a:gd name="connsiteY82" fmla="*/ 2594113 h 2981739"/>
              <a:gd name="connsiteX83" fmla="*/ 433346 w 3476043"/>
              <a:gd name="connsiteY83" fmla="*/ 2633870 h 2981739"/>
              <a:gd name="connsiteX84" fmla="*/ 324016 w 3476043"/>
              <a:gd name="connsiteY84" fmla="*/ 2663687 h 2981739"/>
              <a:gd name="connsiteX85" fmla="*/ 214686 w 3476043"/>
              <a:gd name="connsiteY85" fmla="*/ 2713383 h 2981739"/>
              <a:gd name="connsiteX86" fmla="*/ 115294 w 3476043"/>
              <a:gd name="connsiteY86" fmla="*/ 2773017 h 2981739"/>
              <a:gd name="connsiteX87" fmla="*/ 95416 w 3476043"/>
              <a:gd name="connsiteY87" fmla="*/ 2802835 h 2981739"/>
              <a:gd name="connsiteX88" fmla="*/ 65599 w 3476043"/>
              <a:gd name="connsiteY88" fmla="*/ 2822713 h 2981739"/>
              <a:gd name="connsiteX89" fmla="*/ 55659 w 3476043"/>
              <a:gd name="connsiteY89" fmla="*/ 2862470 h 2981739"/>
              <a:gd name="connsiteX90" fmla="*/ 44478 w 3476043"/>
              <a:gd name="connsiteY90" fmla="*/ 2929062 h 2981739"/>
              <a:gd name="connsiteX91" fmla="*/ 15903 w 3476043"/>
              <a:gd name="connsiteY91" fmla="*/ 2981739 h 2981739"/>
              <a:gd name="connsiteX92" fmla="*/ 0 w 3476043"/>
              <a:gd name="connsiteY92" fmla="*/ 810122 h 2981739"/>
              <a:gd name="connsiteX0" fmla="*/ 0 w 3476043"/>
              <a:gd name="connsiteY0" fmla="*/ 810122 h 2968404"/>
              <a:gd name="connsiteX1" fmla="*/ 45720 w 3476043"/>
              <a:gd name="connsiteY1" fmla="*/ 834887 h 2968404"/>
              <a:gd name="connsiteX2" fmla="*/ 204746 w 3476043"/>
              <a:gd name="connsiteY2" fmla="*/ 884583 h 2968404"/>
              <a:gd name="connsiteX3" fmla="*/ 403529 w 3476043"/>
              <a:gd name="connsiteY3" fmla="*/ 954157 h 2968404"/>
              <a:gd name="connsiteX4" fmla="*/ 572494 w 3476043"/>
              <a:gd name="connsiteY4" fmla="*/ 993913 h 2968404"/>
              <a:gd name="connsiteX5" fmla="*/ 751399 w 3476043"/>
              <a:gd name="connsiteY5" fmla="*/ 974035 h 2968404"/>
              <a:gd name="connsiteX6" fmla="*/ 791155 w 3476043"/>
              <a:gd name="connsiteY6" fmla="*/ 954157 h 2968404"/>
              <a:gd name="connsiteX7" fmla="*/ 870668 w 3476043"/>
              <a:gd name="connsiteY7" fmla="*/ 934278 h 2968404"/>
              <a:gd name="connsiteX8" fmla="*/ 1278172 w 3476043"/>
              <a:gd name="connsiteY8" fmla="*/ 924339 h 2968404"/>
              <a:gd name="connsiteX9" fmla="*/ 1397442 w 3476043"/>
              <a:gd name="connsiteY9" fmla="*/ 874644 h 2968404"/>
              <a:gd name="connsiteX10" fmla="*/ 1655859 w 3476043"/>
              <a:gd name="connsiteY10" fmla="*/ 815009 h 2968404"/>
              <a:gd name="connsiteX11" fmla="*/ 1884459 w 3476043"/>
              <a:gd name="connsiteY11" fmla="*/ 745435 h 2968404"/>
              <a:gd name="connsiteX12" fmla="*/ 2063364 w 3476043"/>
              <a:gd name="connsiteY12" fmla="*/ 705678 h 2968404"/>
              <a:gd name="connsiteX13" fmla="*/ 2152816 w 3476043"/>
              <a:gd name="connsiteY13" fmla="*/ 675861 h 2968404"/>
              <a:gd name="connsiteX14" fmla="*/ 2291964 w 3476043"/>
              <a:gd name="connsiteY14" fmla="*/ 616226 h 2968404"/>
              <a:gd name="connsiteX15" fmla="*/ 2490746 w 3476043"/>
              <a:gd name="connsiteY15" fmla="*/ 447261 h 2968404"/>
              <a:gd name="connsiteX16" fmla="*/ 2550381 w 3476043"/>
              <a:gd name="connsiteY16" fmla="*/ 407504 h 2968404"/>
              <a:gd name="connsiteX17" fmla="*/ 2610016 w 3476043"/>
              <a:gd name="connsiteY17" fmla="*/ 377687 h 2968404"/>
              <a:gd name="connsiteX18" fmla="*/ 2778981 w 3476043"/>
              <a:gd name="connsiteY18" fmla="*/ 308113 h 2968404"/>
              <a:gd name="connsiteX19" fmla="*/ 2848555 w 3476043"/>
              <a:gd name="connsiteY19" fmla="*/ 268357 h 2968404"/>
              <a:gd name="connsiteX20" fmla="*/ 3047338 w 3476043"/>
              <a:gd name="connsiteY20" fmla="*/ 218661 h 2968404"/>
              <a:gd name="connsiteX21" fmla="*/ 3087094 w 3476043"/>
              <a:gd name="connsiteY21" fmla="*/ 198783 h 2968404"/>
              <a:gd name="connsiteX22" fmla="*/ 3206364 w 3476043"/>
              <a:gd name="connsiteY22" fmla="*/ 149087 h 2968404"/>
              <a:gd name="connsiteX23" fmla="*/ 3275938 w 3476043"/>
              <a:gd name="connsiteY23" fmla="*/ 109331 h 2968404"/>
              <a:gd name="connsiteX24" fmla="*/ 3325633 w 3476043"/>
              <a:gd name="connsiteY24" fmla="*/ 69574 h 2968404"/>
              <a:gd name="connsiteX25" fmla="*/ 3385268 w 3476043"/>
              <a:gd name="connsiteY25" fmla="*/ 39757 h 2968404"/>
              <a:gd name="connsiteX26" fmla="*/ 3444903 w 3476043"/>
              <a:gd name="connsiteY26" fmla="*/ 0 h 2968404"/>
              <a:gd name="connsiteX27" fmla="*/ 3474720 w 3476043"/>
              <a:gd name="connsiteY27" fmla="*/ 9939 h 2968404"/>
              <a:gd name="connsiteX28" fmla="*/ 3464781 w 3476043"/>
              <a:gd name="connsiteY28" fmla="*/ 39757 h 2968404"/>
              <a:gd name="connsiteX29" fmla="*/ 3385268 w 3476043"/>
              <a:gd name="connsiteY29" fmla="*/ 99391 h 2968404"/>
              <a:gd name="connsiteX30" fmla="*/ 3305755 w 3476043"/>
              <a:gd name="connsiteY30" fmla="*/ 188844 h 2968404"/>
              <a:gd name="connsiteX31" fmla="*/ 3236181 w 3476043"/>
              <a:gd name="connsiteY31" fmla="*/ 218661 h 2968404"/>
              <a:gd name="connsiteX32" fmla="*/ 3206364 w 3476043"/>
              <a:gd name="connsiteY32" fmla="*/ 258417 h 2968404"/>
              <a:gd name="connsiteX33" fmla="*/ 3186486 w 3476043"/>
              <a:gd name="connsiteY33" fmla="*/ 278296 h 2968404"/>
              <a:gd name="connsiteX34" fmla="*/ 3166607 w 3476043"/>
              <a:gd name="connsiteY34" fmla="*/ 437322 h 2968404"/>
              <a:gd name="connsiteX35" fmla="*/ 3136790 w 3476043"/>
              <a:gd name="connsiteY35" fmla="*/ 447261 h 2968404"/>
              <a:gd name="connsiteX36" fmla="*/ 3057277 w 3476043"/>
              <a:gd name="connsiteY36" fmla="*/ 457200 h 2968404"/>
              <a:gd name="connsiteX37" fmla="*/ 3007581 w 3476043"/>
              <a:gd name="connsiteY37" fmla="*/ 467139 h 2968404"/>
              <a:gd name="connsiteX38" fmla="*/ 2908190 w 3476043"/>
              <a:gd name="connsiteY38" fmla="*/ 516835 h 2968404"/>
              <a:gd name="connsiteX39" fmla="*/ 2848555 w 3476043"/>
              <a:gd name="connsiteY39" fmla="*/ 546652 h 2968404"/>
              <a:gd name="connsiteX40" fmla="*/ 2798859 w 3476043"/>
              <a:gd name="connsiteY40" fmla="*/ 576470 h 2968404"/>
              <a:gd name="connsiteX41" fmla="*/ 2739225 w 3476043"/>
              <a:gd name="connsiteY41" fmla="*/ 586409 h 2968404"/>
              <a:gd name="connsiteX42" fmla="*/ 2669651 w 3476043"/>
              <a:gd name="connsiteY42" fmla="*/ 616226 h 2968404"/>
              <a:gd name="connsiteX43" fmla="*/ 2590138 w 3476043"/>
              <a:gd name="connsiteY43" fmla="*/ 646044 h 2968404"/>
              <a:gd name="connsiteX44" fmla="*/ 2520564 w 3476043"/>
              <a:gd name="connsiteY44" fmla="*/ 685800 h 2968404"/>
              <a:gd name="connsiteX45" fmla="*/ 2490746 w 3476043"/>
              <a:gd name="connsiteY45" fmla="*/ 795131 h 2968404"/>
              <a:gd name="connsiteX46" fmla="*/ 2411233 w 3476043"/>
              <a:gd name="connsiteY46" fmla="*/ 894522 h 2968404"/>
              <a:gd name="connsiteX47" fmla="*/ 2351599 w 3476043"/>
              <a:gd name="connsiteY47" fmla="*/ 983974 h 2968404"/>
              <a:gd name="connsiteX48" fmla="*/ 2331720 w 3476043"/>
              <a:gd name="connsiteY48" fmla="*/ 1023731 h 2968404"/>
              <a:gd name="connsiteX49" fmla="*/ 2371477 w 3476043"/>
              <a:gd name="connsiteY49" fmla="*/ 1162878 h 2968404"/>
              <a:gd name="connsiteX50" fmla="*/ 2500686 w 3476043"/>
              <a:gd name="connsiteY50" fmla="*/ 1262270 h 2968404"/>
              <a:gd name="connsiteX51" fmla="*/ 2550381 w 3476043"/>
              <a:gd name="connsiteY51" fmla="*/ 1302026 h 2968404"/>
              <a:gd name="connsiteX52" fmla="*/ 2570259 w 3476043"/>
              <a:gd name="connsiteY52" fmla="*/ 1331844 h 2968404"/>
              <a:gd name="connsiteX53" fmla="*/ 2610016 w 3476043"/>
              <a:gd name="connsiteY53" fmla="*/ 1381539 h 2968404"/>
              <a:gd name="connsiteX54" fmla="*/ 2580199 w 3476043"/>
              <a:gd name="connsiteY54" fmla="*/ 1421296 h 2968404"/>
              <a:gd name="connsiteX55" fmla="*/ 2480807 w 3476043"/>
              <a:gd name="connsiteY55" fmla="*/ 1461052 h 2968404"/>
              <a:gd name="connsiteX56" fmla="*/ 2450990 w 3476043"/>
              <a:gd name="connsiteY56" fmla="*/ 1480931 h 2968404"/>
              <a:gd name="connsiteX57" fmla="*/ 2431112 w 3476043"/>
              <a:gd name="connsiteY57" fmla="*/ 1550504 h 2968404"/>
              <a:gd name="connsiteX58" fmla="*/ 2460929 w 3476043"/>
              <a:gd name="connsiteY58" fmla="*/ 1679713 h 2968404"/>
              <a:gd name="connsiteX59" fmla="*/ 2490746 w 3476043"/>
              <a:gd name="connsiteY59" fmla="*/ 1729409 h 2968404"/>
              <a:gd name="connsiteX60" fmla="*/ 2530503 w 3476043"/>
              <a:gd name="connsiteY60" fmla="*/ 1759226 h 2968404"/>
              <a:gd name="connsiteX61" fmla="*/ 2590138 w 3476043"/>
              <a:gd name="connsiteY61" fmla="*/ 1838739 h 2968404"/>
              <a:gd name="connsiteX62" fmla="*/ 2619955 w 3476043"/>
              <a:gd name="connsiteY62" fmla="*/ 1878496 h 2968404"/>
              <a:gd name="connsiteX63" fmla="*/ 2629894 w 3476043"/>
              <a:gd name="connsiteY63" fmla="*/ 1928191 h 2968404"/>
              <a:gd name="connsiteX64" fmla="*/ 2610016 w 3476043"/>
              <a:gd name="connsiteY64" fmla="*/ 2136913 h 2968404"/>
              <a:gd name="connsiteX65" fmla="*/ 2530503 w 3476043"/>
              <a:gd name="connsiteY65" fmla="*/ 2166731 h 2968404"/>
              <a:gd name="connsiteX66" fmla="*/ 2381416 w 3476043"/>
              <a:gd name="connsiteY66" fmla="*/ 2136913 h 2968404"/>
              <a:gd name="connsiteX67" fmla="*/ 2282025 w 3476043"/>
              <a:gd name="connsiteY67" fmla="*/ 2057400 h 2968404"/>
              <a:gd name="connsiteX68" fmla="*/ 2222390 w 3476043"/>
              <a:gd name="connsiteY68" fmla="*/ 2037522 h 2968404"/>
              <a:gd name="connsiteX69" fmla="*/ 2172694 w 3476043"/>
              <a:gd name="connsiteY69" fmla="*/ 2007704 h 2968404"/>
              <a:gd name="connsiteX70" fmla="*/ 2122999 w 3476043"/>
              <a:gd name="connsiteY70" fmla="*/ 1997765 h 2968404"/>
              <a:gd name="connsiteX71" fmla="*/ 1626042 w 3476043"/>
              <a:gd name="connsiteY71" fmla="*/ 2037522 h 2968404"/>
              <a:gd name="connsiteX72" fmla="*/ 1556468 w 3476043"/>
              <a:gd name="connsiteY72" fmla="*/ 2097157 h 2968404"/>
              <a:gd name="connsiteX73" fmla="*/ 1486894 w 3476043"/>
              <a:gd name="connsiteY73" fmla="*/ 2166731 h 2968404"/>
              <a:gd name="connsiteX74" fmla="*/ 1427259 w 3476043"/>
              <a:gd name="connsiteY74" fmla="*/ 2246244 h 2968404"/>
              <a:gd name="connsiteX75" fmla="*/ 1377564 w 3476043"/>
              <a:gd name="connsiteY75" fmla="*/ 2276061 h 2968404"/>
              <a:gd name="connsiteX76" fmla="*/ 1258294 w 3476043"/>
              <a:gd name="connsiteY76" fmla="*/ 2365513 h 2968404"/>
              <a:gd name="connsiteX77" fmla="*/ 1148964 w 3476043"/>
              <a:gd name="connsiteY77" fmla="*/ 2425148 h 2968404"/>
              <a:gd name="connsiteX78" fmla="*/ 1069451 w 3476043"/>
              <a:gd name="connsiteY78" fmla="*/ 2464904 h 2968404"/>
              <a:gd name="connsiteX79" fmla="*/ 960120 w 3476043"/>
              <a:gd name="connsiteY79" fmla="*/ 2524539 h 2968404"/>
              <a:gd name="connsiteX80" fmla="*/ 860729 w 3476043"/>
              <a:gd name="connsiteY80" fmla="*/ 2554357 h 2968404"/>
              <a:gd name="connsiteX81" fmla="*/ 791155 w 3476043"/>
              <a:gd name="connsiteY81" fmla="*/ 2584174 h 2968404"/>
              <a:gd name="connsiteX82" fmla="*/ 512859 w 3476043"/>
              <a:gd name="connsiteY82" fmla="*/ 2594113 h 2968404"/>
              <a:gd name="connsiteX83" fmla="*/ 433346 w 3476043"/>
              <a:gd name="connsiteY83" fmla="*/ 2633870 h 2968404"/>
              <a:gd name="connsiteX84" fmla="*/ 324016 w 3476043"/>
              <a:gd name="connsiteY84" fmla="*/ 2663687 h 2968404"/>
              <a:gd name="connsiteX85" fmla="*/ 214686 w 3476043"/>
              <a:gd name="connsiteY85" fmla="*/ 2713383 h 2968404"/>
              <a:gd name="connsiteX86" fmla="*/ 115294 w 3476043"/>
              <a:gd name="connsiteY86" fmla="*/ 2773017 h 2968404"/>
              <a:gd name="connsiteX87" fmla="*/ 95416 w 3476043"/>
              <a:gd name="connsiteY87" fmla="*/ 2802835 h 2968404"/>
              <a:gd name="connsiteX88" fmla="*/ 65599 w 3476043"/>
              <a:gd name="connsiteY88" fmla="*/ 2822713 h 2968404"/>
              <a:gd name="connsiteX89" fmla="*/ 55659 w 3476043"/>
              <a:gd name="connsiteY89" fmla="*/ 2862470 h 2968404"/>
              <a:gd name="connsiteX90" fmla="*/ 44478 w 3476043"/>
              <a:gd name="connsiteY90" fmla="*/ 2929062 h 2968404"/>
              <a:gd name="connsiteX91" fmla="*/ 663 w 3476043"/>
              <a:gd name="connsiteY91" fmla="*/ 2968404 h 2968404"/>
              <a:gd name="connsiteX92" fmla="*/ 0 w 3476043"/>
              <a:gd name="connsiteY92" fmla="*/ 810122 h 296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76043" h="2968404">
                <a:moveTo>
                  <a:pt x="0" y="810122"/>
                </a:moveTo>
                <a:lnTo>
                  <a:pt x="45720" y="834887"/>
                </a:lnTo>
                <a:cubicBezTo>
                  <a:pt x="98729" y="851452"/>
                  <a:pt x="152059" y="867021"/>
                  <a:pt x="204746" y="884583"/>
                </a:cubicBezTo>
                <a:cubicBezTo>
                  <a:pt x="284161" y="911055"/>
                  <a:pt x="315642" y="932186"/>
                  <a:pt x="403529" y="954157"/>
                </a:cubicBezTo>
                <a:cubicBezTo>
                  <a:pt x="512675" y="981443"/>
                  <a:pt x="456373" y="968109"/>
                  <a:pt x="572494" y="993913"/>
                </a:cubicBezTo>
                <a:cubicBezTo>
                  <a:pt x="596145" y="992094"/>
                  <a:pt x="707214" y="988763"/>
                  <a:pt x="751399" y="974035"/>
                </a:cubicBezTo>
                <a:cubicBezTo>
                  <a:pt x="765455" y="969350"/>
                  <a:pt x="777099" y="958842"/>
                  <a:pt x="791155" y="954157"/>
                </a:cubicBezTo>
                <a:cubicBezTo>
                  <a:pt x="817073" y="945517"/>
                  <a:pt x="870668" y="934278"/>
                  <a:pt x="870668" y="934278"/>
                </a:cubicBezTo>
                <a:cubicBezTo>
                  <a:pt x="1031482" y="947679"/>
                  <a:pt x="1081533" y="957911"/>
                  <a:pt x="1278172" y="924339"/>
                </a:cubicBezTo>
                <a:cubicBezTo>
                  <a:pt x="1320627" y="917091"/>
                  <a:pt x="1356918" y="889232"/>
                  <a:pt x="1397442" y="874644"/>
                </a:cubicBezTo>
                <a:cubicBezTo>
                  <a:pt x="1524952" y="828741"/>
                  <a:pt x="1524031" y="835290"/>
                  <a:pt x="1655859" y="815009"/>
                </a:cubicBezTo>
                <a:cubicBezTo>
                  <a:pt x="1754331" y="782185"/>
                  <a:pt x="1785747" y="769262"/>
                  <a:pt x="1884459" y="745435"/>
                </a:cubicBezTo>
                <a:cubicBezTo>
                  <a:pt x="1943843" y="731101"/>
                  <a:pt x="2005409" y="724996"/>
                  <a:pt x="2063364" y="705678"/>
                </a:cubicBezTo>
                <a:cubicBezTo>
                  <a:pt x="2093181" y="695739"/>
                  <a:pt x="2123547" y="687314"/>
                  <a:pt x="2152816" y="675861"/>
                </a:cubicBezTo>
                <a:cubicBezTo>
                  <a:pt x="2199809" y="657472"/>
                  <a:pt x="2291964" y="616226"/>
                  <a:pt x="2291964" y="616226"/>
                </a:cubicBezTo>
                <a:cubicBezTo>
                  <a:pt x="2386934" y="529889"/>
                  <a:pt x="2394868" y="517572"/>
                  <a:pt x="2490746" y="447261"/>
                </a:cubicBezTo>
                <a:cubicBezTo>
                  <a:pt x="2510012" y="433133"/>
                  <a:pt x="2529745" y="419542"/>
                  <a:pt x="2550381" y="407504"/>
                </a:cubicBezTo>
                <a:cubicBezTo>
                  <a:pt x="2569578" y="396306"/>
                  <a:pt x="2589634" y="386548"/>
                  <a:pt x="2610016" y="377687"/>
                </a:cubicBezTo>
                <a:cubicBezTo>
                  <a:pt x="2665874" y="353401"/>
                  <a:pt x="2726097" y="338332"/>
                  <a:pt x="2778981" y="308113"/>
                </a:cubicBezTo>
                <a:cubicBezTo>
                  <a:pt x="2802172" y="294861"/>
                  <a:pt x="2823594" y="277866"/>
                  <a:pt x="2848555" y="268357"/>
                </a:cubicBezTo>
                <a:cubicBezTo>
                  <a:pt x="2936628" y="234805"/>
                  <a:pt x="2969553" y="231625"/>
                  <a:pt x="3047338" y="218661"/>
                </a:cubicBezTo>
                <a:cubicBezTo>
                  <a:pt x="3060590" y="212035"/>
                  <a:pt x="3073520" y="204722"/>
                  <a:pt x="3087094" y="198783"/>
                </a:cubicBezTo>
                <a:cubicBezTo>
                  <a:pt x="3126553" y="181520"/>
                  <a:pt x="3168969" y="170455"/>
                  <a:pt x="3206364" y="149087"/>
                </a:cubicBezTo>
                <a:cubicBezTo>
                  <a:pt x="3229555" y="135835"/>
                  <a:pt x="3253714" y="124147"/>
                  <a:pt x="3275938" y="109331"/>
                </a:cubicBezTo>
                <a:cubicBezTo>
                  <a:pt x="3293589" y="97564"/>
                  <a:pt x="3307736" y="80963"/>
                  <a:pt x="3325633" y="69574"/>
                </a:cubicBezTo>
                <a:cubicBezTo>
                  <a:pt x="3344383" y="57642"/>
                  <a:pt x="3366071" y="50955"/>
                  <a:pt x="3385268" y="39757"/>
                </a:cubicBezTo>
                <a:cubicBezTo>
                  <a:pt x="3405904" y="27719"/>
                  <a:pt x="3444903" y="0"/>
                  <a:pt x="3444903" y="0"/>
                </a:cubicBezTo>
                <a:cubicBezTo>
                  <a:pt x="3454842" y="3313"/>
                  <a:pt x="3470035" y="568"/>
                  <a:pt x="3474720" y="9939"/>
                </a:cubicBezTo>
                <a:cubicBezTo>
                  <a:pt x="3479405" y="19310"/>
                  <a:pt x="3470592" y="31040"/>
                  <a:pt x="3464781" y="39757"/>
                </a:cubicBezTo>
                <a:cubicBezTo>
                  <a:pt x="3445458" y="68742"/>
                  <a:pt x="3413820" y="82260"/>
                  <a:pt x="3385268" y="99391"/>
                </a:cubicBezTo>
                <a:cubicBezTo>
                  <a:pt x="3370343" y="119292"/>
                  <a:pt x="3326226" y="182020"/>
                  <a:pt x="3305755" y="188844"/>
                </a:cubicBezTo>
                <a:cubicBezTo>
                  <a:pt x="3261882" y="203468"/>
                  <a:pt x="3285309" y="194098"/>
                  <a:pt x="3236181" y="218661"/>
                </a:cubicBezTo>
                <a:cubicBezTo>
                  <a:pt x="3226242" y="231913"/>
                  <a:pt x="3216969" y="245691"/>
                  <a:pt x="3206364" y="258417"/>
                </a:cubicBezTo>
                <a:cubicBezTo>
                  <a:pt x="3200365" y="265616"/>
                  <a:pt x="3188519" y="269148"/>
                  <a:pt x="3186486" y="278296"/>
                </a:cubicBezTo>
                <a:cubicBezTo>
                  <a:pt x="3174897" y="330445"/>
                  <a:pt x="3181681" y="386072"/>
                  <a:pt x="3166607" y="437322"/>
                </a:cubicBezTo>
                <a:cubicBezTo>
                  <a:pt x="3163651" y="447373"/>
                  <a:pt x="3147098" y="445387"/>
                  <a:pt x="3136790" y="447261"/>
                </a:cubicBezTo>
                <a:cubicBezTo>
                  <a:pt x="3110510" y="452039"/>
                  <a:pt x="3083677" y="453139"/>
                  <a:pt x="3057277" y="457200"/>
                </a:cubicBezTo>
                <a:cubicBezTo>
                  <a:pt x="3040580" y="459769"/>
                  <a:pt x="3024146" y="463826"/>
                  <a:pt x="3007581" y="467139"/>
                </a:cubicBezTo>
                <a:cubicBezTo>
                  <a:pt x="2917436" y="503197"/>
                  <a:pt x="2997562" y="468087"/>
                  <a:pt x="2908190" y="516835"/>
                </a:cubicBezTo>
                <a:cubicBezTo>
                  <a:pt x="2888679" y="527477"/>
                  <a:pt x="2868066" y="536010"/>
                  <a:pt x="2848555" y="546652"/>
                </a:cubicBezTo>
                <a:cubicBezTo>
                  <a:pt x="2831595" y="555903"/>
                  <a:pt x="2817014" y="569868"/>
                  <a:pt x="2798859" y="576470"/>
                </a:cubicBezTo>
                <a:cubicBezTo>
                  <a:pt x="2779920" y="583357"/>
                  <a:pt x="2759103" y="583096"/>
                  <a:pt x="2739225" y="586409"/>
                </a:cubicBezTo>
                <a:cubicBezTo>
                  <a:pt x="2716034" y="596348"/>
                  <a:pt x="2693078" y="606855"/>
                  <a:pt x="2669651" y="616226"/>
                </a:cubicBezTo>
                <a:cubicBezTo>
                  <a:pt x="2643369" y="626739"/>
                  <a:pt x="2616267" y="635157"/>
                  <a:pt x="2590138" y="646044"/>
                </a:cubicBezTo>
                <a:cubicBezTo>
                  <a:pt x="2556508" y="660057"/>
                  <a:pt x="2549156" y="666739"/>
                  <a:pt x="2520564" y="685800"/>
                </a:cubicBezTo>
                <a:cubicBezTo>
                  <a:pt x="2465440" y="768486"/>
                  <a:pt x="2547850" y="635241"/>
                  <a:pt x="2490746" y="795131"/>
                </a:cubicBezTo>
                <a:cubicBezTo>
                  <a:pt x="2473712" y="842826"/>
                  <a:pt x="2441903" y="859471"/>
                  <a:pt x="2411233" y="894522"/>
                </a:cubicBezTo>
                <a:cubicBezTo>
                  <a:pt x="2388496" y="920507"/>
                  <a:pt x="2368164" y="954157"/>
                  <a:pt x="2351599" y="983974"/>
                </a:cubicBezTo>
                <a:cubicBezTo>
                  <a:pt x="2344403" y="996926"/>
                  <a:pt x="2338346" y="1010479"/>
                  <a:pt x="2331720" y="1023731"/>
                </a:cubicBezTo>
                <a:cubicBezTo>
                  <a:pt x="2344972" y="1070113"/>
                  <a:pt x="2349010" y="1120191"/>
                  <a:pt x="2371477" y="1162878"/>
                </a:cubicBezTo>
                <a:cubicBezTo>
                  <a:pt x="2379940" y="1178958"/>
                  <a:pt x="2490532" y="1254654"/>
                  <a:pt x="2500686" y="1262270"/>
                </a:cubicBezTo>
                <a:cubicBezTo>
                  <a:pt x="2517657" y="1274998"/>
                  <a:pt x="2535381" y="1287026"/>
                  <a:pt x="2550381" y="1302026"/>
                </a:cubicBezTo>
                <a:cubicBezTo>
                  <a:pt x="2558828" y="1310473"/>
                  <a:pt x="2562797" y="1322516"/>
                  <a:pt x="2570259" y="1331844"/>
                </a:cubicBezTo>
                <a:cubicBezTo>
                  <a:pt x="2626915" y="1402663"/>
                  <a:pt x="2548827" y="1289756"/>
                  <a:pt x="2610016" y="1381539"/>
                </a:cubicBezTo>
                <a:cubicBezTo>
                  <a:pt x="2600077" y="1394791"/>
                  <a:pt x="2594307" y="1412614"/>
                  <a:pt x="2580199" y="1421296"/>
                </a:cubicBezTo>
                <a:cubicBezTo>
                  <a:pt x="2549809" y="1439997"/>
                  <a:pt x="2510496" y="1441258"/>
                  <a:pt x="2480807" y="1461052"/>
                </a:cubicBezTo>
                <a:lnTo>
                  <a:pt x="2450990" y="1480931"/>
                </a:lnTo>
                <a:cubicBezTo>
                  <a:pt x="2446303" y="1494992"/>
                  <a:pt x="2431112" y="1538024"/>
                  <a:pt x="2431112" y="1550504"/>
                </a:cubicBezTo>
                <a:cubicBezTo>
                  <a:pt x="2431112" y="1620365"/>
                  <a:pt x="2433351" y="1630071"/>
                  <a:pt x="2460929" y="1679713"/>
                </a:cubicBezTo>
                <a:cubicBezTo>
                  <a:pt x="2470311" y="1696600"/>
                  <a:pt x="2478025" y="1714871"/>
                  <a:pt x="2490746" y="1729409"/>
                </a:cubicBezTo>
                <a:cubicBezTo>
                  <a:pt x="2501654" y="1741876"/>
                  <a:pt x="2519360" y="1746969"/>
                  <a:pt x="2530503" y="1759226"/>
                </a:cubicBezTo>
                <a:cubicBezTo>
                  <a:pt x="2552789" y="1783740"/>
                  <a:pt x="2570260" y="1812235"/>
                  <a:pt x="2590138" y="1838739"/>
                </a:cubicBezTo>
                <a:lnTo>
                  <a:pt x="2619955" y="1878496"/>
                </a:lnTo>
                <a:cubicBezTo>
                  <a:pt x="2623268" y="1895061"/>
                  <a:pt x="2626872" y="1911570"/>
                  <a:pt x="2629894" y="1928191"/>
                </a:cubicBezTo>
                <a:cubicBezTo>
                  <a:pt x="2643116" y="2000910"/>
                  <a:pt x="2656482" y="2060876"/>
                  <a:pt x="2610016" y="2136913"/>
                </a:cubicBezTo>
                <a:cubicBezTo>
                  <a:pt x="2595256" y="2161067"/>
                  <a:pt x="2557007" y="2156792"/>
                  <a:pt x="2530503" y="2166731"/>
                </a:cubicBezTo>
                <a:cubicBezTo>
                  <a:pt x="2484155" y="2162096"/>
                  <a:pt x="2424090" y="2165363"/>
                  <a:pt x="2381416" y="2136913"/>
                </a:cubicBezTo>
                <a:cubicBezTo>
                  <a:pt x="2346114" y="2113378"/>
                  <a:pt x="2322275" y="2070817"/>
                  <a:pt x="2282025" y="2057400"/>
                </a:cubicBezTo>
                <a:cubicBezTo>
                  <a:pt x="2262147" y="2050774"/>
                  <a:pt x="2241465" y="2046193"/>
                  <a:pt x="2222390" y="2037522"/>
                </a:cubicBezTo>
                <a:cubicBezTo>
                  <a:pt x="2204803" y="2029528"/>
                  <a:pt x="2190631" y="2014879"/>
                  <a:pt x="2172694" y="2007704"/>
                </a:cubicBezTo>
                <a:cubicBezTo>
                  <a:pt x="2157009" y="2001430"/>
                  <a:pt x="2139564" y="2001078"/>
                  <a:pt x="2122999" y="1997765"/>
                </a:cubicBezTo>
                <a:cubicBezTo>
                  <a:pt x="1957347" y="2011017"/>
                  <a:pt x="1789724" y="2008806"/>
                  <a:pt x="1626042" y="2037522"/>
                </a:cubicBezTo>
                <a:cubicBezTo>
                  <a:pt x="1595957" y="2042800"/>
                  <a:pt x="1578851" y="2076373"/>
                  <a:pt x="1556468" y="2097157"/>
                </a:cubicBezTo>
                <a:cubicBezTo>
                  <a:pt x="1532434" y="2119474"/>
                  <a:pt x="1506573" y="2140493"/>
                  <a:pt x="1486894" y="2166731"/>
                </a:cubicBezTo>
                <a:cubicBezTo>
                  <a:pt x="1467016" y="2193235"/>
                  <a:pt x="1455668" y="2229199"/>
                  <a:pt x="1427259" y="2246244"/>
                </a:cubicBezTo>
                <a:cubicBezTo>
                  <a:pt x="1410694" y="2256183"/>
                  <a:pt x="1393390" y="2264983"/>
                  <a:pt x="1377564" y="2276061"/>
                </a:cubicBezTo>
                <a:cubicBezTo>
                  <a:pt x="1182036" y="2412929"/>
                  <a:pt x="1511151" y="2196939"/>
                  <a:pt x="1258294" y="2365513"/>
                </a:cubicBezTo>
                <a:cubicBezTo>
                  <a:pt x="1202278" y="2402857"/>
                  <a:pt x="1211225" y="2391188"/>
                  <a:pt x="1148964" y="2425148"/>
                </a:cubicBezTo>
                <a:cubicBezTo>
                  <a:pt x="1075195" y="2465385"/>
                  <a:pt x="1125778" y="2446128"/>
                  <a:pt x="1069451" y="2464904"/>
                </a:cubicBezTo>
                <a:cubicBezTo>
                  <a:pt x="1029888" y="2504467"/>
                  <a:pt x="1046338" y="2492774"/>
                  <a:pt x="960120" y="2524539"/>
                </a:cubicBezTo>
                <a:cubicBezTo>
                  <a:pt x="927664" y="2536497"/>
                  <a:pt x="893346" y="2542845"/>
                  <a:pt x="860729" y="2554357"/>
                </a:cubicBezTo>
                <a:cubicBezTo>
                  <a:pt x="836936" y="2562755"/>
                  <a:pt x="816223" y="2581309"/>
                  <a:pt x="791155" y="2584174"/>
                </a:cubicBezTo>
                <a:cubicBezTo>
                  <a:pt x="698931" y="2594714"/>
                  <a:pt x="605624" y="2590800"/>
                  <a:pt x="512859" y="2594113"/>
                </a:cubicBezTo>
                <a:cubicBezTo>
                  <a:pt x="486355" y="2607365"/>
                  <a:pt x="461458" y="2624499"/>
                  <a:pt x="433346" y="2633870"/>
                </a:cubicBezTo>
                <a:cubicBezTo>
                  <a:pt x="357686" y="2659090"/>
                  <a:pt x="394258" y="2649639"/>
                  <a:pt x="324016" y="2663687"/>
                </a:cubicBezTo>
                <a:cubicBezTo>
                  <a:pt x="302718" y="2672815"/>
                  <a:pt x="240664" y="2697796"/>
                  <a:pt x="214686" y="2713383"/>
                </a:cubicBezTo>
                <a:cubicBezTo>
                  <a:pt x="94766" y="2785335"/>
                  <a:pt x="206161" y="2727585"/>
                  <a:pt x="115294" y="2773017"/>
                </a:cubicBezTo>
                <a:cubicBezTo>
                  <a:pt x="108668" y="2782956"/>
                  <a:pt x="103863" y="2794388"/>
                  <a:pt x="95416" y="2802835"/>
                </a:cubicBezTo>
                <a:cubicBezTo>
                  <a:pt x="86970" y="2811282"/>
                  <a:pt x="72225" y="2812774"/>
                  <a:pt x="65599" y="2822713"/>
                </a:cubicBezTo>
                <a:cubicBezTo>
                  <a:pt x="58022" y="2834079"/>
                  <a:pt x="59179" y="2844745"/>
                  <a:pt x="55659" y="2862470"/>
                </a:cubicBezTo>
                <a:cubicBezTo>
                  <a:pt x="52139" y="2880195"/>
                  <a:pt x="58077" y="2874664"/>
                  <a:pt x="44478" y="2929062"/>
                </a:cubicBezTo>
                <a:cubicBezTo>
                  <a:pt x="42067" y="2938704"/>
                  <a:pt x="663" y="2958465"/>
                  <a:pt x="663" y="2968404"/>
                </a:cubicBezTo>
                <a:lnTo>
                  <a:pt x="0" y="810122"/>
                </a:lnTo>
                <a:close/>
              </a:path>
            </a:pathLst>
          </a:custGeom>
          <a:gradFill>
            <a:gsLst>
              <a:gs pos="0">
                <a:schemeClr val="accent6"/>
              </a:gs>
              <a:gs pos="22000">
                <a:schemeClr val="accent6"/>
              </a:gs>
              <a:gs pos="8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Shape 25">
            <a:extLst>
              <a:ext uri="{FF2B5EF4-FFF2-40B4-BE49-F238E27FC236}">
                <a16:creationId xmlns:a16="http://schemas.microsoft.com/office/drawing/2014/main" id="{A0D12FD2-291B-0A73-9ADF-F9956350E1CB}"/>
              </a:ext>
            </a:extLst>
          </p:cNvPr>
          <p:cNvSpPr/>
          <p:nvPr userDrawn="1"/>
        </p:nvSpPr>
        <p:spPr>
          <a:xfrm>
            <a:off x="3690258" y="0"/>
            <a:ext cx="3633410" cy="1540928"/>
          </a:xfrm>
          <a:custGeom>
            <a:avLst/>
            <a:gdLst>
              <a:gd name="connsiteX0" fmla="*/ 1540934 w 1540934"/>
              <a:gd name="connsiteY0" fmla="*/ 0 h 1007533"/>
              <a:gd name="connsiteX1" fmla="*/ 1498600 w 1540934"/>
              <a:gd name="connsiteY1" fmla="*/ 42333 h 1007533"/>
              <a:gd name="connsiteX2" fmla="*/ 1473200 w 1540934"/>
              <a:gd name="connsiteY2" fmla="*/ 245533 h 1007533"/>
              <a:gd name="connsiteX3" fmla="*/ 1456267 w 1540934"/>
              <a:gd name="connsiteY3" fmla="*/ 321733 h 1007533"/>
              <a:gd name="connsiteX4" fmla="*/ 1439334 w 1540934"/>
              <a:gd name="connsiteY4" fmla="*/ 482600 h 1007533"/>
              <a:gd name="connsiteX5" fmla="*/ 1430867 w 1540934"/>
              <a:gd name="connsiteY5" fmla="*/ 508000 h 1007533"/>
              <a:gd name="connsiteX6" fmla="*/ 1371600 w 1540934"/>
              <a:gd name="connsiteY6" fmla="*/ 584200 h 1007533"/>
              <a:gd name="connsiteX7" fmla="*/ 1270000 w 1540934"/>
              <a:gd name="connsiteY7" fmla="*/ 668866 h 1007533"/>
              <a:gd name="connsiteX8" fmla="*/ 1202267 w 1540934"/>
              <a:gd name="connsiteY8" fmla="*/ 685800 h 1007533"/>
              <a:gd name="connsiteX9" fmla="*/ 1151467 w 1540934"/>
              <a:gd name="connsiteY9" fmla="*/ 719666 h 1007533"/>
              <a:gd name="connsiteX10" fmla="*/ 990600 w 1540934"/>
              <a:gd name="connsiteY10" fmla="*/ 762000 h 1007533"/>
              <a:gd name="connsiteX11" fmla="*/ 508000 w 1540934"/>
              <a:gd name="connsiteY11" fmla="*/ 787400 h 1007533"/>
              <a:gd name="connsiteX12" fmla="*/ 338667 w 1540934"/>
              <a:gd name="connsiteY12" fmla="*/ 846666 h 1007533"/>
              <a:gd name="connsiteX13" fmla="*/ 279400 w 1540934"/>
              <a:gd name="connsiteY13" fmla="*/ 863600 h 1007533"/>
              <a:gd name="connsiteX14" fmla="*/ 220134 w 1540934"/>
              <a:gd name="connsiteY14" fmla="*/ 897466 h 1007533"/>
              <a:gd name="connsiteX15" fmla="*/ 127000 w 1540934"/>
              <a:gd name="connsiteY15" fmla="*/ 939800 h 1007533"/>
              <a:gd name="connsiteX16" fmla="*/ 84667 w 1540934"/>
              <a:gd name="connsiteY16" fmla="*/ 965200 h 1007533"/>
              <a:gd name="connsiteX17" fmla="*/ 42334 w 1540934"/>
              <a:gd name="connsiteY17" fmla="*/ 982133 h 1007533"/>
              <a:gd name="connsiteX18" fmla="*/ 16934 w 1540934"/>
              <a:gd name="connsiteY18" fmla="*/ 999066 h 1007533"/>
              <a:gd name="connsiteX19" fmla="*/ 0 w 1540934"/>
              <a:gd name="connsiteY19" fmla="*/ 1007533 h 10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0934" h="1007533">
                <a:moveTo>
                  <a:pt x="1540934" y="0"/>
                </a:moveTo>
                <a:cubicBezTo>
                  <a:pt x="1526823" y="14111"/>
                  <a:pt x="1509314" y="25497"/>
                  <a:pt x="1498600" y="42333"/>
                </a:cubicBezTo>
                <a:cubicBezTo>
                  <a:pt x="1468158" y="90170"/>
                  <a:pt x="1475304" y="221341"/>
                  <a:pt x="1473200" y="245533"/>
                </a:cubicBezTo>
                <a:cubicBezTo>
                  <a:pt x="1471766" y="262021"/>
                  <a:pt x="1460693" y="304031"/>
                  <a:pt x="1456267" y="321733"/>
                </a:cubicBezTo>
                <a:cubicBezTo>
                  <a:pt x="1451245" y="392037"/>
                  <a:pt x="1453944" y="424159"/>
                  <a:pt x="1439334" y="482600"/>
                </a:cubicBezTo>
                <a:cubicBezTo>
                  <a:pt x="1437170" y="491258"/>
                  <a:pt x="1434858" y="500018"/>
                  <a:pt x="1430867" y="508000"/>
                </a:cubicBezTo>
                <a:cubicBezTo>
                  <a:pt x="1420988" y="527758"/>
                  <a:pt x="1378682" y="577535"/>
                  <a:pt x="1371600" y="584200"/>
                </a:cubicBezTo>
                <a:cubicBezTo>
                  <a:pt x="1339498" y="614414"/>
                  <a:pt x="1312768" y="658174"/>
                  <a:pt x="1270000" y="668866"/>
                </a:cubicBezTo>
                <a:lnTo>
                  <a:pt x="1202267" y="685800"/>
                </a:lnTo>
                <a:cubicBezTo>
                  <a:pt x="1185334" y="697089"/>
                  <a:pt x="1169670" y="710565"/>
                  <a:pt x="1151467" y="719666"/>
                </a:cubicBezTo>
                <a:cubicBezTo>
                  <a:pt x="1087339" y="751730"/>
                  <a:pt x="1064079" y="746531"/>
                  <a:pt x="990600" y="762000"/>
                </a:cubicBezTo>
                <a:cubicBezTo>
                  <a:pt x="746760" y="813335"/>
                  <a:pt x="1195273" y="773373"/>
                  <a:pt x="508000" y="787400"/>
                </a:cubicBezTo>
                <a:cubicBezTo>
                  <a:pt x="334246" y="818991"/>
                  <a:pt x="490366" y="780298"/>
                  <a:pt x="338667" y="846666"/>
                </a:cubicBezTo>
                <a:cubicBezTo>
                  <a:pt x="319843" y="854901"/>
                  <a:pt x="298285" y="855506"/>
                  <a:pt x="279400" y="863600"/>
                </a:cubicBezTo>
                <a:cubicBezTo>
                  <a:pt x="258487" y="872563"/>
                  <a:pt x="240168" y="886679"/>
                  <a:pt x="220134" y="897466"/>
                </a:cubicBezTo>
                <a:cubicBezTo>
                  <a:pt x="26069" y="1001962"/>
                  <a:pt x="291010" y="857794"/>
                  <a:pt x="127000" y="939800"/>
                </a:cubicBezTo>
                <a:cubicBezTo>
                  <a:pt x="112281" y="947159"/>
                  <a:pt x="99386" y="957841"/>
                  <a:pt x="84667" y="965200"/>
                </a:cubicBezTo>
                <a:cubicBezTo>
                  <a:pt x="71074" y="971997"/>
                  <a:pt x="55928" y="975336"/>
                  <a:pt x="42334" y="982133"/>
                </a:cubicBezTo>
                <a:cubicBezTo>
                  <a:pt x="33233" y="986684"/>
                  <a:pt x="25660" y="993831"/>
                  <a:pt x="16934" y="999066"/>
                </a:cubicBezTo>
                <a:cubicBezTo>
                  <a:pt x="11522" y="1002313"/>
                  <a:pt x="5645" y="1004711"/>
                  <a:pt x="0" y="1007533"/>
                </a:cubicBezTo>
              </a:path>
            </a:pathLst>
          </a:custGeom>
          <a:ln>
            <a:solidFill>
              <a:srgbClr val="9DC3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DB34EE42-5362-86C1-E5F1-1384B8A7FF83}"/>
              </a:ext>
            </a:extLst>
          </p:cNvPr>
          <p:cNvSpPr/>
          <p:nvPr userDrawn="1"/>
        </p:nvSpPr>
        <p:spPr>
          <a:xfrm>
            <a:off x="7171264" y="295275"/>
            <a:ext cx="1923750" cy="3917496"/>
          </a:xfrm>
          <a:custGeom>
            <a:avLst/>
            <a:gdLst>
              <a:gd name="connsiteX0" fmla="*/ 0 w 1176867"/>
              <a:gd name="connsiteY0" fmla="*/ 0 h 694571"/>
              <a:gd name="connsiteX1" fmla="*/ 33867 w 1176867"/>
              <a:gd name="connsiteY1" fmla="*/ 118534 h 694571"/>
              <a:gd name="connsiteX2" fmla="*/ 59267 w 1176867"/>
              <a:gd name="connsiteY2" fmla="*/ 143934 h 694571"/>
              <a:gd name="connsiteX3" fmla="*/ 110067 w 1176867"/>
              <a:gd name="connsiteY3" fmla="*/ 203200 h 694571"/>
              <a:gd name="connsiteX4" fmla="*/ 177800 w 1176867"/>
              <a:gd name="connsiteY4" fmla="*/ 245534 h 694571"/>
              <a:gd name="connsiteX5" fmla="*/ 541867 w 1176867"/>
              <a:gd name="connsiteY5" fmla="*/ 279400 h 694571"/>
              <a:gd name="connsiteX6" fmla="*/ 584200 w 1176867"/>
              <a:gd name="connsiteY6" fmla="*/ 296334 h 694571"/>
              <a:gd name="connsiteX7" fmla="*/ 626534 w 1176867"/>
              <a:gd name="connsiteY7" fmla="*/ 304800 h 694571"/>
              <a:gd name="connsiteX8" fmla="*/ 711200 w 1176867"/>
              <a:gd name="connsiteY8" fmla="*/ 338667 h 694571"/>
              <a:gd name="connsiteX9" fmla="*/ 762000 w 1176867"/>
              <a:gd name="connsiteY9" fmla="*/ 372534 h 694571"/>
              <a:gd name="connsiteX10" fmla="*/ 829734 w 1176867"/>
              <a:gd name="connsiteY10" fmla="*/ 423334 h 694571"/>
              <a:gd name="connsiteX11" fmla="*/ 855134 w 1176867"/>
              <a:gd name="connsiteY11" fmla="*/ 440267 h 694571"/>
              <a:gd name="connsiteX12" fmla="*/ 880534 w 1176867"/>
              <a:gd name="connsiteY12" fmla="*/ 465667 h 694571"/>
              <a:gd name="connsiteX13" fmla="*/ 914400 w 1176867"/>
              <a:gd name="connsiteY13" fmla="*/ 482600 h 694571"/>
              <a:gd name="connsiteX14" fmla="*/ 965200 w 1176867"/>
              <a:gd name="connsiteY14" fmla="*/ 516467 h 694571"/>
              <a:gd name="connsiteX15" fmla="*/ 1032934 w 1176867"/>
              <a:gd name="connsiteY15" fmla="*/ 592667 h 694571"/>
              <a:gd name="connsiteX16" fmla="*/ 1083734 w 1176867"/>
              <a:gd name="connsiteY16" fmla="*/ 618067 h 694571"/>
              <a:gd name="connsiteX17" fmla="*/ 1117600 w 1176867"/>
              <a:gd name="connsiteY17" fmla="*/ 660400 h 694571"/>
              <a:gd name="connsiteX18" fmla="*/ 1168400 w 1176867"/>
              <a:gd name="connsiteY18" fmla="*/ 694267 h 694571"/>
              <a:gd name="connsiteX19" fmla="*/ 1176867 w 1176867"/>
              <a:gd name="connsiteY19" fmla="*/ 694267 h 6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6867" h="694571">
                <a:moveTo>
                  <a:pt x="0" y="0"/>
                </a:moveTo>
                <a:cubicBezTo>
                  <a:pt x="5669" y="28342"/>
                  <a:pt x="18892" y="103559"/>
                  <a:pt x="33867" y="118534"/>
                </a:cubicBezTo>
                <a:cubicBezTo>
                  <a:pt x="42334" y="127001"/>
                  <a:pt x="52307" y="134191"/>
                  <a:pt x="59267" y="143934"/>
                </a:cubicBezTo>
                <a:cubicBezTo>
                  <a:pt x="103967" y="206513"/>
                  <a:pt x="42114" y="152236"/>
                  <a:pt x="110067" y="203200"/>
                </a:cubicBezTo>
                <a:cubicBezTo>
                  <a:pt x="124788" y="247363"/>
                  <a:pt x="110512" y="227826"/>
                  <a:pt x="177800" y="245534"/>
                </a:cubicBezTo>
                <a:cubicBezTo>
                  <a:pt x="353688" y="291821"/>
                  <a:pt x="271171" y="270669"/>
                  <a:pt x="541867" y="279400"/>
                </a:cubicBezTo>
                <a:cubicBezTo>
                  <a:pt x="555978" y="285045"/>
                  <a:pt x="569643" y="291967"/>
                  <a:pt x="584200" y="296334"/>
                </a:cubicBezTo>
                <a:cubicBezTo>
                  <a:pt x="597984" y="300469"/>
                  <a:pt x="613010" y="299882"/>
                  <a:pt x="626534" y="304800"/>
                </a:cubicBezTo>
                <a:cubicBezTo>
                  <a:pt x="761212" y="353773"/>
                  <a:pt x="613810" y="314318"/>
                  <a:pt x="711200" y="338667"/>
                </a:cubicBezTo>
                <a:cubicBezTo>
                  <a:pt x="728133" y="349956"/>
                  <a:pt x="745719" y="360323"/>
                  <a:pt x="762000" y="372534"/>
                </a:cubicBezTo>
                <a:cubicBezTo>
                  <a:pt x="784578" y="389467"/>
                  <a:pt x="806251" y="407679"/>
                  <a:pt x="829734" y="423334"/>
                </a:cubicBezTo>
                <a:cubicBezTo>
                  <a:pt x="838201" y="428978"/>
                  <a:pt x="847317" y="433753"/>
                  <a:pt x="855134" y="440267"/>
                </a:cubicBezTo>
                <a:cubicBezTo>
                  <a:pt x="864332" y="447932"/>
                  <a:pt x="870791" y="458707"/>
                  <a:pt x="880534" y="465667"/>
                </a:cubicBezTo>
                <a:cubicBezTo>
                  <a:pt x="890804" y="473003"/>
                  <a:pt x="903578" y="476106"/>
                  <a:pt x="914400" y="482600"/>
                </a:cubicBezTo>
                <a:cubicBezTo>
                  <a:pt x="931851" y="493071"/>
                  <a:pt x="965200" y="516467"/>
                  <a:pt x="965200" y="516467"/>
                </a:cubicBezTo>
                <a:cubicBezTo>
                  <a:pt x="981335" y="540669"/>
                  <a:pt x="1008080" y="584382"/>
                  <a:pt x="1032934" y="592667"/>
                </a:cubicBezTo>
                <a:cubicBezTo>
                  <a:pt x="1067987" y="604352"/>
                  <a:pt x="1050908" y="596184"/>
                  <a:pt x="1083734" y="618067"/>
                </a:cubicBezTo>
                <a:cubicBezTo>
                  <a:pt x="1097632" y="659764"/>
                  <a:pt x="1082249" y="630941"/>
                  <a:pt x="1117600" y="660400"/>
                </a:cubicBezTo>
                <a:cubicBezTo>
                  <a:pt x="1151325" y="688504"/>
                  <a:pt x="1130139" y="684701"/>
                  <a:pt x="1168400" y="694267"/>
                </a:cubicBezTo>
                <a:cubicBezTo>
                  <a:pt x="1171138" y="694952"/>
                  <a:pt x="1174045" y="694267"/>
                  <a:pt x="1176867" y="694267"/>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E53E91E1-5323-D056-FBF4-4C4DA1F3FBA0}"/>
              </a:ext>
            </a:extLst>
          </p:cNvPr>
          <p:cNvSpPr/>
          <p:nvPr/>
        </p:nvSpPr>
        <p:spPr>
          <a:xfrm rot="2395983">
            <a:off x="10036421" y="6187057"/>
            <a:ext cx="1042252" cy="372414"/>
          </a:xfrm>
          <a:custGeom>
            <a:avLst/>
            <a:gdLst>
              <a:gd name="connsiteX0" fmla="*/ 0 w 2466975"/>
              <a:gd name="connsiteY0" fmla="*/ 0 h 552463"/>
              <a:gd name="connsiteX1" fmla="*/ 47625 w 2466975"/>
              <a:gd name="connsiteY1" fmla="*/ 28575 h 552463"/>
              <a:gd name="connsiteX2" fmla="*/ 57150 w 2466975"/>
              <a:gd name="connsiteY2" fmla="*/ 57150 h 552463"/>
              <a:gd name="connsiteX3" fmla="*/ 114300 w 2466975"/>
              <a:gd name="connsiteY3" fmla="*/ 114300 h 552463"/>
              <a:gd name="connsiteX4" fmla="*/ 114300 w 2466975"/>
              <a:gd name="connsiteY4" fmla="*/ 114300 h 552463"/>
              <a:gd name="connsiteX5" fmla="*/ 200025 w 2466975"/>
              <a:gd name="connsiteY5" fmla="*/ 133350 h 552463"/>
              <a:gd name="connsiteX6" fmla="*/ 247650 w 2466975"/>
              <a:gd name="connsiteY6" fmla="*/ 152400 h 552463"/>
              <a:gd name="connsiteX7" fmla="*/ 333375 w 2466975"/>
              <a:gd name="connsiteY7" fmla="*/ 180975 h 552463"/>
              <a:gd name="connsiteX8" fmla="*/ 409575 w 2466975"/>
              <a:gd name="connsiteY8" fmla="*/ 209550 h 552463"/>
              <a:gd name="connsiteX9" fmla="*/ 466725 w 2466975"/>
              <a:gd name="connsiteY9" fmla="*/ 219075 h 552463"/>
              <a:gd name="connsiteX10" fmla="*/ 590550 w 2466975"/>
              <a:gd name="connsiteY10" fmla="*/ 247650 h 552463"/>
              <a:gd name="connsiteX11" fmla="*/ 638175 w 2466975"/>
              <a:gd name="connsiteY11" fmla="*/ 266700 h 552463"/>
              <a:gd name="connsiteX12" fmla="*/ 714375 w 2466975"/>
              <a:gd name="connsiteY12" fmla="*/ 285750 h 552463"/>
              <a:gd name="connsiteX13" fmla="*/ 819150 w 2466975"/>
              <a:gd name="connsiteY13" fmla="*/ 314325 h 552463"/>
              <a:gd name="connsiteX14" fmla="*/ 914400 w 2466975"/>
              <a:gd name="connsiteY14" fmla="*/ 352425 h 552463"/>
              <a:gd name="connsiteX15" fmla="*/ 990600 w 2466975"/>
              <a:gd name="connsiteY15" fmla="*/ 381000 h 552463"/>
              <a:gd name="connsiteX16" fmla="*/ 1066800 w 2466975"/>
              <a:gd name="connsiteY16" fmla="*/ 409575 h 552463"/>
              <a:gd name="connsiteX17" fmla="*/ 1266825 w 2466975"/>
              <a:gd name="connsiteY17" fmla="*/ 457200 h 552463"/>
              <a:gd name="connsiteX18" fmla="*/ 1333500 w 2466975"/>
              <a:gd name="connsiteY18" fmla="*/ 466725 h 552463"/>
              <a:gd name="connsiteX19" fmla="*/ 1371600 w 2466975"/>
              <a:gd name="connsiteY19" fmla="*/ 476250 h 552463"/>
              <a:gd name="connsiteX20" fmla="*/ 1428750 w 2466975"/>
              <a:gd name="connsiteY20" fmla="*/ 485775 h 552463"/>
              <a:gd name="connsiteX21" fmla="*/ 1476375 w 2466975"/>
              <a:gd name="connsiteY21" fmla="*/ 495300 h 552463"/>
              <a:gd name="connsiteX22" fmla="*/ 2295525 w 2466975"/>
              <a:gd name="connsiteY22" fmla="*/ 523875 h 552463"/>
              <a:gd name="connsiteX23" fmla="*/ 2343150 w 2466975"/>
              <a:gd name="connsiteY23" fmla="*/ 533400 h 552463"/>
              <a:gd name="connsiteX24" fmla="*/ 2419350 w 2466975"/>
              <a:gd name="connsiteY24" fmla="*/ 542925 h 552463"/>
              <a:gd name="connsiteX25" fmla="*/ 2466975 w 2466975"/>
              <a:gd name="connsiteY25" fmla="*/ 552450 h 5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6975" h="552463">
                <a:moveTo>
                  <a:pt x="0" y="0"/>
                </a:moveTo>
                <a:cubicBezTo>
                  <a:pt x="15875" y="9525"/>
                  <a:pt x="34534" y="15484"/>
                  <a:pt x="47625" y="28575"/>
                </a:cubicBezTo>
                <a:cubicBezTo>
                  <a:pt x="54725" y="35675"/>
                  <a:pt x="50986" y="49225"/>
                  <a:pt x="57150" y="57150"/>
                </a:cubicBezTo>
                <a:cubicBezTo>
                  <a:pt x="73690" y="78416"/>
                  <a:pt x="95250" y="95250"/>
                  <a:pt x="114300" y="114300"/>
                </a:cubicBezTo>
                <a:lnTo>
                  <a:pt x="114300" y="114300"/>
                </a:lnTo>
                <a:cubicBezTo>
                  <a:pt x="161197" y="129932"/>
                  <a:pt x="132971" y="122174"/>
                  <a:pt x="200025" y="133350"/>
                </a:cubicBezTo>
                <a:cubicBezTo>
                  <a:pt x="215900" y="139700"/>
                  <a:pt x="231548" y="146649"/>
                  <a:pt x="247650" y="152400"/>
                </a:cubicBezTo>
                <a:cubicBezTo>
                  <a:pt x="276016" y="162531"/>
                  <a:pt x="305409" y="169788"/>
                  <a:pt x="333375" y="180975"/>
                </a:cubicBezTo>
                <a:cubicBezTo>
                  <a:pt x="342645" y="184683"/>
                  <a:pt x="392777" y="205817"/>
                  <a:pt x="409575" y="209550"/>
                </a:cubicBezTo>
                <a:cubicBezTo>
                  <a:pt x="428428" y="213740"/>
                  <a:pt x="447989" y="214391"/>
                  <a:pt x="466725" y="219075"/>
                </a:cubicBezTo>
                <a:cubicBezTo>
                  <a:pt x="606189" y="253941"/>
                  <a:pt x="435779" y="225540"/>
                  <a:pt x="590550" y="247650"/>
                </a:cubicBezTo>
                <a:cubicBezTo>
                  <a:pt x="606425" y="254000"/>
                  <a:pt x="621833" y="261672"/>
                  <a:pt x="638175" y="266700"/>
                </a:cubicBezTo>
                <a:cubicBezTo>
                  <a:pt x="663199" y="274400"/>
                  <a:pt x="688975" y="279400"/>
                  <a:pt x="714375" y="285750"/>
                </a:cubicBezTo>
                <a:cubicBezTo>
                  <a:pt x="745583" y="293552"/>
                  <a:pt x="791651" y="304619"/>
                  <a:pt x="819150" y="314325"/>
                </a:cubicBezTo>
                <a:cubicBezTo>
                  <a:pt x="851396" y="325706"/>
                  <a:pt x="882529" y="340031"/>
                  <a:pt x="914400" y="352425"/>
                </a:cubicBezTo>
                <a:cubicBezTo>
                  <a:pt x="939683" y="362257"/>
                  <a:pt x="965200" y="371475"/>
                  <a:pt x="990600" y="381000"/>
                </a:cubicBezTo>
                <a:cubicBezTo>
                  <a:pt x="1016000" y="390525"/>
                  <a:pt x="1040110" y="404722"/>
                  <a:pt x="1066800" y="409575"/>
                </a:cubicBezTo>
                <a:cubicBezTo>
                  <a:pt x="1371667" y="465005"/>
                  <a:pt x="981181" y="389990"/>
                  <a:pt x="1266825" y="457200"/>
                </a:cubicBezTo>
                <a:cubicBezTo>
                  <a:pt x="1288679" y="462342"/>
                  <a:pt x="1311411" y="462709"/>
                  <a:pt x="1333500" y="466725"/>
                </a:cubicBezTo>
                <a:cubicBezTo>
                  <a:pt x="1346380" y="469067"/>
                  <a:pt x="1358763" y="473683"/>
                  <a:pt x="1371600" y="476250"/>
                </a:cubicBezTo>
                <a:cubicBezTo>
                  <a:pt x="1390538" y="480038"/>
                  <a:pt x="1409749" y="482320"/>
                  <a:pt x="1428750" y="485775"/>
                </a:cubicBezTo>
                <a:cubicBezTo>
                  <a:pt x="1444678" y="488671"/>
                  <a:pt x="1460261" y="493741"/>
                  <a:pt x="1476375" y="495300"/>
                </a:cubicBezTo>
                <a:cubicBezTo>
                  <a:pt x="1805547" y="527155"/>
                  <a:pt x="1890795" y="517129"/>
                  <a:pt x="2295525" y="523875"/>
                </a:cubicBezTo>
                <a:cubicBezTo>
                  <a:pt x="2311400" y="527050"/>
                  <a:pt x="2327149" y="530938"/>
                  <a:pt x="2343150" y="533400"/>
                </a:cubicBezTo>
                <a:cubicBezTo>
                  <a:pt x="2368450" y="537292"/>
                  <a:pt x="2394101" y="538717"/>
                  <a:pt x="2419350" y="542925"/>
                </a:cubicBezTo>
                <a:cubicBezTo>
                  <a:pt x="2481120" y="553220"/>
                  <a:pt x="2439365" y="552450"/>
                  <a:pt x="2466975" y="55245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8045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ARON Map">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ED1DE8A-9360-B0D0-DB44-0C71F77D8F21}"/>
              </a:ext>
            </a:extLst>
          </p:cNvPr>
          <p:cNvGrpSpPr/>
          <p:nvPr userDrawn="1"/>
        </p:nvGrpSpPr>
        <p:grpSpPr>
          <a:xfrm>
            <a:off x="1" y="0"/>
            <a:ext cx="12233866" cy="6858150"/>
            <a:chOff x="1701209" y="-150"/>
            <a:chExt cx="10490791" cy="6858150"/>
          </a:xfrm>
        </p:grpSpPr>
        <p:grpSp>
          <p:nvGrpSpPr>
            <p:cNvPr id="7" name="Group 6">
              <a:extLst>
                <a:ext uri="{FF2B5EF4-FFF2-40B4-BE49-F238E27FC236}">
                  <a16:creationId xmlns:a16="http://schemas.microsoft.com/office/drawing/2014/main" id="{2544B31A-8937-6615-C104-4B451874D321}"/>
                </a:ext>
              </a:extLst>
            </p:cNvPr>
            <p:cNvGrpSpPr/>
            <p:nvPr/>
          </p:nvGrpSpPr>
          <p:grpSpPr>
            <a:xfrm>
              <a:off x="1701209" y="-150"/>
              <a:ext cx="10490791" cy="6858150"/>
              <a:chOff x="1701209" y="-150"/>
              <a:chExt cx="10490791" cy="6858150"/>
            </a:xfrm>
          </p:grpSpPr>
          <p:grpSp>
            <p:nvGrpSpPr>
              <p:cNvPr id="10" name="Group 9">
                <a:extLst>
                  <a:ext uri="{FF2B5EF4-FFF2-40B4-BE49-F238E27FC236}">
                    <a16:creationId xmlns:a16="http://schemas.microsoft.com/office/drawing/2014/main" id="{A3EEE8B1-91D2-6996-8A4D-A8DA7F9D9852}"/>
                  </a:ext>
                </a:extLst>
              </p:cNvPr>
              <p:cNvGrpSpPr/>
              <p:nvPr/>
            </p:nvGrpSpPr>
            <p:grpSpPr>
              <a:xfrm>
                <a:off x="1701209" y="-150"/>
                <a:ext cx="10490791" cy="6858150"/>
                <a:chOff x="1701209" y="-150"/>
                <a:chExt cx="10490791" cy="6858150"/>
              </a:xfrm>
            </p:grpSpPr>
            <p:sp>
              <p:nvSpPr>
                <p:cNvPr id="12" name="Rectangle 11">
                  <a:extLst>
                    <a:ext uri="{FF2B5EF4-FFF2-40B4-BE49-F238E27FC236}">
                      <a16:creationId xmlns:a16="http://schemas.microsoft.com/office/drawing/2014/main" id="{19B02BC6-2CEB-EE18-480C-406D5069B72F}"/>
                    </a:ext>
                  </a:extLst>
                </p:cNvPr>
                <p:cNvSpPr/>
                <p:nvPr/>
              </p:nvSpPr>
              <p:spPr>
                <a:xfrm>
                  <a:off x="1701209" y="0"/>
                  <a:ext cx="1049079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8510C222-1A05-874E-23E7-FABC3D4F8063}"/>
                    </a:ext>
                  </a:extLst>
                </p:cNvPr>
                <p:cNvSpPr/>
                <p:nvPr/>
              </p:nvSpPr>
              <p:spPr>
                <a:xfrm>
                  <a:off x="6638925" y="-150"/>
                  <a:ext cx="5553075" cy="1257475"/>
                </a:xfrm>
                <a:custGeom>
                  <a:avLst/>
                  <a:gdLst>
                    <a:gd name="connsiteX0" fmla="*/ 38100 w 5553075"/>
                    <a:gd name="connsiteY0" fmla="*/ 19050 h 1257325"/>
                    <a:gd name="connsiteX1" fmla="*/ 38100 w 5553075"/>
                    <a:gd name="connsiteY1" fmla="*/ 19050 h 1257325"/>
                    <a:gd name="connsiteX2" fmla="*/ 19050 w 5553075"/>
                    <a:gd name="connsiteY2" fmla="*/ 257175 h 1257325"/>
                    <a:gd name="connsiteX3" fmla="*/ 9525 w 5553075"/>
                    <a:gd name="connsiteY3" fmla="*/ 304800 h 1257325"/>
                    <a:gd name="connsiteX4" fmla="*/ 0 w 5553075"/>
                    <a:gd name="connsiteY4" fmla="*/ 361950 h 1257325"/>
                    <a:gd name="connsiteX5" fmla="*/ 19050 w 5553075"/>
                    <a:gd name="connsiteY5" fmla="*/ 457200 h 1257325"/>
                    <a:gd name="connsiteX6" fmla="*/ 57150 w 5553075"/>
                    <a:gd name="connsiteY6" fmla="*/ 476250 h 1257325"/>
                    <a:gd name="connsiteX7" fmla="*/ 76200 w 5553075"/>
                    <a:gd name="connsiteY7" fmla="*/ 504825 h 1257325"/>
                    <a:gd name="connsiteX8" fmla="*/ 114300 w 5553075"/>
                    <a:gd name="connsiteY8" fmla="*/ 523875 h 1257325"/>
                    <a:gd name="connsiteX9" fmla="*/ 152400 w 5553075"/>
                    <a:gd name="connsiteY9" fmla="*/ 552450 h 1257325"/>
                    <a:gd name="connsiteX10" fmla="*/ 209550 w 5553075"/>
                    <a:gd name="connsiteY10" fmla="*/ 571500 h 1257325"/>
                    <a:gd name="connsiteX11" fmla="*/ 304800 w 5553075"/>
                    <a:gd name="connsiteY11" fmla="*/ 619125 h 1257325"/>
                    <a:gd name="connsiteX12" fmla="*/ 361950 w 5553075"/>
                    <a:gd name="connsiteY12" fmla="*/ 685800 h 1257325"/>
                    <a:gd name="connsiteX13" fmla="*/ 381000 w 5553075"/>
                    <a:gd name="connsiteY13" fmla="*/ 723900 h 1257325"/>
                    <a:gd name="connsiteX14" fmla="*/ 400050 w 5553075"/>
                    <a:gd name="connsiteY14" fmla="*/ 1066800 h 1257325"/>
                    <a:gd name="connsiteX15" fmla="*/ 447675 w 5553075"/>
                    <a:gd name="connsiteY15" fmla="*/ 1085850 h 1257325"/>
                    <a:gd name="connsiteX16" fmla="*/ 523875 w 5553075"/>
                    <a:gd name="connsiteY16" fmla="*/ 1066800 h 1257325"/>
                    <a:gd name="connsiteX17" fmla="*/ 609600 w 5553075"/>
                    <a:gd name="connsiteY17" fmla="*/ 1019175 h 1257325"/>
                    <a:gd name="connsiteX18" fmla="*/ 742950 w 5553075"/>
                    <a:gd name="connsiteY18" fmla="*/ 1000125 h 1257325"/>
                    <a:gd name="connsiteX19" fmla="*/ 1076325 w 5553075"/>
                    <a:gd name="connsiteY19" fmla="*/ 1009650 h 1257325"/>
                    <a:gd name="connsiteX20" fmla="*/ 1190625 w 5553075"/>
                    <a:gd name="connsiteY20" fmla="*/ 1047750 h 1257325"/>
                    <a:gd name="connsiteX21" fmla="*/ 1247775 w 5553075"/>
                    <a:gd name="connsiteY21" fmla="*/ 1057275 h 1257325"/>
                    <a:gd name="connsiteX22" fmla="*/ 1285875 w 5553075"/>
                    <a:gd name="connsiteY22" fmla="*/ 1066800 h 1257325"/>
                    <a:gd name="connsiteX23" fmla="*/ 1428750 w 5553075"/>
                    <a:gd name="connsiteY23" fmla="*/ 1095375 h 1257325"/>
                    <a:gd name="connsiteX24" fmla="*/ 2066925 w 5553075"/>
                    <a:gd name="connsiteY24" fmla="*/ 1076325 h 1257325"/>
                    <a:gd name="connsiteX25" fmla="*/ 2305050 w 5553075"/>
                    <a:gd name="connsiteY25" fmla="*/ 1047750 h 1257325"/>
                    <a:gd name="connsiteX26" fmla="*/ 2562225 w 5553075"/>
                    <a:gd name="connsiteY26" fmla="*/ 1019175 h 1257325"/>
                    <a:gd name="connsiteX27" fmla="*/ 2647950 w 5553075"/>
                    <a:gd name="connsiteY27" fmla="*/ 952500 h 1257325"/>
                    <a:gd name="connsiteX28" fmla="*/ 2781300 w 5553075"/>
                    <a:gd name="connsiteY28" fmla="*/ 895350 h 1257325"/>
                    <a:gd name="connsiteX29" fmla="*/ 3019425 w 5553075"/>
                    <a:gd name="connsiteY29" fmla="*/ 828675 h 1257325"/>
                    <a:gd name="connsiteX30" fmla="*/ 3105150 w 5553075"/>
                    <a:gd name="connsiteY30" fmla="*/ 800100 h 1257325"/>
                    <a:gd name="connsiteX31" fmla="*/ 3200400 w 5553075"/>
                    <a:gd name="connsiteY31" fmla="*/ 752475 h 1257325"/>
                    <a:gd name="connsiteX32" fmla="*/ 3295650 w 5553075"/>
                    <a:gd name="connsiteY32" fmla="*/ 723900 h 1257325"/>
                    <a:gd name="connsiteX33" fmla="*/ 3362325 w 5553075"/>
                    <a:gd name="connsiteY33" fmla="*/ 695325 h 1257325"/>
                    <a:gd name="connsiteX34" fmla="*/ 3409950 w 5553075"/>
                    <a:gd name="connsiteY34" fmla="*/ 685800 h 1257325"/>
                    <a:gd name="connsiteX35" fmla="*/ 3524250 w 5553075"/>
                    <a:gd name="connsiteY35" fmla="*/ 647700 h 1257325"/>
                    <a:gd name="connsiteX36" fmla="*/ 3590925 w 5553075"/>
                    <a:gd name="connsiteY36" fmla="*/ 628650 h 1257325"/>
                    <a:gd name="connsiteX37" fmla="*/ 3981450 w 5553075"/>
                    <a:gd name="connsiteY37" fmla="*/ 647700 h 1257325"/>
                    <a:gd name="connsiteX38" fmla="*/ 4048125 w 5553075"/>
                    <a:gd name="connsiteY38" fmla="*/ 666750 h 1257325"/>
                    <a:gd name="connsiteX39" fmla="*/ 4181475 w 5553075"/>
                    <a:gd name="connsiteY39" fmla="*/ 714375 h 1257325"/>
                    <a:gd name="connsiteX40" fmla="*/ 4229100 w 5553075"/>
                    <a:gd name="connsiteY40" fmla="*/ 742950 h 1257325"/>
                    <a:gd name="connsiteX41" fmla="*/ 4448175 w 5553075"/>
                    <a:gd name="connsiteY41" fmla="*/ 819150 h 1257325"/>
                    <a:gd name="connsiteX42" fmla="*/ 4819650 w 5553075"/>
                    <a:gd name="connsiteY42" fmla="*/ 838200 h 1257325"/>
                    <a:gd name="connsiteX43" fmla="*/ 5181600 w 5553075"/>
                    <a:gd name="connsiteY43" fmla="*/ 866775 h 1257325"/>
                    <a:gd name="connsiteX44" fmla="*/ 5210175 w 5553075"/>
                    <a:gd name="connsiteY44" fmla="*/ 876300 h 1257325"/>
                    <a:gd name="connsiteX45" fmla="*/ 5238750 w 5553075"/>
                    <a:gd name="connsiteY45" fmla="*/ 923925 h 1257325"/>
                    <a:gd name="connsiteX46" fmla="*/ 5286375 w 5553075"/>
                    <a:gd name="connsiteY46" fmla="*/ 1057275 h 1257325"/>
                    <a:gd name="connsiteX47" fmla="*/ 5334000 w 5553075"/>
                    <a:gd name="connsiteY47" fmla="*/ 1143000 h 1257325"/>
                    <a:gd name="connsiteX48" fmla="*/ 5438775 w 5553075"/>
                    <a:gd name="connsiteY48" fmla="*/ 1219200 h 1257325"/>
                    <a:gd name="connsiteX49" fmla="*/ 5553075 w 5553075"/>
                    <a:gd name="connsiteY49" fmla="*/ 1257300 h 1257325"/>
                    <a:gd name="connsiteX50" fmla="*/ 5553075 w 5553075"/>
                    <a:gd name="connsiteY50" fmla="*/ 0 h 1257325"/>
                    <a:gd name="connsiteX51" fmla="*/ 38100 w 5553075"/>
                    <a:gd name="connsiteY51" fmla="*/ 19050 h 1257325"/>
                    <a:gd name="connsiteX0" fmla="*/ 38100 w 5553075"/>
                    <a:gd name="connsiteY0" fmla="*/ 0 h 1257475"/>
                    <a:gd name="connsiteX1" fmla="*/ 38100 w 5553075"/>
                    <a:gd name="connsiteY1" fmla="*/ 19200 h 1257475"/>
                    <a:gd name="connsiteX2" fmla="*/ 19050 w 5553075"/>
                    <a:gd name="connsiteY2" fmla="*/ 257325 h 1257475"/>
                    <a:gd name="connsiteX3" fmla="*/ 9525 w 5553075"/>
                    <a:gd name="connsiteY3" fmla="*/ 304950 h 1257475"/>
                    <a:gd name="connsiteX4" fmla="*/ 0 w 5553075"/>
                    <a:gd name="connsiteY4" fmla="*/ 362100 h 1257475"/>
                    <a:gd name="connsiteX5" fmla="*/ 19050 w 5553075"/>
                    <a:gd name="connsiteY5" fmla="*/ 457350 h 1257475"/>
                    <a:gd name="connsiteX6" fmla="*/ 57150 w 5553075"/>
                    <a:gd name="connsiteY6" fmla="*/ 476400 h 1257475"/>
                    <a:gd name="connsiteX7" fmla="*/ 76200 w 5553075"/>
                    <a:gd name="connsiteY7" fmla="*/ 504975 h 1257475"/>
                    <a:gd name="connsiteX8" fmla="*/ 114300 w 5553075"/>
                    <a:gd name="connsiteY8" fmla="*/ 524025 h 1257475"/>
                    <a:gd name="connsiteX9" fmla="*/ 152400 w 5553075"/>
                    <a:gd name="connsiteY9" fmla="*/ 552600 h 1257475"/>
                    <a:gd name="connsiteX10" fmla="*/ 209550 w 5553075"/>
                    <a:gd name="connsiteY10" fmla="*/ 571650 h 1257475"/>
                    <a:gd name="connsiteX11" fmla="*/ 304800 w 5553075"/>
                    <a:gd name="connsiteY11" fmla="*/ 619275 h 1257475"/>
                    <a:gd name="connsiteX12" fmla="*/ 361950 w 5553075"/>
                    <a:gd name="connsiteY12" fmla="*/ 685950 h 1257475"/>
                    <a:gd name="connsiteX13" fmla="*/ 381000 w 5553075"/>
                    <a:gd name="connsiteY13" fmla="*/ 724050 h 1257475"/>
                    <a:gd name="connsiteX14" fmla="*/ 400050 w 5553075"/>
                    <a:gd name="connsiteY14" fmla="*/ 1066950 h 1257475"/>
                    <a:gd name="connsiteX15" fmla="*/ 447675 w 5553075"/>
                    <a:gd name="connsiteY15" fmla="*/ 1086000 h 1257475"/>
                    <a:gd name="connsiteX16" fmla="*/ 523875 w 5553075"/>
                    <a:gd name="connsiteY16" fmla="*/ 1066950 h 1257475"/>
                    <a:gd name="connsiteX17" fmla="*/ 609600 w 5553075"/>
                    <a:gd name="connsiteY17" fmla="*/ 1019325 h 1257475"/>
                    <a:gd name="connsiteX18" fmla="*/ 742950 w 5553075"/>
                    <a:gd name="connsiteY18" fmla="*/ 1000275 h 1257475"/>
                    <a:gd name="connsiteX19" fmla="*/ 1076325 w 5553075"/>
                    <a:gd name="connsiteY19" fmla="*/ 1009800 h 1257475"/>
                    <a:gd name="connsiteX20" fmla="*/ 1190625 w 5553075"/>
                    <a:gd name="connsiteY20" fmla="*/ 1047900 h 1257475"/>
                    <a:gd name="connsiteX21" fmla="*/ 1247775 w 5553075"/>
                    <a:gd name="connsiteY21" fmla="*/ 1057425 h 1257475"/>
                    <a:gd name="connsiteX22" fmla="*/ 1285875 w 5553075"/>
                    <a:gd name="connsiteY22" fmla="*/ 1066950 h 1257475"/>
                    <a:gd name="connsiteX23" fmla="*/ 1428750 w 5553075"/>
                    <a:gd name="connsiteY23" fmla="*/ 1095525 h 1257475"/>
                    <a:gd name="connsiteX24" fmla="*/ 2066925 w 5553075"/>
                    <a:gd name="connsiteY24" fmla="*/ 1076475 h 1257475"/>
                    <a:gd name="connsiteX25" fmla="*/ 2305050 w 5553075"/>
                    <a:gd name="connsiteY25" fmla="*/ 1047900 h 1257475"/>
                    <a:gd name="connsiteX26" fmla="*/ 2562225 w 5553075"/>
                    <a:gd name="connsiteY26" fmla="*/ 1019325 h 1257475"/>
                    <a:gd name="connsiteX27" fmla="*/ 2647950 w 5553075"/>
                    <a:gd name="connsiteY27" fmla="*/ 952650 h 1257475"/>
                    <a:gd name="connsiteX28" fmla="*/ 2781300 w 5553075"/>
                    <a:gd name="connsiteY28" fmla="*/ 895500 h 1257475"/>
                    <a:gd name="connsiteX29" fmla="*/ 3019425 w 5553075"/>
                    <a:gd name="connsiteY29" fmla="*/ 828825 h 1257475"/>
                    <a:gd name="connsiteX30" fmla="*/ 3105150 w 5553075"/>
                    <a:gd name="connsiteY30" fmla="*/ 800250 h 1257475"/>
                    <a:gd name="connsiteX31" fmla="*/ 3200400 w 5553075"/>
                    <a:gd name="connsiteY31" fmla="*/ 752625 h 1257475"/>
                    <a:gd name="connsiteX32" fmla="*/ 3295650 w 5553075"/>
                    <a:gd name="connsiteY32" fmla="*/ 724050 h 1257475"/>
                    <a:gd name="connsiteX33" fmla="*/ 3362325 w 5553075"/>
                    <a:gd name="connsiteY33" fmla="*/ 695475 h 1257475"/>
                    <a:gd name="connsiteX34" fmla="*/ 3409950 w 5553075"/>
                    <a:gd name="connsiteY34" fmla="*/ 685950 h 1257475"/>
                    <a:gd name="connsiteX35" fmla="*/ 3524250 w 5553075"/>
                    <a:gd name="connsiteY35" fmla="*/ 647850 h 1257475"/>
                    <a:gd name="connsiteX36" fmla="*/ 3590925 w 5553075"/>
                    <a:gd name="connsiteY36" fmla="*/ 628800 h 1257475"/>
                    <a:gd name="connsiteX37" fmla="*/ 3981450 w 5553075"/>
                    <a:gd name="connsiteY37" fmla="*/ 647850 h 1257475"/>
                    <a:gd name="connsiteX38" fmla="*/ 4048125 w 5553075"/>
                    <a:gd name="connsiteY38" fmla="*/ 666900 h 1257475"/>
                    <a:gd name="connsiteX39" fmla="*/ 4181475 w 5553075"/>
                    <a:gd name="connsiteY39" fmla="*/ 714525 h 1257475"/>
                    <a:gd name="connsiteX40" fmla="*/ 4229100 w 5553075"/>
                    <a:gd name="connsiteY40" fmla="*/ 743100 h 1257475"/>
                    <a:gd name="connsiteX41" fmla="*/ 4448175 w 5553075"/>
                    <a:gd name="connsiteY41" fmla="*/ 819300 h 1257475"/>
                    <a:gd name="connsiteX42" fmla="*/ 4819650 w 5553075"/>
                    <a:gd name="connsiteY42" fmla="*/ 838350 h 1257475"/>
                    <a:gd name="connsiteX43" fmla="*/ 5181600 w 5553075"/>
                    <a:gd name="connsiteY43" fmla="*/ 866925 h 1257475"/>
                    <a:gd name="connsiteX44" fmla="*/ 5210175 w 5553075"/>
                    <a:gd name="connsiteY44" fmla="*/ 876450 h 1257475"/>
                    <a:gd name="connsiteX45" fmla="*/ 5238750 w 5553075"/>
                    <a:gd name="connsiteY45" fmla="*/ 924075 h 1257475"/>
                    <a:gd name="connsiteX46" fmla="*/ 5286375 w 5553075"/>
                    <a:gd name="connsiteY46" fmla="*/ 1057425 h 1257475"/>
                    <a:gd name="connsiteX47" fmla="*/ 5334000 w 5553075"/>
                    <a:gd name="connsiteY47" fmla="*/ 1143150 h 1257475"/>
                    <a:gd name="connsiteX48" fmla="*/ 5438775 w 5553075"/>
                    <a:gd name="connsiteY48" fmla="*/ 1219350 h 1257475"/>
                    <a:gd name="connsiteX49" fmla="*/ 5553075 w 5553075"/>
                    <a:gd name="connsiteY49" fmla="*/ 1257450 h 1257475"/>
                    <a:gd name="connsiteX50" fmla="*/ 5553075 w 5553075"/>
                    <a:gd name="connsiteY50" fmla="*/ 150 h 1257475"/>
                    <a:gd name="connsiteX51" fmla="*/ 38100 w 5553075"/>
                    <a:gd name="connsiteY51" fmla="*/ 0 h 12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53075" h="1257475">
                      <a:moveTo>
                        <a:pt x="38100" y="0"/>
                      </a:moveTo>
                      <a:lnTo>
                        <a:pt x="38100" y="19200"/>
                      </a:lnTo>
                      <a:cubicBezTo>
                        <a:pt x="31750" y="98575"/>
                        <a:pt x="26973" y="178092"/>
                        <a:pt x="19050" y="257325"/>
                      </a:cubicBezTo>
                      <a:cubicBezTo>
                        <a:pt x="17439" y="273434"/>
                        <a:pt x="12421" y="289022"/>
                        <a:pt x="9525" y="304950"/>
                      </a:cubicBezTo>
                      <a:cubicBezTo>
                        <a:pt x="6070" y="323951"/>
                        <a:pt x="3175" y="343050"/>
                        <a:pt x="0" y="362100"/>
                      </a:cubicBezTo>
                      <a:cubicBezTo>
                        <a:pt x="6350" y="393850"/>
                        <a:pt x="4570" y="428390"/>
                        <a:pt x="19050" y="457350"/>
                      </a:cubicBezTo>
                      <a:cubicBezTo>
                        <a:pt x="25400" y="470050"/>
                        <a:pt x="46242" y="467310"/>
                        <a:pt x="57150" y="476400"/>
                      </a:cubicBezTo>
                      <a:cubicBezTo>
                        <a:pt x="65944" y="483729"/>
                        <a:pt x="67406" y="497646"/>
                        <a:pt x="76200" y="504975"/>
                      </a:cubicBezTo>
                      <a:cubicBezTo>
                        <a:pt x="87108" y="514065"/>
                        <a:pt x="102259" y="516500"/>
                        <a:pt x="114300" y="524025"/>
                      </a:cubicBezTo>
                      <a:cubicBezTo>
                        <a:pt x="127762" y="532439"/>
                        <a:pt x="138201" y="545500"/>
                        <a:pt x="152400" y="552600"/>
                      </a:cubicBezTo>
                      <a:cubicBezTo>
                        <a:pt x="170361" y="561580"/>
                        <a:pt x="190906" y="564192"/>
                        <a:pt x="209550" y="571650"/>
                      </a:cubicBezTo>
                      <a:cubicBezTo>
                        <a:pt x="249711" y="587714"/>
                        <a:pt x="269208" y="592581"/>
                        <a:pt x="304800" y="619275"/>
                      </a:cubicBezTo>
                      <a:cubicBezTo>
                        <a:pt x="323136" y="633027"/>
                        <a:pt x="350589" y="667772"/>
                        <a:pt x="361950" y="685950"/>
                      </a:cubicBezTo>
                      <a:cubicBezTo>
                        <a:pt x="369475" y="697991"/>
                        <a:pt x="374650" y="711350"/>
                        <a:pt x="381000" y="724050"/>
                      </a:cubicBezTo>
                      <a:cubicBezTo>
                        <a:pt x="387350" y="838350"/>
                        <a:pt x="379311" y="954368"/>
                        <a:pt x="400050" y="1066950"/>
                      </a:cubicBezTo>
                      <a:cubicBezTo>
                        <a:pt x="403147" y="1083765"/>
                        <a:pt x="430577" y="1086000"/>
                        <a:pt x="447675" y="1086000"/>
                      </a:cubicBezTo>
                      <a:cubicBezTo>
                        <a:pt x="473857" y="1086000"/>
                        <a:pt x="498475" y="1073300"/>
                        <a:pt x="523875" y="1066950"/>
                      </a:cubicBezTo>
                      <a:cubicBezTo>
                        <a:pt x="548439" y="1050574"/>
                        <a:pt x="582644" y="1026064"/>
                        <a:pt x="609600" y="1019325"/>
                      </a:cubicBezTo>
                      <a:cubicBezTo>
                        <a:pt x="653161" y="1008435"/>
                        <a:pt x="742950" y="1000275"/>
                        <a:pt x="742950" y="1000275"/>
                      </a:cubicBezTo>
                      <a:cubicBezTo>
                        <a:pt x="854075" y="1003450"/>
                        <a:pt x="965293" y="1004248"/>
                        <a:pt x="1076325" y="1009800"/>
                      </a:cubicBezTo>
                      <a:cubicBezTo>
                        <a:pt x="1131751" y="1012571"/>
                        <a:pt x="1132832" y="1030118"/>
                        <a:pt x="1190625" y="1047900"/>
                      </a:cubicBezTo>
                      <a:cubicBezTo>
                        <a:pt x="1209084" y="1053580"/>
                        <a:pt x="1228837" y="1053637"/>
                        <a:pt x="1247775" y="1057425"/>
                      </a:cubicBezTo>
                      <a:cubicBezTo>
                        <a:pt x="1260612" y="1059992"/>
                        <a:pt x="1272995" y="1064608"/>
                        <a:pt x="1285875" y="1066950"/>
                      </a:cubicBezTo>
                      <a:cubicBezTo>
                        <a:pt x="1431379" y="1093405"/>
                        <a:pt x="1269066" y="1055604"/>
                        <a:pt x="1428750" y="1095525"/>
                      </a:cubicBezTo>
                      <a:lnTo>
                        <a:pt x="2066925" y="1076475"/>
                      </a:lnTo>
                      <a:cubicBezTo>
                        <a:pt x="2155376" y="1073073"/>
                        <a:pt x="2215138" y="1058865"/>
                        <a:pt x="2305050" y="1047900"/>
                      </a:cubicBezTo>
                      <a:cubicBezTo>
                        <a:pt x="2390668" y="1037459"/>
                        <a:pt x="2476500" y="1028850"/>
                        <a:pt x="2562225" y="1019325"/>
                      </a:cubicBezTo>
                      <a:cubicBezTo>
                        <a:pt x="2783550" y="886530"/>
                        <a:pt x="2443187" y="1095984"/>
                        <a:pt x="2647950" y="952650"/>
                      </a:cubicBezTo>
                      <a:cubicBezTo>
                        <a:pt x="2683454" y="927797"/>
                        <a:pt x="2743631" y="911361"/>
                        <a:pt x="2781300" y="895500"/>
                      </a:cubicBezTo>
                      <a:cubicBezTo>
                        <a:pt x="2944487" y="826790"/>
                        <a:pt x="2827573" y="856232"/>
                        <a:pt x="3019425" y="828825"/>
                      </a:cubicBezTo>
                      <a:cubicBezTo>
                        <a:pt x="3048000" y="819300"/>
                        <a:pt x="3077465" y="812115"/>
                        <a:pt x="3105150" y="800250"/>
                      </a:cubicBezTo>
                      <a:cubicBezTo>
                        <a:pt x="3230426" y="746560"/>
                        <a:pt x="3077412" y="793621"/>
                        <a:pt x="3200400" y="752625"/>
                      </a:cubicBezTo>
                      <a:cubicBezTo>
                        <a:pt x="3231847" y="742143"/>
                        <a:pt x="3264392" y="735082"/>
                        <a:pt x="3295650" y="724050"/>
                      </a:cubicBezTo>
                      <a:cubicBezTo>
                        <a:pt x="3318452" y="716002"/>
                        <a:pt x="3339386" y="703121"/>
                        <a:pt x="3362325" y="695475"/>
                      </a:cubicBezTo>
                      <a:cubicBezTo>
                        <a:pt x="3377684" y="690355"/>
                        <a:pt x="3394418" y="690518"/>
                        <a:pt x="3409950" y="685950"/>
                      </a:cubicBezTo>
                      <a:cubicBezTo>
                        <a:pt x="3448479" y="674618"/>
                        <a:pt x="3485634" y="658883"/>
                        <a:pt x="3524250" y="647850"/>
                      </a:cubicBezTo>
                      <a:lnTo>
                        <a:pt x="3590925" y="628800"/>
                      </a:lnTo>
                      <a:cubicBezTo>
                        <a:pt x="3603393" y="629216"/>
                        <a:pt x="3895222" y="633479"/>
                        <a:pt x="3981450" y="647850"/>
                      </a:cubicBezTo>
                      <a:cubicBezTo>
                        <a:pt x="4004250" y="651650"/>
                        <a:pt x="4026063" y="660006"/>
                        <a:pt x="4048125" y="666900"/>
                      </a:cubicBezTo>
                      <a:cubicBezTo>
                        <a:pt x="4067721" y="673024"/>
                        <a:pt x="4152629" y="700102"/>
                        <a:pt x="4181475" y="714525"/>
                      </a:cubicBezTo>
                      <a:cubicBezTo>
                        <a:pt x="4198034" y="722804"/>
                        <a:pt x="4212084" y="735807"/>
                        <a:pt x="4229100" y="743100"/>
                      </a:cubicBezTo>
                      <a:cubicBezTo>
                        <a:pt x="4266649" y="759193"/>
                        <a:pt x="4387484" y="806295"/>
                        <a:pt x="4448175" y="819300"/>
                      </a:cubicBezTo>
                      <a:cubicBezTo>
                        <a:pt x="4550189" y="841160"/>
                        <a:pt x="4788019" y="837362"/>
                        <a:pt x="4819650" y="838350"/>
                      </a:cubicBezTo>
                      <a:lnTo>
                        <a:pt x="5181600" y="866925"/>
                      </a:lnTo>
                      <a:cubicBezTo>
                        <a:pt x="5191593" y="867900"/>
                        <a:pt x="5203075" y="869350"/>
                        <a:pt x="5210175" y="876450"/>
                      </a:cubicBezTo>
                      <a:cubicBezTo>
                        <a:pt x="5223266" y="889541"/>
                        <a:pt x="5230471" y="907516"/>
                        <a:pt x="5238750" y="924075"/>
                      </a:cubicBezTo>
                      <a:cubicBezTo>
                        <a:pt x="5295813" y="1038201"/>
                        <a:pt x="5242154" y="942450"/>
                        <a:pt x="5286375" y="1057425"/>
                      </a:cubicBezTo>
                      <a:cubicBezTo>
                        <a:pt x="5289489" y="1065522"/>
                        <a:pt x="5319572" y="1128722"/>
                        <a:pt x="5334000" y="1143150"/>
                      </a:cubicBezTo>
                      <a:cubicBezTo>
                        <a:pt x="5351380" y="1160530"/>
                        <a:pt x="5418905" y="1209415"/>
                        <a:pt x="5438775" y="1219350"/>
                      </a:cubicBezTo>
                      <a:cubicBezTo>
                        <a:pt x="5519692" y="1259808"/>
                        <a:pt x="5503586" y="1257450"/>
                        <a:pt x="5553075" y="1257450"/>
                      </a:cubicBezTo>
                      <a:lnTo>
                        <a:pt x="5553075" y="150"/>
                      </a:lnTo>
                      <a:lnTo>
                        <a:pt x="38100" y="0"/>
                      </a:lnTo>
                      <a:close/>
                    </a:path>
                  </a:pathLst>
                </a:custGeom>
                <a:gradFill flip="none" rotWithShape="1">
                  <a:gsLst>
                    <a:gs pos="35000">
                      <a:schemeClr val="accent6">
                        <a:lumMod val="75000"/>
                        <a:alpha val="55000"/>
                      </a:schemeClr>
                    </a:gs>
                    <a:gs pos="90000">
                      <a:schemeClr val="accent4">
                        <a:lumMod val="75000"/>
                        <a:alpha val="55000"/>
                      </a:schemeClr>
                    </a:gs>
                    <a:gs pos="72000">
                      <a:schemeClr val="accent6">
                        <a:alpha val="55000"/>
                      </a:schemeClr>
                    </a:gs>
                    <a:gs pos="100000">
                      <a:schemeClr val="accent4">
                        <a:lumMod val="60000"/>
                        <a:lumOff val="40000"/>
                        <a:alpha val="5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C6EBB7EC-0ED2-834E-12FF-B8EEE95505CE}"/>
                    </a:ext>
                  </a:extLst>
                </p:cNvPr>
                <p:cNvSpPr/>
                <p:nvPr/>
              </p:nvSpPr>
              <p:spPr>
                <a:xfrm>
                  <a:off x="5943600" y="1390650"/>
                  <a:ext cx="6248400" cy="5467350"/>
                </a:xfrm>
                <a:custGeom>
                  <a:avLst/>
                  <a:gdLst>
                    <a:gd name="connsiteX0" fmla="*/ 6248400 w 6248400"/>
                    <a:gd name="connsiteY0" fmla="*/ 742950 h 5467350"/>
                    <a:gd name="connsiteX1" fmla="*/ 6248400 w 6248400"/>
                    <a:gd name="connsiteY1" fmla="*/ 742950 h 5467350"/>
                    <a:gd name="connsiteX2" fmla="*/ 6162675 w 6248400"/>
                    <a:gd name="connsiteY2" fmla="*/ 733425 h 5467350"/>
                    <a:gd name="connsiteX3" fmla="*/ 6115050 w 6248400"/>
                    <a:gd name="connsiteY3" fmla="*/ 714375 h 5467350"/>
                    <a:gd name="connsiteX4" fmla="*/ 6010275 w 6248400"/>
                    <a:gd name="connsiteY4" fmla="*/ 695325 h 5467350"/>
                    <a:gd name="connsiteX5" fmla="*/ 5886450 w 6248400"/>
                    <a:gd name="connsiteY5" fmla="*/ 609600 h 5467350"/>
                    <a:gd name="connsiteX6" fmla="*/ 5857875 w 6248400"/>
                    <a:gd name="connsiteY6" fmla="*/ 590550 h 5467350"/>
                    <a:gd name="connsiteX7" fmla="*/ 5829300 w 6248400"/>
                    <a:gd name="connsiteY7" fmla="*/ 552450 h 5467350"/>
                    <a:gd name="connsiteX8" fmla="*/ 5791200 w 6248400"/>
                    <a:gd name="connsiteY8" fmla="*/ 514350 h 5467350"/>
                    <a:gd name="connsiteX9" fmla="*/ 5724525 w 6248400"/>
                    <a:gd name="connsiteY9" fmla="*/ 342900 h 5467350"/>
                    <a:gd name="connsiteX10" fmla="*/ 5695950 w 6248400"/>
                    <a:gd name="connsiteY10" fmla="*/ 257175 h 5467350"/>
                    <a:gd name="connsiteX11" fmla="*/ 5648325 w 6248400"/>
                    <a:gd name="connsiteY11" fmla="*/ 161925 h 5467350"/>
                    <a:gd name="connsiteX12" fmla="*/ 5629275 w 6248400"/>
                    <a:gd name="connsiteY12" fmla="*/ 133350 h 5467350"/>
                    <a:gd name="connsiteX13" fmla="*/ 5486400 w 6248400"/>
                    <a:gd name="connsiteY13" fmla="*/ 104775 h 5467350"/>
                    <a:gd name="connsiteX14" fmla="*/ 5200650 w 6248400"/>
                    <a:gd name="connsiteY14" fmla="*/ 95250 h 5467350"/>
                    <a:gd name="connsiteX15" fmla="*/ 5029200 w 6248400"/>
                    <a:gd name="connsiteY15" fmla="*/ 85725 h 5467350"/>
                    <a:gd name="connsiteX16" fmla="*/ 4981575 w 6248400"/>
                    <a:gd name="connsiteY16" fmla="*/ 76200 h 5467350"/>
                    <a:gd name="connsiteX17" fmla="*/ 4819650 w 6248400"/>
                    <a:gd name="connsiteY17" fmla="*/ 47625 h 5467350"/>
                    <a:gd name="connsiteX18" fmla="*/ 4743450 w 6248400"/>
                    <a:gd name="connsiteY18" fmla="*/ 28575 h 5467350"/>
                    <a:gd name="connsiteX19" fmla="*/ 4686300 w 6248400"/>
                    <a:gd name="connsiteY19" fmla="*/ 9525 h 5467350"/>
                    <a:gd name="connsiteX20" fmla="*/ 4591050 w 6248400"/>
                    <a:gd name="connsiteY20" fmla="*/ 0 h 5467350"/>
                    <a:gd name="connsiteX21" fmla="*/ 4124325 w 6248400"/>
                    <a:gd name="connsiteY21" fmla="*/ 28575 h 5467350"/>
                    <a:gd name="connsiteX22" fmla="*/ 3981450 w 6248400"/>
                    <a:gd name="connsiteY22" fmla="*/ 76200 h 5467350"/>
                    <a:gd name="connsiteX23" fmla="*/ 3914775 w 6248400"/>
                    <a:gd name="connsiteY23" fmla="*/ 123825 h 5467350"/>
                    <a:gd name="connsiteX24" fmla="*/ 3829050 w 6248400"/>
                    <a:gd name="connsiteY24" fmla="*/ 152400 h 5467350"/>
                    <a:gd name="connsiteX25" fmla="*/ 3667125 w 6248400"/>
                    <a:gd name="connsiteY25" fmla="*/ 219075 h 5467350"/>
                    <a:gd name="connsiteX26" fmla="*/ 3609975 w 6248400"/>
                    <a:gd name="connsiteY26" fmla="*/ 228600 h 5467350"/>
                    <a:gd name="connsiteX27" fmla="*/ 3133725 w 6248400"/>
                    <a:gd name="connsiteY27" fmla="*/ 276225 h 5467350"/>
                    <a:gd name="connsiteX28" fmla="*/ 3057525 w 6248400"/>
                    <a:gd name="connsiteY28" fmla="*/ 285750 h 5467350"/>
                    <a:gd name="connsiteX29" fmla="*/ 2962275 w 6248400"/>
                    <a:gd name="connsiteY29" fmla="*/ 304800 h 5467350"/>
                    <a:gd name="connsiteX30" fmla="*/ 2686050 w 6248400"/>
                    <a:gd name="connsiteY30" fmla="*/ 314325 h 5467350"/>
                    <a:gd name="connsiteX31" fmla="*/ 2543175 w 6248400"/>
                    <a:gd name="connsiteY31" fmla="*/ 342900 h 5467350"/>
                    <a:gd name="connsiteX32" fmla="*/ 2409825 w 6248400"/>
                    <a:gd name="connsiteY32" fmla="*/ 371475 h 5467350"/>
                    <a:gd name="connsiteX33" fmla="*/ 2286000 w 6248400"/>
                    <a:gd name="connsiteY33" fmla="*/ 419100 h 5467350"/>
                    <a:gd name="connsiteX34" fmla="*/ 2228850 w 6248400"/>
                    <a:gd name="connsiteY34" fmla="*/ 447675 h 5467350"/>
                    <a:gd name="connsiteX35" fmla="*/ 2152650 w 6248400"/>
                    <a:gd name="connsiteY35" fmla="*/ 504825 h 5467350"/>
                    <a:gd name="connsiteX36" fmla="*/ 2085975 w 6248400"/>
                    <a:gd name="connsiteY36" fmla="*/ 590550 h 5467350"/>
                    <a:gd name="connsiteX37" fmla="*/ 2057400 w 6248400"/>
                    <a:gd name="connsiteY37" fmla="*/ 628650 h 5467350"/>
                    <a:gd name="connsiteX38" fmla="*/ 2009775 w 6248400"/>
                    <a:gd name="connsiteY38" fmla="*/ 685800 h 5467350"/>
                    <a:gd name="connsiteX39" fmla="*/ 1933575 w 6248400"/>
                    <a:gd name="connsiteY39" fmla="*/ 771525 h 5467350"/>
                    <a:gd name="connsiteX40" fmla="*/ 1914525 w 6248400"/>
                    <a:gd name="connsiteY40" fmla="*/ 809625 h 5467350"/>
                    <a:gd name="connsiteX41" fmla="*/ 1885950 w 6248400"/>
                    <a:gd name="connsiteY41" fmla="*/ 847725 h 5467350"/>
                    <a:gd name="connsiteX42" fmla="*/ 1819275 w 6248400"/>
                    <a:gd name="connsiteY42" fmla="*/ 962025 h 5467350"/>
                    <a:gd name="connsiteX43" fmla="*/ 1733550 w 6248400"/>
                    <a:gd name="connsiteY43" fmla="*/ 1047750 h 5467350"/>
                    <a:gd name="connsiteX44" fmla="*/ 1562100 w 6248400"/>
                    <a:gd name="connsiteY44" fmla="*/ 1152525 h 5467350"/>
                    <a:gd name="connsiteX45" fmla="*/ 1495425 w 6248400"/>
                    <a:gd name="connsiteY45" fmla="*/ 1190625 h 5467350"/>
                    <a:gd name="connsiteX46" fmla="*/ 1438275 w 6248400"/>
                    <a:gd name="connsiteY46" fmla="*/ 1228725 h 5467350"/>
                    <a:gd name="connsiteX47" fmla="*/ 1381125 w 6248400"/>
                    <a:gd name="connsiteY47" fmla="*/ 1257300 h 5467350"/>
                    <a:gd name="connsiteX48" fmla="*/ 1343025 w 6248400"/>
                    <a:gd name="connsiteY48" fmla="*/ 1304925 h 5467350"/>
                    <a:gd name="connsiteX49" fmla="*/ 1314450 w 6248400"/>
                    <a:gd name="connsiteY49" fmla="*/ 1333500 h 5467350"/>
                    <a:gd name="connsiteX50" fmla="*/ 1276350 w 6248400"/>
                    <a:gd name="connsiteY50" fmla="*/ 1390650 h 5467350"/>
                    <a:gd name="connsiteX51" fmla="*/ 1219200 w 6248400"/>
                    <a:gd name="connsiteY51" fmla="*/ 1466850 h 5467350"/>
                    <a:gd name="connsiteX52" fmla="*/ 1209675 w 6248400"/>
                    <a:gd name="connsiteY52" fmla="*/ 1647825 h 5467350"/>
                    <a:gd name="connsiteX53" fmla="*/ 1181100 w 6248400"/>
                    <a:gd name="connsiteY53" fmla="*/ 1762125 h 5467350"/>
                    <a:gd name="connsiteX54" fmla="*/ 1162050 w 6248400"/>
                    <a:gd name="connsiteY54" fmla="*/ 1876425 h 5467350"/>
                    <a:gd name="connsiteX55" fmla="*/ 1143000 w 6248400"/>
                    <a:gd name="connsiteY55" fmla="*/ 1990725 h 5467350"/>
                    <a:gd name="connsiteX56" fmla="*/ 1104900 w 6248400"/>
                    <a:gd name="connsiteY56" fmla="*/ 2085975 h 5467350"/>
                    <a:gd name="connsiteX57" fmla="*/ 1076325 w 6248400"/>
                    <a:gd name="connsiteY57" fmla="*/ 2152650 h 5467350"/>
                    <a:gd name="connsiteX58" fmla="*/ 1028700 w 6248400"/>
                    <a:gd name="connsiteY58" fmla="*/ 2276475 h 5467350"/>
                    <a:gd name="connsiteX59" fmla="*/ 962025 w 6248400"/>
                    <a:gd name="connsiteY59" fmla="*/ 2409825 h 5467350"/>
                    <a:gd name="connsiteX60" fmla="*/ 933450 w 6248400"/>
                    <a:gd name="connsiteY60" fmla="*/ 2476500 h 5467350"/>
                    <a:gd name="connsiteX61" fmla="*/ 800100 w 6248400"/>
                    <a:gd name="connsiteY61" fmla="*/ 2657475 h 5467350"/>
                    <a:gd name="connsiteX62" fmla="*/ 733425 w 6248400"/>
                    <a:gd name="connsiteY62" fmla="*/ 2752725 h 5467350"/>
                    <a:gd name="connsiteX63" fmla="*/ 609600 w 6248400"/>
                    <a:gd name="connsiteY63" fmla="*/ 2924175 h 5467350"/>
                    <a:gd name="connsiteX64" fmla="*/ 571500 w 6248400"/>
                    <a:gd name="connsiteY64" fmla="*/ 3067050 h 5467350"/>
                    <a:gd name="connsiteX65" fmla="*/ 581025 w 6248400"/>
                    <a:gd name="connsiteY65" fmla="*/ 3238500 h 5467350"/>
                    <a:gd name="connsiteX66" fmla="*/ 695325 w 6248400"/>
                    <a:gd name="connsiteY66" fmla="*/ 3400425 h 5467350"/>
                    <a:gd name="connsiteX67" fmla="*/ 819150 w 6248400"/>
                    <a:gd name="connsiteY67" fmla="*/ 3543300 h 5467350"/>
                    <a:gd name="connsiteX68" fmla="*/ 962025 w 6248400"/>
                    <a:gd name="connsiteY68" fmla="*/ 3390900 h 5467350"/>
                    <a:gd name="connsiteX69" fmla="*/ 990600 w 6248400"/>
                    <a:gd name="connsiteY69" fmla="*/ 3400425 h 5467350"/>
                    <a:gd name="connsiteX70" fmla="*/ 1000125 w 6248400"/>
                    <a:gd name="connsiteY70" fmla="*/ 3429000 h 5467350"/>
                    <a:gd name="connsiteX71" fmla="*/ 1019175 w 6248400"/>
                    <a:gd name="connsiteY71" fmla="*/ 3467100 h 5467350"/>
                    <a:gd name="connsiteX72" fmla="*/ 1057275 w 6248400"/>
                    <a:gd name="connsiteY72" fmla="*/ 3543300 h 5467350"/>
                    <a:gd name="connsiteX73" fmla="*/ 1066800 w 6248400"/>
                    <a:gd name="connsiteY73" fmla="*/ 3581400 h 5467350"/>
                    <a:gd name="connsiteX74" fmla="*/ 1085850 w 6248400"/>
                    <a:gd name="connsiteY74" fmla="*/ 3629025 h 5467350"/>
                    <a:gd name="connsiteX75" fmla="*/ 1066800 w 6248400"/>
                    <a:gd name="connsiteY75" fmla="*/ 3895725 h 5467350"/>
                    <a:gd name="connsiteX76" fmla="*/ 1028700 w 6248400"/>
                    <a:gd name="connsiteY76" fmla="*/ 3971925 h 5467350"/>
                    <a:gd name="connsiteX77" fmla="*/ 895350 w 6248400"/>
                    <a:gd name="connsiteY77" fmla="*/ 4171950 h 5467350"/>
                    <a:gd name="connsiteX78" fmla="*/ 809625 w 6248400"/>
                    <a:gd name="connsiteY78" fmla="*/ 4295775 h 5467350"/>
                    <a:gd name="connsiteX79" fmla="*/ 771525 w 6248400"/>
                    <a:gd name="connsiteY79" fmla="*/ 4343400 h 5467350"/>
                    <a:gd name="connsiteX80" fmla="*/ 619125 w 6248400"/>
                    <a:gd name="connsiteY80" fmla="*/ 4543425 h 5467350"/>
                    <a:gd name="connsiteX81" fmla="*/ 533400 w 6248400"/>
                    <a:gd name="connsiteY81" fmla="*/ 4600575 h 5467350"/>
                    <a:gd name="connsiteX82" fmla="*/ 457200 w 6248400"/>
                    <a:gd name="connsiteY82" fmla="*/ 4629150 h 5467350"/>
                    <a:gd name="connsiteX83" fmla="*/ 400050 w 6248400"/>
                    <a:gd name="connsiteY83" fmla="*/ 4667250 h 5467350"/>
                    <a:gd name="connsiteX84" fmla="*/ 333375 w 6248400"/>
                    <a:gd name="connsiteY84" fmla="*/ 4705350 h 5467350"/>
                    <a:gd name="connsiteX85" fmla="*/ 257175 w 6248400"/>
                    <a:gd name="connsiteY85" fmla="*/ 4762500 h 5467350"/>
                    <a:gd name="connsiteX86" fmla="*/ 190500 w 6248400"/>
                    <a:gd name="connsiteY86" fmla="*/ 4800600 h 5467350"/>
                    <a:gd name="connsiteX87" fmla="*/ 161925 w 6248400"/>
                    <a:gd name="connsiteY87" fmla="*/ 4819650 h 5467350"/>
                    <a:gd name="connsiteX88" fmla="*/ 76200 w 6248400"/>
                    <a:gd name="connsiteY88" fmla="*/ 4905375 h 5467350"/>
                    <a:gd name="connsiteX89" fmla="*/ 47625 w 6248400"/>
                    <a:gd name="connsiteY89" fmla="*/ 4933950 h 5467350"/>
                    <a:gd name="connsiteX90" fmla="*/ 19050 w 6248400"/>
                    <a:gd name="connsiteY90" fmla="*/ 5000625 h 5467350"/>
                    <a:gd name="connsiteX91" fmla="*/ 0 w 6248400"/>
                    <a:gd name="connsiteY91" fmla="*/ 5048250 h 5467350"/>
                    <a:gd name="connsiteX92" fmla="*/ 28575 w 6248400"/>
                    <a:gd name="connsiteY92" fmla="*/ 5191125 h 5467350"/>
                    <a:gd name="connsiteX93" fmla="*/ 85725 w 6248400"/>
                    <a:gd name="connsiteY93" fmla="*/ 5257800 h 5467350"/>
                    <a:gd name="connsiteX94" fmla="*/ 133350 w 6248400"/>
                    <a:gd name="connsiteY94" fmla="*/ 5276850 h 5467350"/>
                    <a:gd name="connsiteX95" fmla="*/ 228600 w 6248400"/>
                    <a:gd name="connsiteY95" fmla="*/ 5295900 h 5467350"/>
                    <a:gd name="connsiteX96" fmla="*/ 542925 w 6248400"/>
                    <a:gd name="connsiteY96" fmla="*/ 5314950 h 5467350"/>
                    <a:gd name="connsiteX97" fmla="*/ 619125 w 6248400"/>
                    <a:gd name="connsiteY97" fmla="*/ 5381625 h 5467350"/>
                    <a:gd name="connsiteX98" fmla="*/ 657225 w 6248400"/>
                    <a:gd name="connsiteY98" fmla="*/ 5438775 h 5467350"/>
                    <a:gd name="connsiteX99" fmla="*/ 657225 w 6248400"/>
                    <a:gd name="connsiteY99" fmla="*/ 5467350 h 5467350"/>
                    <a:gd name="connsiteX100" fmla="*/ 6248400 w 6248400"/>
                    <a:gd name="connsiteY100" fmla="*/ 5467350 h 5467350"/>
                    <a:gd name="connsiteX101" fmla="*/ 6248400 w 6248400"/>
                    <a:gd name="connsiteY101" fmla="*/ 742950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48400" h="5467350">
                      <a:moveTo>
                        <a:pt x="6248400" y="742950"/>
                      </a:moveTo>
                      <a:lnTo>
                        <a:pt x="6248400" y="742950"/>
                      </a:lnTo>
                      <a:cubicBezTo>
                        <a:pt x="6219825" y="739775"/>
                        <a:pt x="6190788" y="739449"/>
                        <a:pt x="6162675" y="733425"/>
                      </a:cubicBezTo>
                      <a:cubicBezTo>
                        <a:pt x="6145957" y="729842"/>
                        <a:pt x="6131637" y="718522"/>
                        <a:pt x="6115050" y="714375"/>
                      </a:cubicBezTo>
                      <a:cubicBezTo>
                        <a:pt x="6080612" y="705766"/>
                        <a:pt x="6045200" y="701675"/>
                        <a:pt x="6010275" y="695325"/>
                      </a:cubicBezTo>
                      <a:cubicBezTo>
                        <a:pt x="5869090" y="610614"/>
                        <a:pt x="6091224" y="746116"/>
                        <a:pt x="5886450" y="609600"/>
                      </a:cubicBezTo>
                      <a:cubicBezTo>
                        <a:pt x="5876925" y="603250"/>
                        <a:pt x="5865970" y="598645"/>
                        <a:pt x="5857875" y="590550"/>
                      </a:cubicBezTo>
                      <a:cubicBezTo>
                        <a:pt x="5846650" y="579325"/>
                        <a:pt x="5839754" y="564397"/>
                        <a:pt x="5829300" y="552450"/>
                      </a:cubicBezTo>
                      <a:cubicBezTo>
                        <a:pt x="5817473" y="538933"/>
                        <a:pt x="5803900" y="527050"/>
                        <a:pt x="5791200" y="514350"/>
                      </a:cubicBezTo>
                      <a:cubicBezTo>
                        <a:pt x="5777093" y="480493"/>
                        <a:pt x="5736563" y="391053"/>
                        <a:pt x="5724525" y="342900"/>
                      </a:cubicBezTo>
                      <a:cubicBezTo>
                        <a:pt x="5694103" y="221212"/>
                        <a:pt x="5736984" y="333381"/>
                        <a:pt x="5695950" y="257175"/>
                      </a:cubicBezTo>
                      <a:cubicBezTo>
                        <a:pt x="5679121" y="225920"/>
                        <a:pt x="5668016" y="191461"/>
                        <a:pt x="5648325" y="161925"/>
                      </a:cubicBezTo>
                      <a:cubicBezTo>
                        <a:pt x="5641975" y="152400"/>
                        <a:pt x="5638069" y="140679"/>
                        <a:pt x="5629275" y="133350"/>
                      </a:cubicBezTo>
                      <a:cubicBezTo>
                        <a:pt x="5591908" y="102211"/>
                        <a:pt x="5526035" y="106708"/>
                        <a:pt x="5486400" y="104775"/>
                      </a:cubicBezTo>
                      <a:cubicBezTo>
                        <a:pt x="5391210" y="100132"/>
                        <a:pt x="5295870" y="99218"/>
                        <a:pt x="5200650" y="95250"/>
                      </a:cubicBezTo>
                      <a:cubicBezTo>
                        <a:pt x="5143461" y="92867"/>
                        <a:pt x="5086350" y="88900"/>
                        <a:pt x="5029200" y="85725"/>
                      </a:cubicBezTo>
                      <a:cubicBezTo>
                        <a:pt x="5013325" y="82550"/>
                        <a:pt x="4997518" y="79013"/>
                        <a:pt x="4981575" y="76200"/>
                      </a:cubicBezTo>
                      <a:cubicBezTo>
                        <a:pt x="4943380" y="69460"/>
                        <a:pt x="4866559" y="58450"/>
                        <a:pt x="4819650" y="47625"/>
                      </a:cubicBezTo>
                      <a:cubicBezTo>
                        <a:pt x="4794139" y="41738"/>
                        <a:pt x="4768624" y="35768"/>
                        <a:pt x="4743450" y="28575"/>
                      </a:cubicBezTo>
                      <a:cubicBezTo>
                        <a:pt x="4724142" y="23058"/>
                        <a:pt x="4706037" y="13226"/>
                        <a:pt x="4686300" y="9525"/>
                      </a:cubicBezTo>
                      <a:cubicBezTo>
                        <a:pt x="4654938" y="3645"/>
                        <a:pt x="4622800" y="3175"/>
                        <a:pt x="4591050" y="0"/>
                      </a:cubicBezTo>
                      <a:cubicBezTo>
                        <a:pt x="4435475" y="9525"/>
                        <a:pt x="4279574" y="14714"/>
                        <a:pt x="4124325" y="28575"/>
                      </a:cubicBezTo>
                      <a:cubicBezTo>
                        <a:pt x="4102326" y="30539"/>
                        <a:pt x="3996249" y="68307"/>
                        <a:pt x="3981450" y="76200"/>
                      </a:cubicBezTo>
                      <a:cubicBezTo>
                        <a:pt x="3957351" y="89053"/>
                        <a:pt x="3939204" y="111611"/>
                        <a:pt x="3914775" y="123825"/>
                      </a:cubicBezTo>
                      <a:cubicBezTo>
                        <a:pt x="3887834" y="137295"/>
                        <a:pt x="3857123" y="141483"/>
                        <a:pt x="3829050" y="152400"/>
                      </a:cubicBezTo>
                      <a:cubicBezTo>
                        <a:pt x="3764249" y="177601"/>
                        <a:pt x="3732948" y="200269"/>
                        <a:pt x="3667125" y="219075"/>
                      </a:cubicBezTo>
                      <a:cubicBezTo>
                        <a:pt x="3648555" y="224381"/>
                        <a:pt x="3629070" y="225707"/>
                        <a:pt x="3609975" y="228600"/>
                      </a:cubicBezTo>
                      <a:cubicBezTo>
                        <a:pt x="3290764" y="276965"/>
                        <a:pt x="3430718" y="263312"/>
                        <a:pt x="3133725" y="276225"/>
                      </a:cubicBezTo>
                      <a:cubicBezTo>
                        <a:pt x="3108325" y="279400"/>
                        <a:pt x="3082774" y="281542"/>
                        <a:pt x="3057525" y="285750"/>
                      </a:cubicBezTo>
                      <a:cubicBezTo>
                        <a:pt x="3025587" y="291073"/>
                        <a:pt x="2994558" y="302317"/>
                        <a:pt x="2962275" y="304800"/>
                      </a:cubicBezTo>
                      <a:cubicBezTo>
                        <a:pt x="2870417" y="311866"/>
                        <a:pt x="2778125" y="311150"/>
                        <a:pt x="2686050" y="314325"/>
                      </a:cubicBezTo>
                      <a:cubicBezTo>
                        <a:pt x="2516434" y="362787"/>
                        <a:pt x="2729055" y="305724"/>
                        <a:pt x="2543175" y="342900"/>
                      </a:cubicBezTo>
                      <a:cubicBezTo>
                        <a:pt x="2322520" y="387031"/>
                        <a:pt x="2627973" y="340311"/>
                        <a:pt x="2409825" y="371475"/>
                      </a:cubicBezTo>
                      <a:cubicBezTo>
                        <a:pt x="2347915" y="392112"/>
                        <a:pt x="2349241" y="389912"/>
                        <a:pt x="2286000" y="419100"/>
                      </a:cubicBezTo>
                      <a:cubicBezTo>
                        <a:pt x="2266662" y="428025"/>
                        <a:pt x="2246766" y="436158"/>
                        <a:pt x="2228850" y="447675"/>
                      </a:cubicBezTo>
                      <a:cubicBezTo>
                        <a:pt x="2202143" y="464844"/>
                        <a:pt x="2172143" y="479763"/>
                        <a:pt x="2152650" y="504825"/>
                      </a:cubicBezTo>
                      <a:lnTo>
                        <a:pt x="2085975" y="590550"/>
                      </a:lnTo>
                      <a:cubicBezTo>
                        <a:pt x="2076296" y="603133"/>
                        <a:pt x="2067317" y="616254"/>
                        <a:pt x="2057400" y="628650"/>
                      </a:cubicBezTo>
                      <a:cubicBezTo>
                        <a:pt x="2041909" y="648014"/>
                        <a:pt x="2027310" y="668265"/>
                        <a:pt x="2009775" y="685800"/>
                      </a:cubicBezTo>
                      <a:cubicBezTo>
                        <a:pt x="1977352" y="718223"/>
                        <a:pt x="1956934" y="734151"/>
                        <a:pt x="1933575" y="771525"/>
                      </a:cubicBezTo>
                      <a:cubicBezTo>
                        <a:pt x="1926050" y="783566"/>
                        <a:pt x="1922050" y="797584"/>
                        <a:pt x="1914525" y="809625"/>
                      </a:cubicBezTo>
                      <a:cubicBezTo>
                        <a:pt x="1906111" y="823087"/>
                        <a:pt x="1893949" y="834013"/>
                        <a:pt x="1885950" y="847725"/>
                      </a:cubicBezTo>
                      <a:cubicBezTo>
                        <a:pt x="1852613" y="904873"/>
                        <a:pt x="1858257" y="919794"/>
                        <a:pt x="1819275" y="962025"/>
                      </a:cubicBezTo>
                      <a:cubicBezTo>
                        <a:pt x="1791865" y="991719"/>
                        <a:pt x="1767643" y="1026054"/>
                        <a:pt x="1733550" y="1047750"/>
                      </a:cubicBezTo>
                      <a:cubicBezTo>
                        <a:pt x="1607179" y="1128168"/>
                        <a:pt x="1664718" y="1093886"/>
                        <a:pt x="1562100" y="1152525"/>
                      </a:cubicBezTo>
                      <a:cubicBezTo>
                        <a:pt x="1539875" y="1165225"/>
                        <a:pt x="1516724" y="1176426"/>
                        <a:pt x="1495425" y="1190625"/>
                      </a:cubicBezTo>
                      <a:cubicBezTo>
                        <a:pt x="1476375" y="1203325"/>
                        <a:pt x="1458051" y="1217189"/>
                        <a:pt x="1438275" y="1228725"/>
                      </a:cubicBezTo>
                      <a:cubicBezTo>
                        <a:pt x="1419878" y="1239457"/>
                        <a:pt x="1400175" y="1247775"/>
                        <a:pt x="1381125" y="1257300"/>
                      </a:cubicBezTo>
                      <a:cubicBezTo>
                        <a:pt x="1368425" y="1273175"/>
                        <a:pt x="1356412" y="1289625"/>
                        <a:pt x="1343025" y="1304925"/>
                      </a:cubicBezTo>
                      <a:cubicBezTo>
                        <a:pt x="1334155" y="1315062"/>
                        <a:pt x="1322720" y="1322867"/>
                        <a:pt x="1314450" y="1333500"/>
                      </a:cubicBezTo>
                      <a:cubicBezTo>
                        <a:pt x="1300394" y="1351572"/>
                        <a:pt x="1289658" y="1372019"/>
                        <a:pt x="1276350" y="1390650"/>
                      </a:cubicBezTo>
                      <a:cubicBezTo>
                        <a:pt x="1257896" y="1416486"/>
                        <a:pt x="1219200" y="1466850"/>
                        <a:pt x="1219200" y="1466850"/>
                      </a:cubicBezTo>
                      <a:cubicBezTo>
                        <a:pt x="1216025" y="1527175"/>
                        <a:pt x="1217406" y="1587913"/>
                        <a:pt x="1209675" y="1647825"/>
                      </a:cubicBezTo>
                      <a:cubicBezTo>
                        <a:pt x="1204649" y="1686775"/>
                        <a:pt x="1186654" y="1723247"/>
                        <a:pt x="1181100" y="1762125"/>
                      </a:cubicBezTo>
                      <a:cubicBezTo>
                        <a:pt x="1159628" y="1912428"/>
                        <a:pt x="1182942" y="1758038"/>
                        <a:pt x="1162050" y="1876425"/>
                      </a:cubicBezTo>
                      <a:cubicBezTo>
                        <a:pt x="1155337" y="1914463"/>
                        <a:pt x="1157345" y="1954862"/>
                        <a:pt x="1143000" y="1990725"/>
                      </a:cubicBezTo>
                      <a:cubicBezTo>
                        <a:pt x="1130300" y="2022475"/>
                        <a:pt x="1117920" y="2054355"/>
                        <a:pt x="1104900" y="2085975"/>
                      </a:cubicBezTo>
                      <a:cubicBezTo>
                        <a:pt x="1095693" y="2108334"/>
                        <a:pt x="1083971" y="2129711"/>
                        <a:pt x="1076325" y="2152650"/>
                      </a:cubicBezTo>
                      <a:cubicBezTo>
                        <a:pt x="1057484" y="2209173"/>
                        <a:pt x="1055726" y="2219720"/>
                        <a:pt x="1028700" y="2276475"/>
                      </a:cubicBezTo>
                      <a:cubicBezTo>
                        <a:pt x="1007334" y="2321344"/>
                        <a:pt x="981601" y="2364147"/>
                        <a:pt x="962025" y="2409825"/>
                      </a:cubicBezTo>
                      <a:cubicBezTo>
                        <a:pt x="952500" y="2432050"/>
                        <a:pt x="946683" y="2456262"/>
                        <a:pt x="933450" y="2476500"/>
                      </a:cubicBezTo>
                      <a:cubicBezTo>
                        <a:pt x="892443" y="2539216"/>
                        <a:pt x="843071" y="2596088"/>
                        <a:pt x="800100" y="2657475"/>
                      </a:cubicBezTo>
                      <a:cubicBezTo>
                        <a:pt x="777875" y="2689225"/>
                        <a:pt x="756678" y="2721720"/>
                        <a:pt x="733425" y="2752725"/>
                      </a:cubicBezTo>
                      <a:cubicBezTo>
                        <a:pt x="690795" y="2809565"/>
                        <a:pt x="640261" y="2859021"/>
                        <a:pt x="609600" y="2924175"/>
                      </a:cubicBezTo>
                      <a:cubicBezTo>
                        <a:pt x="582749" y="2981233"/>
                        <a:pt x="580955" y="3010317"/>
                        <a:pt x="571500" y="3067050"/>
                      </a:cubicBezTo>
                      <a:cubicBezTo>
                        <a:pt x="574675" y="3124200"/>
                        <a:pt x="565066" y="3183532"/>
                        <a:pt x="581025" y="3238500"/>
                      </a:cubicBezTo>
                      <a:cubicBezTo>
                        <a:pt x="609566" y="3336809"/>
                        <a:pt x="644106" y="3343180"/>
                        <a:pt x="695325" y="3400425"/>
                      </a:cubicBezTo>
                      <a:cubicBezTo>
                        <a:pt x="737348" y="3447392"/>
                        <a:pt x="819150" y="3543300"/>
                        <a:pt x="819150" y="3543300"/>
                      </a:cubicBezTo>
                      <a:cubicBezTo>
                        <a:pt x="931666" y="3389868"/>
                        <a:pt x="866630" y="3414749"/>
                        <a:pt x="962025" y="3390900"/>
                      </a:cubicBezTo>
                      <a:cubicBezTo>
                        <a:pt x="971550" y="3394075"/>
                        <a:pt x="983500" y="3393325"/>
                        <a:pt x="990600" y="3400425"/>
                      </a:cubicBezTo>
                      <a:cubicBezTo>
                        <a:pt x="997700" y="3407525"/>
                        <a:pt x="996170" y="3419772"/>
                        <a:pt x="1000125" y="3429000"/>
                      </a:cubicBezTo>
                      <a:cubicBezTo>
                        <a:pt x="1005718" y="3442051"/>
                        <a:pt x="1013408" y="3454125"/>
                        <a:pt x="1019175" y="3467100"/>
                      </a:cubicBezTo>
                      <a:cubicBezTo>
                        <a:pt x="1050244" y="3537005"/>
                        <a:pt x="1023540" y="3492698"/>
                        <a:pt x="1057275" y="3543300"/>
                      </a:cubicBezTo>
                      <a:cubicBezTo>
                        <a:pt x="1060450" y="3556000"/>
                        <a:pt x="1062660" y="3568981"/>
                        <a:pt x="1066800" y="3581400"/>
                      </a:cubicBezTo>
                      <a:cubicBezTo>
                        <a:pt x="1072207" y="3597620"/>
                        <a:pt x="1085850" y="3611927"/>
                        <a:pt x="1085850" y="3629025"/>
                      </a:cubicBezTo>
                      <a:cubicBezTo>
                        <a:pt x="1085850" y="3718151"/>
                        <a:pt x="1081452" y="3807811"/>
                        <a:pt x="1066800" y="3895725"/>
                      </a:cubicBezTo>
                      <a:cubicBezTo>
                        <a:pt x="1062131" y="3923737"/>
                        <a:pt x="1040792" y="3946230"/>
                        <a:pt x="1028700" y="3971925"/>
                      </a:cubicBezTo>
                      <a:cubicBezTo>
                        <a:pt x="933655" y="4173895"/>
                        <a:pt x="1068988" y="3921140"/>
                        <a:pt x="895350" y="4171950"/>
                      </a:cubicBezTo>
                      <a:cubicBezTo>
                        <a:pt x="866775" y="4213225"/>
                        <a:pt x="840985" y="4256574"/>
                        <a:pt x="809625" y="4295775"/>
                      </a:cubicBezTo>
                      <a:cubicBezTo>
                        <a:pt x="796925" y="4311650"/>
                        <a:pt x="783005" y="4326622"/>
                        <a:pt x="771525" y="4343400"/>
                      </a:cubicBezTo>
                      <a:cubicBezTo>
                        <a:pt x="680106" y="4477013"/>
                        <a:pt x="716443" y="4454954"/>
                        <a:pt x="619125" y="4543425"/>
                      </a:cubicBezTo>
                      <a:cubicBezTo>
                        <a:pt x="601268" y="4559659"/>
                        <a:pt x="553758" y="4591179"/>
                        <a:pt x="533400" y="4600575"/>
                      </a:cubicBezTo>
                      <a:cubicBezTo>
                        <a:pt x="508770" y="4611943"/>
                        <a:pt x="481463" y="4617018"/>
                        <a:pt x="457200" y="4629150"/>
                      </a:cubicBezTo>
                      <a:cubicBezTo>
                        <a:pt x="436722" y="4639389"/>
                        <a:pt x="419549" y="4655251"/>
                        <a:pt x="400050" y="4667250"/>
                      </a:cubicBezTo>
                      <a:cubicBezTo>
                        <a:pt x="378250" y="4680666"/>
                        <a:pt x="354674" y="4691151"/>
                        <a:pt x="333375" y="4705350"/>
                      </a:cubicBezTo>
                      <a:cubicBezTo>
                        <a:pt x="306957" y="4722962"/>
                        <a:pt x="283593" y="4744888"/>
                        <a:pt x="257175" y="4762500"/>
                      </a:cubicBezTo>
                      <a:cubicBezTo>
                        <a:pt x="235876" y="4776699"/>
                        <a:pt x="212450" y="4787430"/>
                        <a:pt x="190500" y="4800600"/>
                      </a:cubicBezTo>
                      <a:cubicBezTo>
                        <a:pt x="180684" y="4806490"/>
                        <a:pt x="170364" y="4811915"/>
                        <a:pt x="161925" y="4819650"/>
                      </a:cubicBezTo>
                      <a:cubicBezTo>
                        <a:pt x="132136" y="4846957"/>
                        <a:pt x="104775" y="4876800"/>
                        <a:pt x="76200" y="4905375"/>
                      </a:cubicBezTo>
                      <a:lnTo>
                        <a:pt x="47625" y="4933950"/>
                      </a:lnTo>
                      <a:cubicBezTo>
                        <a:pt x="28061" y="4992641"/>
                        <a:pt x="50437" y="4930005"/>
                        <a:pt x="19050" y="5000625"/>
                      </a:cubicBezTo>
                      <a:cubicBezTo>
                        <a:pt x="12106" y="5016249"/>
                        <a:pt x="6350" y="5032375"/>
                        <a:pt x="0" y="5048250"/>
                      </a:cubicBezTo>
                      <a:cubicBezTo>
                        <a:pt x="5986" y="5102127"/>
                        <a:pt x="4453" y="5142882"/>
                        <a:pt x="28575" y="5191125"/>
                      </a:cubicBezTo>
                      <a:cubicBezTo>
                        <a:pt x="34667" y="5203308"/>
                        <a:pt x="71860" y="5249135"/>
                        <a:pt x="85725" y="5257800"/>
                      </a:cubicBezTo>
                      <a:cubicBezTo>
                        <a:pt x="100224" y="5266862"/>
                        <a:pt x="117130" y="5271443"/>
                        <a:pt x="133350" y="5276850"/>
                      </a:cubicBezTo>
                      <a:cubicBezTo>
                        <a:pt x="155093" y="5284098"/>
                        <a:pt x="210310" y="5294493"/>
                        <a:pt x="228600" y="5295900"/>
                      </a:cubicBezTo>
                      <a:cubicBezTo>
                        <a:pt x="333258" y="5303951"/>
                        <a:pt x="438150" y="5308600"/>
                        <a:pt x="542925" y="5314950"/>
                      </a:cubicBezTo>
                      <a:cubicBezTo>
                        <a:pt x="573594" y="5337952"/>
                        <a:pt x="594462" y="5350797"/>
                        <a:pt x="619125" y="5381625"/>
                      </a:cubicBezTo>
                      <a:cubicBezTo>
                        <a:pt x="633428" y="5399503"/>
                        <a:pt x="657225" y="5415880"/>
                        <a:pt x="657225" y="5438775"/>
                      </a:cubicBezTo>
                      <a:lnTo>
                        <a:pt x="657225" y="5467350"/>
                      </a:lnTo>
                      <a:lnTo>
                        <a:pt x="6248400" y="5467350"/>
                      </a:lnTo>
                      <a:lnTo>
                        <a:pt x="6248400" y="742950"/>
                      </a:lnTo>
                      <a:close/>
                    </a:path>
                  </a:pathLst>
                </a:custGeom>
                <a:gradFill>
                  <a:gsLst>
                    <a:gs pos="35000">
                      <a:schemeClr val="accent6">
                        <a:lumMod val="75000"/>
                        <a:alpha val="55000"/>
                      </a:schemeClr>
                    </a:gs>
                    <a:gs pos="90000">
                      <a:schemeClr val="accent4">
                        <a:lumMod val="75000"/>
                        <a:alpha val="55000"/>
                      </a:schemeClr>
                    </a:gs>
                    <a:gs pos="72000">
                      <a:schemeClr val="accent6">
                        <a:alpha val="55000"/>
                      </a:schemeClr>
                    </a:gs>
                    <a:gs pos="100000">
                      <a:schemeClr val="accent4">
                        <a:lumMod val="60000"/>
                        <a:lumOff val="40000"/>
                        <a:alpha val="5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Freeform: Shape 10">
                <a:extLst>
                  <a:ext uri="{FF2B5EF4-FFF2-40B4-BE49-F238E27FC236}">
                    <a16:creationId xmlns:a16="http://schemas.microsoft.com/office/drawing/2014/main" id="{2CB0059E-1422-CEE8-11B4-61F1091E37D1}"/>
                  </a:ext>
                </a:extLst>
              </p:cNvPr>
              <p:cNvSpPr/>
              <p:nvPr/>
            </p:nvSpPr>
            <p:spPr>
              <a:xfrm>
                <a:off x="1701209" y="5748692"/>
                <a:ext cx="1173064" cy="1109308"/>
              </a:xfrm>
              <a:custGeom>
                <a:avLst/>
                <a:gdLst>
                  <a:gd name="connsiteX0" fmla="*/ 0 w 1173064"/>
                  <a:gd name="connsiteY0" fmla="*/ 50529 h 1109308"/>
                  <a:gd name="connsiteX1" fmla="*/ 0 w 1173064"/>
                  <a:gd name="connsiteY1" fmla="*/ 1109308 h 1109308"/>
                  <a:gd name="connsiteX2" fmla="*/ 962526 w 1173064"/>
                  <a:gd name="connsiteY2" fmla="*/ 1109308 h 1109308"/>
                  <a:gd name="connsiteX3" fmla="*/ 1058779 w 1173064"/>
                  <a:gd name="connsiteY3" fmla="*/ 997013 h 1109308"/>
                  <a:gd name="connsiteX4" fmla="*/ 1138990 w 1173064"/>
                  <a:gd name="connsiteY4" fmla="*/ 916803 h 1109308"/>
                  <a:gd name="connsiteX5" fmla="*/ 1155032 w 1173064"/>
                  <a:gd name="connsiteY5" fmla="*/ 692213 h 1109308"/>
                  <a:gd name="connsiteX6" fmla="*/ 1090863 w 1173064"/>
                  <a:gd name="connsiteY6" fmla="*/ 676171 h 1109308"/>
                  <a:gd name="connsiteX7" fmla="*/ 545432 w 1173064"/>
                  <a:gd name="connsiteY7" fmla="*/ 628045 h 1109308"/>
                  <a:gd name="connsiteX8" fmla="*/ 449179 w 1173064"/>
                  <a:gd name="connsiteY8" fmla="*/ 595961 h 1109308"/>
                  <a:gd name="connsiteX9" fmla="*/ 417095 w 1173064"/>
                  <a:gd name="connsiteY9" fmla="*/ 531792 h 1109308"/>
                  <a:gd name="connsiteX10" fmla="*/ 481263 w 1173064"/>
                  <a:gd name="connsiteY10" fmla="*/ 467624 h 1109308"/>
                  <a:gd name="connsiteX11" fmla="*/ 545432 w 1173064"/>
                  <a:gd name="connsiteY11" fmla="*/ 387413 h 1109308"/>
                  <a:gd name="connsiteX12" fmla="*/ 577516 w 1173064"/>
                  <a:gd name="connsiteY12" fmla="*/ 323245 h 1109308"/>
                  <a:gd name="connsiteX13" fmla="*/ 449179 w 1173064"/>
                  <a:gd name="connsiteY13" fmla="*/ 243034 h 1109308"/>
                  <a:gd name="connsiteX14" fmla="*/ 368968 w 1173064"/>
                  <a:gd name="connsiteY14" fmla="*/ 210950 h 1109308"/>
                  <a:gd name="connsiteX15" fmla="*/ 256674 w 1173064"/>
                  <a:gd name="connsiteY15" fmla="*/ 130740 h 1109308"/>
                  <a:gd name="connsiteX16" fmla="*/ 208547 w 1173064"/>
                  <a:gd name="connsiteY16" fmla="*/ 98655 h 1109308"/>
                  <a:gd name="connsiteX17" fmla="*/ 128337 w 1173064"/>
                  <a:gd name="connsiteY17" fmla="*/ 34487 h 1109308"/>
                  <a:gd name="connsiteX18" fmla="*/ 64168 w 1173064"/>
                  <a:gd name="connsiteY18" fmla="*/ 18445 h 1109308"/>
                  <a:gd name="connsiteX19" fmla="*/ 16042 w 1173064"/>
                  <a:gd name="connsiteY19" fmla="*/ 2403 h 1109308"/>
                  <a:gd name="connsiteX20" fmla="*/ 0 w 1173064"/>
                  <a:gd name="connsiteY20" fmla="*/ 50529 h 110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3064" h="1109308">
                    <a:moveTo>
                      <a:pt x="0" y="50529"/>
                    </a:moveTo>
                    <a:lnTo>
                      <a:pt x="0" y="1109308"/>
                    </a:lnTo>
                    <a:lnTo>
                      <a:pt x="962526" y="1109308"/>
                    </a:lnTo>
                    <a:cubicBezTo>
                      <a:pt x="994610" y="1071876"/>
                      <a:pt x="1023918" y="1031874"/>
                      <a:pt x="1058779" y="997013"/>
                    </a:cubicBezTo>
                    <a:cubicBezTo>
                      <a:pt x="1165730" y="890062"/>
                      <a:pt x="1053427" y="1045144"/>
                      <a:pt x="1138990" y="916803"/>
                    </a:cubicBezTo>
                    <a:cubicBezTo>
                      <a:pt x="1152065" y="864501"/>
                      <a:pt x="1198164" y="752598"/>
                      <a:pt x="1155032" y="692213"/>
                    </a:cubicBezTo>
                    <a:cubicBezTo>
                      <a:pt x="1142217" y="674272"/>
                      <a:pt x="1112253" y="681518"/>
                      <a:pt x="1090863" y="676171"/>
                    </a:cubicBezTo>
                    <a:cubicBezTo>
                      <a:pt x="874099" y="567789"/>
                      <a:pt x="1111215" y="675193"/>
                      <a:pt x="545432" y="628045"/>
                    </a:cubicBezTo>
                    <a:cubicBezTo>
                      <a:pt x="511729" y="625236"/>
                      <a:pt x="481263" y="606656"/>
                      <a:pt x="449179" y="595961"/>
                    </a:cubicBezTo>
                    <a:cubicBezTo>
                      <a:pt x="438484" y="574571"/>
                      <a:pt x="411295" y="554992"/>
                      <a:pt x="417095" y="531792"/>
                    </a:cubicBezTo>
                    <a:cubicBezTo>
                      <a:pt x="424431" y="502446"/>
                      <a:pt x="461577" y="490591"/>
                      <a:pt x="481263" y="467624"/>
                    </a:cubicBezTo>
                    <a:cubicBezTo>
                      <a:pt x="602669" y="325983"/>
                      <a:pt x="436225" y="496616"/>
                      <a:pt x="545432" y="387413"/>
                    </a:cubicBezTo>
                    <a:cubicBezTo>
                      <a:pt x="556127" y="366024"/>
                      <a:pt x="583316" y="346445"/>
                      <a:pt x="577516" y="323245"/>
                    </a:cubicBezTo>
                    <a:cubicBezTo>
                      <a:pt x="560098" y="253575"/>
                      <a:pt x="497256" y="259059"/>
                      <a:pt x="449179" y="243034"/>
                    </a:cubicBezTo>
                    <a:cubicBezTo>
                      <a:pt x="421860" y="233928"/>
                      <a:pt x="394724" y="223828"/>
                      <a:pt x="368968" y="210950"/>
                    </a:cubicBezTo>
                    <a:cubicBezTo>
                      <a:pt x="343765" y="198348"/>
                      <a:pt x="273628" y="142850"/>
                      <a:pt x="256674" y="130740"/>
                    </a:cubicBezTo>
                    <a:cubicBezTo>
                      <a:pt x="240985" y="119533"/>
                      <a:pt x="223971" y="110223"/>
                      <a:pt x="208547" y="98655"/>
                    </a:cubicBezTo>
                    <a:cubicBezTo>
                      <a:pt x="181155" y="78111"/>
                      <a:pt x="158268" y="51115"/>
                      <a:pt x="128337" y="34487"/>
                    </a:cubicBezTo>
                    <a:cubicBezTo>
                      <a:pt x="109064" y="23780"/>
                      <a:pt x="85368" y="24502"/>
                      <a:pt x="64168" y="18445"/>
                    </a:cubicBezTo>
                    <a:cubicBezTo>
                      <a:pt x="47909" y="13800"/>
                      <a:pt x="30112" y="-6977"/>
                      <a:pt x="16042" y="2403"/>
                    </a:cubicBezTo>
                    <a:cubicBezTo>
                      <a:pt x="2694" y="11302"/>
                      <a:pt x="16042" y="34487"/>
                      <a:pt x="0" y="50529"/>
                    </a:cubicBezTo>
                    <a:close/>
                  </a:path>
                </a:pathLst>
              </a:custGeom>
              <a:gradFill flip="none" rotWithShape="1">
                <a:gsLst>
                  <a:gs pos="35000">
                    <a:schemeClr val="accent6">
                      <a:lumMod val="75000"/>
                      <a:alpha val="55000"/>
                    </a:schemeClr>
                  </a:gs>
                  <a:gs pos="75000">
                    <a:schemeClr val="accent6">
                      <a:alpha val="55000"/>
                    </a:schemeClr>
                  </a:gs>
                  <a:gs pos="100000">
                    <a:schemeClr val="accent4">
                      <a:lumMod val="60000"/>
                      <a:lumOff val="40000"/>
                      <a:alpha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Freeform: Shape 7">
              <a:extLst>
                <a:ext uri="{FF2B5EF4-FFF2-40B4-BE49-F238E27FC236}">
                  <a16:creationId xmlns:a16="http://schemas.microsoft.com/office/drawing/2014/main" id="{78E77BAA-A15B-1674-AFA6-55B28F4B7A96}"/>
                </a:ext>
              </a:extLst>
            </p:cNvPr>
            <p:cNvSpPr/>
            <p:nvPr/>
          </p:nvSpPr>
          <p:spPr>
            <a:xfrm>
              <a:off x="5886246" y="3490383"/>
              <a:ext cx="1803208" cy="1976967"/>
            </a:xfrm>
            <a:custGeom>
              <a:avLst/>
              <a:gdLst>
                <a:gd name="connsiteX0" fmla="*/ 438150 w 1803208"/>
                <a:gd name="connsiteY0" fmla="*/ 52403 h 1976967"/>
                <a:gd name="connsiteX1" fmla="*/ 438150 w 1803208"/>
                <a:gd name="connsiteY1" fmla="*/ 52403 h 1976967"/>
                <a:gd name="connsiteX2" fmla="*/ 523875 w 1803208"/>
                <a:gd name="connsiteY2" fmla="*/ 90503 h 1976967"/>
                <a:gd name="connsiteX3" fmla="*/ 561975 w 1803208"/>
                <a:gd name="connsiteY3" fmla="*/ 109553 h 1976967"/>
                <a:gd name="connsiteX4" fmla="*/ 600075 w 1803208"/>
                <a:gd name="connsiteY4" fmla="*/ 147653 h 1976967"/>
                <a:gd name="connsiteX5" fmla="*/ 638175 w 1803208"/>
                <a:gd name="connsiteY5" fmla="*/ 176228 h 1976967"/>
                <a:gd name="connsiteX6" fmla="*/ 723900 w 1803208"/>
                <a:gd name="connsiteY6" fmla="*/ 300053 h 1976967"/>
                <a:gd name="connsiteX7" fmla="*/ 742950 w 1803208"/>
                <a:gd name="connsiteY7" fmla="*/ 338153 h 1976967"/>
                <a:gd name="connsiteX8" fmla="*/ 809625 w 1803208"/>
                <a:gd name="connsiteY8" fmla="*/ 452453 h 1976967"/>
                <a:gd name="connsiteX9" fmla="*/ 828675 w 1803208"/>
                <a:gd name="connsiteY9" fmla="*/ 509603 h 1976967"/>
                <a:gd name="connsiteX10" fmla="*/ 857250 w 1803208"/>
                <a:gd name="connsiteY10" fmla="*/ 566753 h 1976967"/>
                <a:gd name="connsiteX11" fmla="*/ 876300 w 1803208"/>
                <a:gd name="connsiteY11" fmla="*/ 614378 h 1976967"/>
                <a:gd name="connsiteX12" fmla="*/ 914400 w 1803208"/>
                <a:gd name="connsiteY12" fmla="*/ 766778 h 1976967"/>
                <a:gd name="connsiteX13" fmla="*/ 942975 w 1803208"/>
                <a:gd name="connsiteY13" fmla="*/ 871553 h 1976967"/>
                <a:gd name="connsiteX14" fmla="*/ 962025 w 1803208"/>
                <a:gd name="connsiteY14" fmla="*/ 928703 h 1976967"/>
                <a:gd name="connsiteX15" fmla="*/ 971550 w 1803208"/>
                <a:gd name="connsiteY15" fmla="*/ 976328 h 1976967"/>
                <a:gd name="connsiteX16" fmla="*/ 1000125 w 1803208"/>
                <a:gd name="connsiteY16" fmla="*/ 1014428 h 1976967"/>
                <a:gd name="connsiteX17" fmla="*/ 1028700 w 1803208"/>
                <a:gd name="connsiteY17" fmla="*/ 1100153 h 1976967"/>
                <a:gd name="connsiteX18" fmla="*/ 1057275 w 1803208"/>
                <a:gd name="connsiteY18" fmla="*/ 1147778 h 1976967"/>
                <a:gd name="connsiteX19" fmla="*/ 1095375 w 1803208"/>
                <a:gd name="connsiteY19" fmla="*/ 1262078 h 1976967"/>
                <a:gd name="connsiteX20" fmla="*/ 1114425 w 1803208"/>
                <a:gd name="connsiteY20" fmla="*/ 1290653 h 1976967"/>
                <a:gd name="connsiteX21" fmla="*/ 1133475 w 1803208"/>
                <a:gd name="connsiteY21" fmla="*/ 1338278 h 1976967"/>
                <a:gd name="connsiteX22" fmla="*/ 1190625 w 1803208"/>
                <a:gd name="connsiteY22" fmla="*/ 1404953 h 1976967"/>
                <a:gd name="connsiteX23" fmla="*/ 1371600 w 1803208"/>
                <a:gd name="connsiteY23" fmla="*/ 1624028 h 1976967"/>
                <a:gd name="connsiteX24" fmla="*/ 1466850 w 1803208"/>
                <a:gd name="connsiteY24" fmla="*/ 1719278 h 1976967"/>
                <a:gd name="connsiteX25" fmla="*/ 1495425 w 1803208"/>
                <a:gd name="connsiteY25" fmla="*/ 1747853 h 1976967"/>
                <a:gd name="connsiteX26" fmla="*/ 1600200 w 1803208"/>
                <a:gd name="connsiteY26" fmla="*/ 1814528 h 1976967"/>
                <a:gd name="connsiteX27" fmla="*/ 1657350 w 1803208"/>
                <a:gd name="connsiteY27" fmla="*/ 1862153 h 1976967"/>
                <a:gd name="connsiteX28" fmla="*/ 1733550 w 1803208"/>
                <a:gd name="connsiteY28" fmla="*/ 1919303 h 1976967"/>
                <a:gd name="connsiteX29" fmla="*/ 1771650 w 1803208"/>
                <a:gd name="connsiteY29" fmla="*/ 1947878 h 1976967"/>
                <a:gd name="connsiteX30" fmla="*/ 1800225 w 1803208"/>
                <a:gd name="connsiteY30" fmla="*/ 1976453 h 1976967"/>
                <a:gd name="connsiteX31" fmla="*/ 1743075 w 1803208"/>
                <a:gd name="connsiteY31" fmla="*/ 1938353 h 1976967"/>
                <a:gd name="connsiteX32" fmla="*/ 1704975 w 1803208"/>
                <a:gd name="connsiteY32" fmla="*/ 1919303 h 1976967"/>
                <a:gd name="connsiteX33" fmla="*/ 1657350 w 1803208"/>
                <a:gd name="connsiteY33" fmla="*/ 1890728 h 1976967"/>
                <a:gd name="connsiteX34" fmla="*/ 1609725 w 1803208"/>
                <a:gd name="connsiteY34" fmla="*/ 1881203 h 1976967"/>
                <a:gd name="connsiteX35" fmla="*/ 1571625 w 1803208"/>
                <a:gd name="connsiteY35" fmla="*/ 1871678 h 1976967"/>
                <a:gd name="connsiteX36" fmla="*/ 1466850 w 1803208"/>
                <a:gd name="connsiteY36" fmla="*/ 1814528 h 1976967"/>
                <a:gd name="connsiteX37" fmla="*/ 1400175 w 1803208"/>
                <a:gd name="connsiteY37" fmla="*/ 1795478 h 1976967"/>
                <a:gd name="connsiteX38" fmla="*/ 1352550 w 1803208"/>
                <a:gd name="connsiteY38" fmla="*/ 1776428 h 1976967"/>
                <a:gd name="connsiteX39" fmla="*/ 1314450 w 1803208"/>
                <a:gd name="connsiteY39" fmla="*/ 1757378 h 1976967"/>
                <a:gd name="connsiteX40" fmla="*/ 1276350 w 1803208"/>
                <a:gd name="connsiteY40" fmla="*/ 1747853 h 1976967"/>
                <a:gd name="connsiteX41" fmla="*/ 1171575 w 1803208"/>
                <a:gd name="connsiteY41" fmla="*/ 1700228 h 1976967"/>
                <a:gd name="connsiteX42" fmla="*/ 1104900 w 1803208"/>
                <a:gd name="connsiteY42" fmla="*/ 1624028 h 1976967"/>
                <a:gd name="connsiteX43" fmla="*/ 1076325 w 1803208"/>
                <a:gd name="connsiteY43" fmla="*/ 1595453 h 1976967"/>
                <a:gd name="connsiteX44" fmla="*/ 1057275 w 1803208"/>
                <a:gd name="connsiteY44" fmla="*/ 1566878 h 1976967"/>
                <a:gd name="connsiteX45" fmla="*/ 1028700 w 1803208"/>
                <a:gd name="connsiteY45" fmla="*/ 1547828 h 1976967"/>
                <a:gd name="connsiteX46" fmla="*/ 952500 w 1803208"/>
                <a:gd name="connsiteY46" fmla="*/ 1471628 h 1976967"/>
                <a:gd name="connsiteX47" fmla="*/ 876300 w 1803208"/>
                <a:gd name="connsiteY47" fmla="*/ 1433528 h 1976967"/>
                <a:gd name="connsiteX48" fmla="*/ 828675 w 1803208"/>
                <a:gd name="connsiteY48" fmla="*/ 1414478 h 1976967"/>
                <a:gd name="connsiteX49" fmla="*/ 752475 w 1803208"/>
                <a:gd name="connsiteY49" fmla="*/ 1404953 h 1976967"/>
                <a:gd name="connsiteX50" fmla="*/ 466725 w 1803208"/>
                <a:gd name="connsiteY50" fmla="*/ 1385903 h 1976967"/>
                <a:gd name="connsiteX51" fmla="*/ 428625 w 1803208"/>
                <a:gd name="connsiteY51" fmla="*/ 1357328 h 1976967"/>
                <a:gd name="connsiteX52" fmla="*/ 361950 w 1803208"/>
                <a:gd name="connsiteY52" fmla="*/ 1319228 h 1976967"/>
                <a:gd name="connsiteX53" fmla="*/ 333375 w 1803208"/>
                <a:gd name="connsiteY53" fmla="*/ 1290653 h 1976967"/>
                <a:gd name="connsiteX54" fmla="*/ 200025 w 1803208"/>
                <a:gd name="connsiteY54" fmla="*/ 1166828 h 1976967"/>
                <a:gd name="connsiteX55" fmla="*/ 104775 w 1803208"/>
                <a:gd name="connsiteY55" fmla="*/ 1033478 h 1976967"/>
                <a:gd name="connsiteX56" fmla="*/ 47625 w 1803208"/>
                <a:gd name="connsiteY56" fmla="*/ 928703 h 1976967"/>
                <a:gd name="connsiteX57" fmla="*/ 28575 w 1803208"/>
                <a:gd name="connsiteY57" fmla="*/ 833453 h 1976967"/>
                <a:gd name="connsiteX58" fmla="*/ 9525 w 1803208"/>
                <a:gd name="connsiteY58" fmla="*/ 738203 h 1976967"/>
                <a:gd name="connsiteX59" fmla="*/ 0 w 1803208"/>
                <a:gd name="connsiteY59" fmla="*/ 642953 h 1976967"/>
                <a:gd name="connsiteX60" fmla="*/ 19050 w 1803208"/>
                <a:gd name="connsiteY60" fmla="*/ 442928 h 1976967"/>
                <a:gd name="connsiteX61" fmla="*/ 57150 w 1803208"/>
                <a:gd name="connsiteY61" fmla="*/ 338153 h 1976967"/>
                <a:gd name="connsiteX62" fmla="*/ 161925 w 1803208"/>
                <a:gd name="connsiteY62" fmla="*/ 147653 h 1976967"/>
                <a:gd name="connsiteX63" fmla="*/ 209550 w 1803208"/>
                <a:gd name="connsiteY63" fmla="*/ 100028 h 1976967"/>
                <a:gd name="connsiteX64" fmla="*/ 238125 w 1803208"/>
                <a:gd name="connsiteY64" fmla="*/ 52403 h 1976967"/>
                <a:gd name="connsiteX65" fmla="*/ 295275 w 1803208"/>
                <a:gd name="connsiteY65" fmla="*/ 4778 h 1976967"/>
                <a:gd name="connsiteX66" fmla="*/ 438150 w 1803208"/>
                <a:gd name="connsiteY66" fmla="*/ 52403 h 19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03208" h="1976967">
                  <a:moveTo>
                    <a:pt x="438150" y="52403"/>
                  </a:moveTo>
                  <a:lnTo>
                    <a:pt x="438150" y="52403"/>
                  </a:lnTo>
                  <a:lnTo>
                    <a:pt x="523875" y="90503"/>
                  </a:lnTo>
                  <a:cubicBezTo>
                    <a:pt x="536767" y="96453"/>
                    <a:pt x="550616" y="101034"/>
                    <a:pt x="561975" y="109553"/>
                  </a:cubicBezTo>
                  <a:cubicBezTo>
                    <a:pt x="576343" y="120329"/>
                    <a:pt x="586558" y="135826"/>
                    <a:pt x="600075" y="147653"/>
                  </a:cubicBezTo>
                  <a:cubicBezTo>
                    <a:pt x="612022" y="158107"/>
                    <a:pt x="627496" y="164481"/>
                    <a:pt x="638175" y="176228"/>
                  </a:cubicBezTo>
                  <a:cubicBezTo>
                    <a:pt x="669010" y="210146"/>
                    <a:pt x="700811" y="258493"/>
                    <a:pt x="723900" y="300053"/>
                  </a:cubicBezTo>
                  <a:cubicBezTo>
                    <a:pt x="730796" y="312465"/>
                    <a:pt x="735989" y="325777"/>
                    <a:pt x="742950" y="338153"/>
                  </a:cubicBezTo>
                  <a:cubicBezTo>
                    <a:pt x="764575" y="376597"/>
                    <a:pt x="795677" y="410608"/>
                    <a:pt x="809625" y="452453"/>
                  </a:cubicBezTo>
                  <a:cubicBezTo>
                    <a:pt x="815975" y="471503"/>
                    <a:pt x="820952" y="491067"/>
                    <a:pt x="828675" y="509603"/>
                  </a:cubicBezTo>
                  <a:cubicBezTo>
                    <a:pt x="836867" y="529263"/>
                    <a:pt x="848437" y="547364"/>
                    <a:pt x="857250" y="566753"/>
                  </a:cubicBezTo>
                  <a:cubicBezTo>
                    <a:pt x="864325" y="582318"/>
                    <a:pt x="869950" y="598503"/>
                    <a:pt x="876300" y="614378"/>
                  </a:cubicBezTo>
                  <a:cubicBezTo>
                    <a:pt x="897902" y="743988"/>
                    <a:pt x="868901" y="584781"/>
                    <a:pt x="914400" y="766778"/>
                  </a:cubicBezTo>
                  <a:cubicBezTo>
                    <a:pt x="952397" y="918767"/>
                    <a:pt x="894034" y="736965"/>
                    <a:pt x="942975" y="871553"/>
                  </a:cubicBezTo>
                  <a:cubicBezTo>
                    <a:pt x="949837" y="890424"/>
                    <a:pt x="956741" y="909330"/>
                    <a:pt x="962025" y="928703"/>
                  </a:cubicBezTo>
                  <a:cubicBezTo>
                    <a:pt x="966285" y="944322"/>
                    <a:pt x="964975" y="961534"/>
                    <a:pt x="971550" y="976328"/>
                  </a:cubicBezTo>
                  <a:cubicBezTo>
                    <a:pt x="977997" y="990835"/>
                    <a:pt x="992415" y="1000551"/>
                    <a:pt x="1000125" y="1014428"/>
                  </a:cubicBezTo>
                  <a:cubicBezTo>
                    <a:pt x="1056283" y="1115513"/>
                    <a:pt x="990339" y="1013840"/>
                    <a:pt x="1028700" y="1100153"/>
                  </a:cubicBezTo>
                  <a:cubicBezTo>
                    <a:pt x="1036219" y="1117071"/>
                    <a:pt x="1047750" y="1131903"/>
                    <a:pt x="1057275" y="1147778"/>
                  </a:cubicBezTo>
                  <a:cubicBezTo>
                    <a:pt x="1068569" y="1187308"/>
                    <a:pt x="1076952" y="1225232"/>
                    <a:pt x="1095375" y="1262078"/>
                  </a:cubicBezTo>
                  <a:cubicBezTo>
                    <a:pt x="1100495" y="1272317"/>
                    <a:pt x="1109305" y="1280414"/>
                    <a:pt x="1114425" y="1290653"/>
                  </a:cubicBezTo>
                  <a:cubicBezTo>
                    <a:pt x="1122071" y="1305946"/>
                    <a:pt x="1123991" y="1324052"/>
                    <a:pt x="1133475" y="1338278"/>
                  </a:cubicBezTo>
                  <a:cubicBezTo>
                    <a:pt x="1149712" y="1362634"/>
                    <a:pt x="1172727" y="1381790"/>
                    <a:pt x="1190625" y="1404953"/>
                  </a:cubicBezTo>
                  <a:cubicBezTo>
                    <a:pt x="1346428" y="1606581"/>
                    <a:pt x="1235523" y="1487951"/>
                    <a:pt x="1371600" y="1624028"/>
                  </a:cubicBezTo>
                  <a:lnTo>
                    <a:pt x="1466850" y="1719278"/>
                  </a:lnTo>
                  <a:cubicBezTo>
                    <a:pt x="1476375" y="1728803"/>
                    <a:pt x="1484906" y="1739438"/>
                    <a:pt x="1495425" y="1747853"/>
                  </a:cubicBezTo>
                  <a:cubicBezTo>
                    <a:pt x="1649566" y="1871166"/>
                    <a:pt x="1430699" y="1701528"/>
                    <a:pt x="1600200" y="1814528"/>
                  </a:cubicBezTo>
                  <a:cubicBezTo>
                    <a:pt x="1620833" y="1828283"/>
                    <a:pt x="1637851" y="1846833"/>
                    <a:pt x="1657350" y="1862153"/>
                  </a:cubicBezTo>
                  <a:cubicBezTo>
                    <a:pt x="1682316" y="1881769"/>
                    <a:pt x="1708150" y="1900253"/>
                    <a:pt x="1733550" y="1919303"/>
                  </a:cubicBezTo>
                  <a:cubicBezTo>
                    <a:pt x="1746250" y="1928828"/>
                    <a:pt x="1760425" y="1936653"/>
                    <a:pt x="1771650" y="1947878"/>
                  </a:cubicBezTo>
                  <a:cubicBezTo>
                    <a:pt x="1781175" y="1957403"/>
                    <a:pt x="1813004" y="1980713"/>
                    <a:pt x="1800225" y="1976453"/>
                  </a:cubicBezTo>
                  <a:cubicBezTo>
                    <a:pt x="1778505" y="1969213"/>
                    <a:pt x="1763553" y="1948592"/>
                    <a:pt x="1743075" y="1938353"/>
                  </a:cubicBezTo>
                  <a:cubicBezTo>
                    <a:pt x="1730375" y="1932003"/>
                    <a:pt x="1717387" y="1926199"/>
                    <a:pt x="1704975" y="1919303"/>
                  </a:cubicBezTo>
                  <a:cubicBezTo>
                    <a:pt x="1688791" y="1910312"/>
                    <a:pt x="1674539" y="1897604"/>
                    <a:pt x="1657350" y="1890728"/>
                  </a:cubicBezTo>
                  <a:cubicBezTo>
                    <a:pt x="1642319" y="1884715"/>
                    <a:pt x="1625529" y="1884715"/>
                    <a:pt x="1609725" y="1881203"/>
                  </a:cubicBezTo>
                  <a:cubicBezTo>
                    <a:pt x="1596946" y="1878363"/>
                    <a:pt x="1584325" y="1874853"/>
                    <a:pt x="1571625" y="1871678"/>
                  </a:cubicBezTo>
                  <a:cubicBezTo>
                    <a:pt x="1540328" y="1850813"/>
                    <a:pt x="1501426" y="1823172"/>
                    <a:pt x="1466850" y="1814528"/>
                  </a:cubicBezTo>
                  <a:cubicBezTo>
                    <a:pt x="1436826" y="1807022"/>
                    <a:pt x="1427504" y="1805727"/>
                    <a:pt x="1400175" y="1795478"/>
                  </a:cubicBezTo>
                  <a:cubicBezTo>
                    <a:pt x="1384166" y="1789475"/>
                    <a:pt x="1368174" y="1783372"/>
                    <a:pt x="1352550" y="1776428"/>
                  </a:cubicBezTo>
                  <a:cubicBezTo>
                    <a:pt x="1339575" y="1770661"/>
                    <a:pt x="1327745" y="1762364"/>
                    <a:pt x="1314450" y="1757378"/>
                  </a:cubicBezTo>
                  <a:cubicBezTo>
                    <a:pt x="1302193" y="1752781"/>
                    <a:pt x="1288889" y="1751615"/>
                    <a:pt x="1276350" y="1747853"/>
                  </a:cubicBezTo>
                  <a:cubicBezTo>
                    <a:pt x="1234751" y="1735373"/>
                    <a:pt x="1205889" y="1727679"/>
                    <a:pt x="1171575" y="1700228"/>
                  </a:cubicBezTo>
                  <a:cubicBezTo>
                    <a:pt x="1097378" y="1640870"/>
                    <a:pt x="1145825" y="1673138"/>
                    <a:pt x="1104900" y="1624028"/>
                  </a:cubicBezTo>
                  <a:cubicBezTo>
                    <a:pt x="1096276" y="1613680"/>
                    <a:pt x="1084949" y="1605801"/>
                    <a:pt x="1076325" y="1595453"/>
                  </a:cubicBezTo>
                  <a:cubicBezTo>
                    <a:pt x="1068996" y="1586659"/>
                    <a:pt x="1065370" y="1574973"/>
                    <a:pt x="1057275" y="1566878"/>
                  </a:cubicBezTo>
                  <a:cubicBezTo>
                    <a:pt x="1049180" y="1558783"/>
                    <a:pt x="1037171" y="1555529"/>
                    <a:pt x="1028700" y="1547828"/>
                  </a:cubicBezTo>
                  <a:cubicBezTo>
                    <a:pt x="1002121" y="1523665"/>
                    <a:pt x="983302" y="1490109"/>
                    <a:pt x="952500" y="1471628"/>
                  </a:cubicBezTo>
                  <a:cubicBezTo>
                    <a:pt x="880511" y="1428435"/>
                    <a:pt x="930982" y="1454034"/>
                    <a:pt x="876300" y="1433528"/>
                  </a:cubicBezTo>
                  <a:cubicBezTo>
                    <a:pt x="860291" y="1427525"/>
                    <a:pt x="845335" y="1418323"/>
                    <a:pt x="828675" y="1414478"/>
                  </a:cubicBezTo>
                  <a:cubicBezTo>
                    <a:pt x="803733" y="1408722"/>
                    <a:pt x="777875" y="1408128"/>
                    <a:pt x="752475" y="1404953"/>
                  </a:cubicBezTo>
                  <a:cubicBezTo>
                    <a:pt x="628436" y="1363607"/>
                    <a:pt x="854255" y="1435907"/>
                    <a:pt x="466725" y="1385903"/>
                  </a:cubicBezTo>
                  <a:cubicBezTo>
                    <a:pt x="450981" y="1383871"/>
                    <a:pt x="442087" y="1365742"/>
                    <a:pt x="428625" y="1357328"/>
                  </a:cubicBezTo>
                  <a:cubicBezTo>
                    <a:pt x="391360" y="1334037"/>
                    <a:pt x="393411" y="1345446"/>
                    <a:pt x="361950" y="1319228"/>
                  </a:cubicBezTo>
                  <a:cubicBezTo>
                    <a:pt x="351602" y="1310604"/>
                    <a:pt x="343602" y="1299419"/>
                    <a:pt x="333375" y="1290653"/>
                  </a:cubicBezTo>
                  <a:cubicBezTo>
                    <a:pt x="247313" y="1216886"/>
                    <a:pt x="340557" y="1324927"/>
                    <a:pt x="200025" y="1166828"/>
                  </a:cubicBezTo>
                  <a:cubicBezTo>
                    <a:pt x="186344" y="1151437"/>
                    <a:pt x="119235" y="1059988"/>
                    <a:pt x="104775" y="1033478"/>
                  </a:cubicBezTo>
                  <a:cubicBezTo>
                    <a:pt x="22116" y="881936"/>
                    <a:pt x="169000" y="1110766"/>
                    <a:pt x="47625" y="928703"/>
                  </a:cubicBezTo>
                  <a:cubicBezTo>
                    <a:pt x="29458" y="856037"/>
                    <a:pt x="46091" y="926870"/>
                    <a:pt x="28575" y="833453"/>
                  </a:cubicBezTo>
                  <a:cubicBezTo>
                    <a:pt x="22608" y="801629"/>
                    <a:pt x="14328" y="770224"/>
                    <a:pt x="9525" y="738203"/>
                  </a:cubicBezTo>
                  <a:cubicBezTo>
                    <a:pt x="4792" y="706648"/>
                    <a:pt x="3175" y="674703"/>
                    <a:pt x="0" y="642953"/>
                  </a:cubicBezTo>
                  <a:cubicBezTo>
                    <a:pt x="6350" y="576278"/>
                    <a:pt x="6707" y="508758"/>
                    <a:pt x="19050" y="442928"/>
                  </a:cubicBezTo>
                  <a:cubicBezTo>
                    <a:pt x="25899" y="406402"/>
                    <a:pt x="42183" y="372168"/>
                    <a:pt x="57150" y="338153"/>
                  </a:cubicBezTo>
                  <a:cubicBezTo>
                    <a:pt x="76406" y="294389"/>
                    <a:pt x="122821" y="195446"/>
                    <a:pt x="161925" y="147653"/>
                  </a:cubicBezTo>
                  <a:cubicBezTo>
                    <a:pt x="176142" y="130277"/>
                    <a:pt x="195525" y="117559"/>
                    <a:pt x="209550" y="100028"/>
                  </a:cubicBezTo>
                  <a:cubicBezTo>
                    <a:pt x="221115" y="85572"/>
                    <a:pt x="227017" y="67214"/>
                    <a:pt x="238125" y="52403"/>
                  </a:cubicBezTo>
                  <a:cubicBezTo>
                    <a:pt x="256460" y="27957"/>
                    <a:pt x="271074" y="20912"/>
                    <a:pt x="295275" y="4778"/>
                  </a:cubicBezTo>
                  <a:cubicBezTo>
                    <a:pt x="457696" y="14929"/>
                    <a:pt x="431579" y="-33984"/>
                    <a:pt x="438150" y="52403"/>
                  </a:cubicBez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C1F1DE01-179A-C671-BCDF-3A484765553B}"/>
                </a:ext>
              </a:extLst>
            </p:cNvPr>
            <p:cNvSpPr/>
            <p:nvPr/>
          </p:nvSpPr>
          <p:spPr>
            <a:xfrm>
              <a:off x="7439025" y="5281917"/>
              <a:ext cx="781050" cy="1171575"/>
            </a:xfrm>
            <a:custGeom>
              <a:avLst/>
              <a:gdLst>
                <a:gd name="connsiteX0" fmla="*/ 0 w 781050"/>
                <a:gd name="connsiteY0" fmla="*/ 0 h 1171575"/>
                <a:gd name="connsiteX1" fmla="*/ 85725 w 781050"/>
                <a:gd name="connsiteY1" fmla="*/ 38100 h 1171575"/>
                <a:gd name="connsiteX2" fmla="*/ 95250 w 781050"/>
                <a:gd name="connsiteY2" fmla="*/ 66675 h 1171575"/>
                <a:gd name="connsiteX3" fmla="*/ 123825 w 781050"/>
                <a:gd name="connsiteY3" fmla="*/ 95250 h 1171575"/>
                <a:gd name="connsiteX4" fmla="*/ 190500 w 781050"/>
                <a:gd name="connsiteY4" fmla="*/ 133350 h 1171575"/>
                <a:gd name="connsiteX5" fmla="*/ 209550 w 781050"/>
                <a:gd name="connsiteY5" fmla="*/ 161925 h 1171575"/>
                <a:gd name="connsiteX6" fmla="*/ 266700 w 781050"/>
                <a:gd name="connsiteY6" fmla="*/ 200025 h 1171575"/>
                <a:gd name="connsiteX7" fmla="*/ 295275 w 781050"/>
                <a:gd name="connsiteY7" fmla="*/ 219075 h 1171575"/>
                <a:gd name="connsiteX8" fmla="*/ 381000 w 781050"/>
                <a:gd name="connsiteY8" fmla="*/ 304800 h 1171575"/>
                <a:gd name="connsiteX9" fmla="*/ 400050 w 781050"/>
                <a:gd name="connsiteY9" fmla="*/ 352425 h 1171575"/>
                <a:gd name="connsiteX10" fmla="*/ 428625 w 781050"/>
                <a:gd name="connsiteY10" fmla="*/ 400050 h 1171575"/>
                <a:gd name="connsiteX11" fmla="*/ 457200 w 781050"/>
                <a:gd name="connsiteY11" fmla="*/ 495300 h 1171575"/>
                <a:gd name="connsiteX12" fmla="*/ 495300 w 781050"/>
                <a:gd name="connsiteY12" fmla="*/ 581025 h 1171575"/>
                <a:gd name="connsiteX13" fmla="*/ 504825 w 781050"/>
                <a:gd name="connsiteY13" fmla="*/ 619125 h 1171575"/>
                <a:gd name="connsiteX14" fmla="*/ 523875 w 781050"/>
                <a:gd name="connsiteY14" fmla="*/ 685800 h 1171575"/>
                <a:gd name="connsiteX15" fmla="*/ 533400 w 781050"/>
                <a:gd name="connsiteY15" fmla="*/ 762000 h 1171575"/>
                <a:gd name="connsiteX16" fmla="*/ 542925 w 781050"/>
                <a:gd name="connsiteY16" fmla="*/ 857250 h 1171575"/>
                <a:gd name="connsiteX17" fmla="*/ 571500 w 781050"/>
                <a:gd name="connsiteY17" fmla="*/ 904875 h 1171575"/>
                <a:gd name="connsiteX18" fmla="*/ 581025 w 781050"/>
                <a:gd name="connsiteY18" fmla="*/ 942975 h 1171575"/>
                <a:gd name="connsiteX19" fmla="*/ 619125 w 781050"/>
                <a:gd name="connsiteY19" fmla="*/ 1009650 h 1171575"/>
                <a:gd name="connsiteX20" fmla="*/ 647700 w 781050"/>
                <a:gd name="connsiteY20" fmla="*/ 1047750 h 1171575"/>
                <a:gd name="connsiteX21" fmla="*/ 685800 w 781050"/>
                <a:gd name="connsiteY21" fmla="*/ 1085850 h 1171575"/>
                <a:gd name="connsiteX22" fmla="*/ 704850 w 781050"/>
                <a:gd name="connsiteY22" fmla="*/ 1114425 h 1171575"/>
                <a:gd name="connsiteX23" fmla="*/ 771525 w 781050"/>
                <a:gd name="connsiteY23" fmla="*/ 1152525 h 1171575"/>
                <a:gd name="connsiteX24" fmla="*/ 781050 w 781050"/>
                <a:gd name="connsiteY24" fmla="*/ 11715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1050" h="1171575">
                  <a:moveTo>
                    <a:pt x="0" y="0"/>
                  </a:moveTo>
                  <a:cubicBezTo>
                    <a:pt x="7231" y="2892"/>
                    <a:pt x="76826" y="29201"/>
                    <a:pt x="85725" y="38100"/>
                  </a:cubicBezTo>
                  <a:cubicBezTo>
                    <a:pt x="92825" y="45200"/>
                    <a:pt x="89681" y="58321"/>
                    <a:pt x="95250" y="66675"/>
                  </a:cubicBezTo>
                  <a:cubicBezTo>
                    <a:pt x="102722" y="77883"/>
                    <a:pt x="113477" y="86626"/>
                    <a:pt x="123825" y="95250"/>
                  </a:cubicBezTo>
                  <a:cubicBezTo>
                    <a:pt x="144020" y="112079"/>
                    <a:pt x="167209" y="121705"/>
                    <a:pt x="190500" y="133350"/>
                  </a:cubicBezTo>
                  <a:cubicBezTo>
                    <a:pt x="196850" y="142875"/>
                    <a:pt x="200935" y="154387"/>
                    <a:pt x="209550" y="161925"/>
                  </a:cubicBezTo>
                  <a:cubicBezTo>
                    <a:pt x="226780" y="177002"/>
                    <a:pt x="247650" y="187325"/>
                    <a:pt x="266700" y="200025"/>
                  </a:cubicBezTo>
                  <a:cubicBezTo>
                    <a:pt x="276225" y="206375"/>
                    <a:pt x="288124" y="210136"/>
                    <a:pt x="295275" y="219075"/>
                  </a:cubicBezTo>
                  <a:cubicBezTo>
                    <a:pt x="346075" y="282575"/>
                    <a:pt x="317500" y="254000"/>
                    <a:pt x="381000" y="304800"/>
                  </a:cubicBezTo>
                  <a:cubicBezTo>
                    <a:pt x="387350" y="320675"/>
                    <a:pt x="392404" y="337132"/>
                    <a:pt x="400050" y="352425"/>
                  </a:cubicBezTo>
                  <a:cubicBezTo>
                    <a:pt x="408329" y="368984"/>
                    <a:pt x="420964" y="383196"/>
                    <a:pt x="428625" y="400050"/>
                  </a:cubicBezTo>
                  <a:cubicBezTo>
                    <a:pt x="475150" y="502406"/>
                    <a:pt x="427592" y="416345"/>
                    <a:pt x="457200" y="495300"/>
                  </a:cubicBezTo>
                  <a:cubicBezTo>
                    <a:pt x="506990" y="628073"/>
                    <a:pt x="443168" y="424630"/>
                    <a:pt x="495300" y="581025"/>
                  </a:cubicBezTo>
                  <a:cubicBezTo>
                    <a:pt x="499440" y="593444"/>
                    <a:pt x="501381" y="606495"/>
                    <a:pt x="504825" y="619125"/>
                  </a:cubicBezTo>
                  <a:cubicBezTo>
                    <a:pt x="510907" y="641425"/>
                    <a:pt x="517525" y="663575"/>
                    <a:pt x="523875" y="685800"/>
                  </a:cubicBezTo>
                  <a:cubicBezTo>
                    <a:pt x="527050" y="711200"/>
                    <a:pt x="530573" y="736559"/>
                    <a:pt x="533400" y="762000"/>
                  </a:cubicBezTo>
                  <a:cubicBezTo>
                    <a:pt x="536924" y="793713"/>
                    <a:pt x="534703" y="826419"/>
                    <a:pt x="542925" y="857250"/>
                  </a:cubicBezTo>
                  <a:cubicBezTo>
                    <a:pt x="547695" y="875138"/>
                    <a:pt x="561975" y="889000"/>
                    <a:pt x="571500" y="904875"/>
                  </a:cubicBezTo>
                  <a:cubicBezTo>
                    <a:pt x="574675" y="917575"/>
                    <a:pt x="576428" y="930718"/>
                    <a:pt x="581025" y="942975"/>
                  </a:cubicBezTo>
                  <a:cubicBezTo>
                    <a:pt x="589837" y="966474"/>
                    <a:pt x="604580" y="989288"/>
                    <a:pt x="619125" y="1009650"/>
                  </a:cubicBezTo>
                  <a:cubicBezTo>
                    <a:pt x="628352" y="1022568"/>
                    <a:pt x="637246" y="1035803"/>
                    <a:pt x="647700" y="1047750"/>
                  </a:cubicBezTo>
                  <a:cubicBezTo>
                    <a:pt x="659527" y="1061267"/>
                    <a:pt x="674111" y="1072213"/>
                    <a:pt x="685800" y="1085850"/>
                  </a:cubicBezTo>
                  <a:cubicBezTo>
                    <a:pt x="693250" y="1094542"/>
                    <a:pt x="696755" y="1106330"/>
                    <a:pt x="704850" y="1114425"/>
                  </a:cubicBezTo>
                  <a:cubicBezTo>
                    <a:pt x="736382" y="1145957"/>
                    <a:pt x="734172" y="1122643"/>
                    <a:pt x="771525" y="1152525"/>
                  </a:cubicBezTo>
                  <a:cubicBezTo>
                    <a:pt x="777069" y="1156960"/>
                    <a:pt x="777875" y="1165225"/>
                    <a:pt x="781050" y="117157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Freeform: Shape 14">
            <a:extLst>
              <a:ext uri="{FF2B5EF4-FFF2-40B4-BE49-F238E27FC236}">
                <a16:creationId xmlns:a16="http://schemas.microsoft.com/office/drawing/2014/main" id="{5A65F499-3B1C-9597-3ED4-F89898298AF9}"/>
              </a:ext>
            </a:extLst>
          </p:cNvPr>
          <p:cNvSpPr/>
          <p:nvPr userDrawn="1"/>
        </p:nvSpPr>
        <p:spPr>
          <a:xfrm>
            <a:off x="10025637" y="209550"/>
            <a:ext cx="242443" cy="409575"/>
          </a:xfrm>
          <a:custGeom>
            <a:avLst/>
            <a:gdLst>
              <a:gd name="connsiteX0" fmla="*/ 204213 w 242443"/>
              <a:gd name="connsiteY0" fmla="*/ 409575 h 409575"/>
              <a:gd name="connsiteX1" fmla="*/ 232788 w 242443"/>
              <a:gd name="connsiteY1" fmla="*/ 304800 h 409575"/>
              <a:gd name="connsiteX2" fmla="*/ 242313 w 242443"/>
              <a:gd name="connsiteY2" fmla="*/ 257175 h 409575"/>
              <a:gd name="connsiteX3" fmla="*/ 223263 w 242443"/>
              <a:gd name="connsiteY3" fmla="*/ 171450 h 409575"/>
              <a:gd name="connsiteX4" fmla="*/ 128013 w 242443"/>
              <a:gd name="connsiteY4" fmla="*/ 152400 h 409575"/>
              <a:gd name="connsiteX5" fmla="*/ 70863 w 242443"/>
              <a:gd name="connsiteY5" fmla="*/ 133350 h 409575"/>
              <a:gd name="connsiteX6" fmla="*/ 23238 w 242443"/>
              <a:gd name="connsiteY6" fmla="*/ 66675 h 409575"/>
              <a:gd name="connsiteX7" fmla="*/ 13713 w 242443"/>
              <a:gd name="connsiteY7"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443" h="409575">
                <a:moveTo>
                  <a:pt x="204213" y="409575"/>
                </a:moveTo>
                <a:cubicBezTo>
                  <a:pt x="213738" y="374650"/>
                  <a:pt x="224008" y="339920"/>
                  <a:pt x="232788" y="304800"/>
                </a:cubicBezTo>
                <a:cubicBezTo>
                  <a:pt x="236715" y="289094"/>
                  <a:pt x="243466" y="273323"/>
                  <a:pt x="242313" y="257175"/>
                </a:cubicBezTo>
                <a:cubicBezTo>
                  <a:pt x="240227" y="227977"/>
                  <a:pt x="244841" y="191230"/>
                  <a:pt x="223263" y="171450"/>
                </a:cubicBezTo>
                <a:cubicBezTo>
                  <a:pt x="199395" y="149571"/>
                  <a:pt x="158730" y="162639"/>
                  <a:pt x="128013" y="152400"/>
                </a:cubicBezTo>
                <a:lnTo>
                  <a:pt x="70863" y="133350"/>
                </a:lnTo>
                <a:cubicBezTo>
                  <a:pt x="67025" y="128233"/>
                  <a:pt x="28303" y="78071"/>
                  <a:pt x="23238" y="66675"/>
                </a:cubicBezTo>
                <a:cubicBezTo>
                  <a:pt x="-1956" y="9989"/>
                  <a:pt x="-8955" y="22668"/>
                  <a:pt x="13713"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928EF4FA-4392-CC84-3E2B-591F71851C32}"/>
              </a:ext>
            </a:extLst>
          </p:cNvPr>
          <p:cNvSpPr/>
          <p:nvPr userDrawn="1"/>
        </p:nvSpPr>
        <p:spPr>
          <a:xfrm>
            <a:off x="10248900" y="457200"/>
            <a:ext cx="200025" cy="85725"/>
          </a:xfrm>
          <a:custGeom>
            <a:avLst/>
            <a:gdLst>
              <a:gd name="connsiteX0" fmla="*/ 0 w 200025"/>
              <a:gd name="connsiteY0" fmla="*/ 85725 h 85725"/>
              <a:gd name="connsiteX1" fmla="*/ 47625 w 200025"/>
              <a:gd name="connsiteY1" fmla="*/ 57150 h 85725"/>
              <a:gd name="connsiteX2" fmla="*/ 133350 w 200025"/>
              <a:gd name="connsiteY2" fmla="*/ 9525 h 85725"/>
              <a:gd name="connsiteX3" fmla="*/ 200025 w 200025"/>
              <a:gd name="connsiteY3" fmla="*/ 0 h 85725"/>
            </a:gdLst>
            <a:ahLst/>
            <a:cxnLst>
              <a:cxn ang="0">
                <a:pos x="connsiteX0" y="connsiteY0"/>
              </a:cxn>
              <a:cxn ang="0">
                <a:pos x="connsiteX1" y="connsiteY1"/>
              </a:cxn>
              <a:cxn ang="0">
                <a:pos x="connsiteX2" y="connsiteY2"/>
              </a:cxn>
              <a:cxn ang="0">
                <a:pos x="connsiteX3" y="connsiteY3"/>
              </a:cxn>
            </a:cxnLst>
            <a:rect l="l" t="t" r="r" b="b"/>
            <a:pathLst>
              <a:path w="200025" h="85725">
                <a:moveTo>
                  <a:pt x="0" y="85725"/>
                </a:moveTo>
                <a:cubicBezTo>
                  <a:pt x="15875" y="76200"/>
                  <a:pt x="32221" y="67419"/>
                  <a:pt x="47625" y="57150"/>
                </a:cubicBezTo>
                <a:cubicBezTo>
                  <a:pt x="88914" y="29624"/>
                  <a:pt x="82283" y="22292"/>
                  <a:pt x="133350" y="9525"/>
                </a:cubicBezTo>
                <a:cubicBezTo>
                  <a:pt x="155130" y="4080"/>
                  <a:pt x="200025" y="0"/>
                  <a:pt x="200025"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E53E91E1-5323-D056-FBF4-4C4DA1F3FBA0}"/>
              </a:ext>
            </a:extLst>
          </p:cNvPr>
          <p:cNvSpPr/>
          <p:nvPr userDrawn="1"/>
        </p:nvSpPr>
        <p:spPr>
          <a:xfrm>
            <a:off x="7146584" y="5591622"/>
            <a:ext cx="2466975" cy="552463"/>
          </a:xfrm>
          <a:custGeom>
            <a:avLst/>
            <a:gdLst>
              <a:gd name="connsiteX0" fmla="*/ 0 w 2466975"/>
              <a:gd name="connsiteY0" fmla="*/ 0 h 552463"/>
              <a:gd name="connsiteX1" fmla="*/ 47625 w 2466975"/>
              <a:gd name="connsiteY1" fmla="*/ 28575 h 552463"/>
              <a:gd name="connsiteX2" fmla="*/ 57150 w 2466975"/>
              <a:gd name="connsiteY2" fmla="*/ 57150 h 552463"/>
              <a:gd name="connsiteX3" fmla="*/ 114300 w 2466975"/>
              <a:gd name="connsiteY3" fmla="*/ 114300 h 552463"/>
              <a:gd name="connsiteX4" fmla="*/ 114300 w 2466975"/>
              <a:gd name="connsiteY4" fmla="*/ 114300 h 552463"/>
              <a:gd name="connsiteX5" fmla="*/ 200025 w 2466975"/>
              <a:gd name="connsiteY5" fmla="*/ 133350 h 552463"/>
              <a:gd name="connsiteX6" fmla="*/ 247650 w 2466975"/>
              <a:gd name="connsiteY6" fmla="*/ 152400 h 552463"/>
              <a:gd name="connsiteX7" fmla="*/ 333375 w 2466975"/>
              <a:gd name="connsiteY7" fmla="*/ 180975 h 552463"/>
              <a:gd name="connsiteX8" fmla="*/ 409575 w 2466975"/>
              <a:gd name="connsiteY8" fmla="*/ 209550 h 552463"/>
              <a:gd name="connsiteX9" fmla="*/ 466725 w 2466975"/>
              <a:gd name="connsiteY9" fmla="*/ 219075 h 552463"/>
              <a:gd name="connsiteX10" fmla="*/ 590550 w 2466975"/>
              <a:gd name="connsiteY10" fmla="*/ 247650 h 552463"/>
              <a:gd name="connsiteX11" fmla="*/ 638175 w 2466975"/>
              <a:gd name="connsiteY11" fmla="*/ 266700 h 552463"/>
              <a:gd name="connsiteX12" fmla="*/ 714375 w 2466975"/>
              <a:gd name="connsiteY12" fmla="*/ 285750 h 552463"/>
              <a:gd name="connsiteX13" fmla="*/ 819150 w 2466975"/>
              <a:gd name="connsiteY13" fmla="*/ 314325 h 552463"/>
              <a:gd name="connsiteX14" fmla="*/ 914400 w 2466975"/>
              <a:gd name="connsiteY14" fmla="*/ 352425 h 552463"/>
              <a:gd name="connsiteX15" fmla="*/ 990600 w 2466975"/>
              <a:gd name="connsiteY15" fmla="*/ 381000 h 552463"/>
              <a:gd name="connsiteX16" fmla="*/ 1066800 w 2466975"/>
              <a:gd name="connsiteY16" fmla="*/ 409575 h 552463"/>
              <a:gd name="connsiteX17" fmla="*/ 1266825 w 2466975"/>
              <a:gd name="connsiteY17" fmla="*/ 457200 h 552463"/>
              <a:gd name="connsiteX18" fmla="*/ 1333500 w 2466975"/>
              <a:gd name="connsiteY18" fmla="*/ 466725 h 552463"/>
              <a:gd name="connsiteX19" fmla="*/ 1371600 w 2466975"/>
              <a:gd name="connsiteY19" fmla="*/ 476250 h 552463"/>
              <a:gd name="connsiteX20" fmla="*/ 1428750 w 2466975"/>
              <a:gd name="connsiteY20" fmla="*/ 485775 h 552463"/>
              <a:gd name="connsiteX21" fmla="*/ 1476375 w 2466975"/>
              <a:gd name="connsiteY21" fmla="*/ 495300 h 552463"/>
              <a:gd name="connsiteX22" fmla="*/ 2295525 w 2466975"/>
              <a:gd name="connsiteY22" fmla="*/ 523875 h 552463"/>
              <a:gd name="connsiteX23" fmla="*/ 2343150 w 2466975"/>
              <a:gd name="connsiteY23" fmla="*/ 533400 h 552463"/>
              <a:gd name="connsiteX24" fmla="*/ 2419350 w 2466975"/>
              <a:gd name="connsiteY24" fmla="*/ 542925 h 552463"/>
              <a:gd name="connsiteX25" fmla="*/ 2466975 w 2466975"/>
              <a:gd name="connsiteY25" fmla="*/ 552450 h 5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6975" h="552463">
                <a:moveTo>
                  <a:pt x="0" y="0"/>
                </a:moveTo>
                <a:cubicBezTo>
                  <a:pt x="15875" y="9525"/>
                  <a:pt x="34534" y="15484"/>
                  <a:pt x="47625" y="28575"/>
                </a:cubicBezTo>
                <a:cubicBezTo>
                  <a:pt x="54725" y="35675"/>
                  <a:pt x="50986" y="49225"/>
                  <a:pt x="57150" y="57150"/>
                </a:cubicBezTo>
                <a:cubicBezTo>
                  <a:pt x="73690" y="78416"/>
                  <a:pt x="95250" y="95250"/>
                  <a:pt x="114300" y="114300"/>
                </a:cubicBezTo>
                <a:lnTo>
                  <a:pt x="114300" y="114300"/>
                </a:lnTo>
                <a:cubicBezTo>
                  <a:pt x="161197" y="129932"/>
                  <a:pt x="132971" y="122174"/>
                  <a:pt x="200025" y="133350"/>
                </a:cubicBezTo>
                <a:cubicBezTo>
                  <a:pt x="215900" y="139700"/>
                  <a:pt x="231548" y="146649"/>
                  <a:pt x="247650" y="152400"/>
                </a:cubicBezTo>
                <a:cubicBezTo>
                  <a:pt x="276016" y="162531"/>
                  <a:pt x="305409" y="169788"/>
                  <a:pt x="333375" y="180975"/>
                </a:cubicBezTo>
                <a:cubicBezTo>
                  <a:pt x="342645" y="184683"/>
                  <a:pt x="392777" y="205817"/>
                  <a:pt x="409575" y="209550"/>
                </a:cubicBezTo>
                <a:cubicBezTo>
                  <a:pt x="428428" y="213740"/>
                  <a:pt x="447989" y="214391"/>
                  <a:pt x="466725" y="219075"/>
                </a:cubicBezTo>
                <a:cubicBezTo>
                  <a:pt x="606189" y="253941"/>
                  <a:pt x="435779" y="225540"/>
                  <a:pt x="590550" y="247650"/>
                </a:cubicBezTo>
                <a:cubicBezTo>
                  <a:pt x="606425" y="254000"/>
                  <a:pt x="621833" y="261672"/>
                  <a:pt x="638175" y="266700"/>
                </a:cubicBezTo>
                <a:cubicBezTo>
                  <a:pt x="663199" y="274400"/>
                  <a:pt x="688975" y="279400"/>
                  <a:pt x="714375" y="285750"/>
                </a:cubicBezTo>
                <a:cubicBezTo>
                  <a:pt x="745583" y="293552"/>
                  <a:pt x="791651" y="304619"/>
                  <a:pt x="819150" y="314325"/>
                </a:cubicBezTo>
                <a:cubicBezTo>
                  <a:pt x="851396" y="325706"/>
                  <a:pt x="882529" y="340031"/>
                  <a:pt x="914400" y="352425"/>
                </a:cubicBezTo>
                <a:cubicBezTo>
                  <a:pt x="939683" y="362257"/>
                  <a:pt x="965200" y="371475"/>
                  <a:pt x="990600" y="381000"/>
                </a:cubicBezTo>
                <a:cubicBezTo>
                  <a:pt x="1016000" y="390525"/>
                  <a:pt x="1040110" y="404722"/>
                  <a:pt x="1066800" y="409575"/>
                </a:cubicBezTo>
                <a:cubicBezTo>
                  <a:pt x="1371667" y="465005"/>
                  <a:pt x="981181" y="389990"/>
                  <a:pt x="1266825" y="457200"/>
                </a:cubicBezTo>
                <a:cubicBezTo>
                  <a:pt x="1288679" y="462342"/>
                  <a:pt x="1311411" y="462709"/>
                  <a:pt x="1333500" y="466725"/>
                </a:cubicBezTo>
                <a:cubicBezTo>
                  <a:pt x="1346380" y="469067"/>
                  <a:pt x="1358763" y="473683"/>
                  <a:pt x="1371600" y="476250"/>
                </a:cubicBezTo>
                <a:cubicBezTo>
                  <a:pt x="1390538" y="480038"/>
                  <a:pt x="1409749" y="482320"/>
                  <a:pt x="1428750" y="485775"/>
                </a:cubicBezTo>
                <a:cubicBezTo>
                  <a:pt x="1444678" y="488671"/>
                  <a:pt x="1460261" y="493741"/>
                  <a:pt x="1476375" y="495300"/>
                </a:cubicBezTo>
                <a:cubicBezTo>
                  <a:pt x="1805547" y="527155"/>
                  <a:pt x="1890795" y="517129"/>
                  <a:pt x="2295525" y="523875"/>
                </a:cubicBezTo>
                <a:cubicBezTo>
                  <a:pt x="2311400" y="527050"/>
                  <a:pt x="2327149" y="530938"/>
                  <a:pt x="2343150" y="533400"/>
                </a:cubicBezTo>
                <a:cubicBezTo>
                  <a:pt x="2368450" y="537292"/>
                  <a:pt x="2394101" y="538717"/>
                  <a:pt x="2419350" y="542925"/>
                </a:cubicBezTo>
                <a:cubicBezTo>
                  <a:pt x="2481120" y="553220"/>
                  <a:pt x="2439365" y="552450"/>
                  <a:pt x="2466975" y="55245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94124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WESTBROOK map">
    <p:bg>
      <p:bgPr>
        <a:gradFill flip="none" rotWithShape="1">
          <a:gsLst>
            <a:gs pos="85714">
              <a:srgbClr val="00863D"/>
            </a:gs>
            <a:gs pos="12000">
              <a:schemeClr val="accent5">
                <a:lumMod val="60000"/>
                <a:lumOff val="40000"/>
              </a:schemeClr>
            </a:gs>
            <a:gs pos="0">
              <a:schemeClr val="accent1">
                <a:lumMod val="20000"/>
                <a:lumOff val="80000"/>
              </a:schemeClr>
            </a:gs>
            <a:gs pos="29000">
              <a:srgbClr val="00B800"/>
            </a:gs>
          </a:gsLst>
          <a:lin ang="8100000" scaled="1"/>
          <a:tileRect/>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8E77BAA-A15B-1674-AFA6-55B28F4B7A96}"/>
              </a:ext>
            </a:extLst>
          </p:cNvPr>
          <p:cNvSpPr/>
          <p:nvPr/>
        </p:nvSpPr>
        <p:spPr>
          <a:xfrm rot="11216304" flipV="1">
            <a:off x="2139679" y="6552272"/>
            <a:ext cx="1806416" cy="298485"/>
          </a:xfrm>
          <a:custGeom>
            <a:avLst/>
            <a:gdLst>
              <a:gd name="connsiteX0" fmla="*/ 438150 w 1803208"/>
              <a:gd name="connsiteY0" fmla="*/ 52403 h 1976967"/>
              <a:gd name="connsiteX1" fmla="*/ 438150 w 1803208"/>
              <a:gd name="connsiteY1" fmla="*/ 52403 h 1976967"/>
              <a:gd name="connsiteX2" fmla="*/ 523875 w 1803208"/>
              <a:gd name="connsiteY2" fmla="*/ 90503 h 1976967"/>
              <a:gd name="connsiteX3" fmla="*/ 561975 w 1803208"/>
              <a:gd name="connsiteY3" fmla="*/ 109553 h 1976967"/>
              <a:gd name="connsiteX4" fmla="*/ 600075 w 1803208"/>
              <a:gd name="connsiteY4" fmla="*/ 147653 h 1976967"/>
              <a:gd name="connsiteX5" fmla="*/ 638175 w 1803208"/>
              <a:gd name="connsiteY5" fmla="*/ 176228 h 1976967"/>
              <a:gd name="connsiteX6" fmla="*/ 723900 w 1803208"/>
              <a:gd name="connsiteY6" fmla="*/ 300053 h 1976967"/>
              <a:gd name="connsiteX7" fmla="*/ 742950 w 1803208"/>
              <a:gd name="connsiteY7" fmla="*/ 338153 h 1976967"/>
              <a:gd name="connsiteX8" fmla="*/ 809625 w 1803208"/>
              <a:gd name="connsiteY8" fmla="*/ 452453 h 1976967"/>
              <a:gd name="connsiteX9" fmla="*/ 828675 w 1803208"/>
              <a:gd name="connsiteY9" fmla="*/ 509603 h 1976967"/>
              <a:gd name="connsiteX10" fmla="*/ 857250 w 1803208"/>
              <a:gd name="connsiteY10" fmla="*/ 566753 h 1976967"/>
              <a:gd name="connsiteX11" fmla="*/ 876300 w 1803208"/>
              <a:gd name="connsiteY11" fmla="*/ 614378 h 1976967"/>
              <a:gd name="connsiteX12" fmla="*/ 914400 w 1803208"/>
              <a:gd name="connsiteY12" fmla="*/ 766778 h 1976967"/>
              <a:gd name="connsiteX13" fmla="*/ 942975 w 1803208"/>
              <a:gd name="connsiteY13" fmla="*/ 871553 h 1976967"/>
              <a:gd name="connsiteX14" fmla="*/ 962025 w 1803208"/>
              <a:gd name="connsiteY14" fmla="*/ 928703 h 1976967"/>
              <a:gd name="connsiteX15" fmla="*/ 971550 w 1803208"/>
              <a:gd name="connsiteY15" fmla="*/ 976328 h 1976967"/>
              <a:gd name="connsiteX16" fmla="*/ 1000125 w 1803208"/>
              <a:gd name="connsiteY16" fmla="*/ 1014428 h 1976967"/>
              <a:gd name="connsiteX17" fmla="*/ 1028700 w 1803208"/>
              <a:gd name="connsiteY17" fmla="*/ 1100153 h 1976967"/>
              <a:gd name="connsiteX18" fmla="*/ 1057275 w 1803208"/>
              <a:gd name="connsiteY18" fmla="*/ 1147778 h 1976967"/>
              <a:gd name="connsiteX19" fmla="*/ 1095375 w 1803208"/>
              <a:gd name="connsiteY19" fmla="*/ 1262078 h 1976967"/>
              <a:gd name="connsiteX20" fmla="*/ 1114425 w 1803208"/>
              <a:gd name="connsiteY20" fmla="*/ 1290653 h 1976967"/>
              <a:gd name="connsiteX21" fmla="*/ 1133475 w 1803208"/>
              <a:gd name="connsiteY21" fmla="*/ 1338278 h 1976967"/>
              <a:gd name="connsiteX22" fmla="*/ 1190625 w 1803208"/>
              <a:gd name="connsiteY22" fmla="*/ 1404953 h 1976967"/>
              <a:gd name="connsiteX23" fmla="*/ 1371600 w 1803208"/>
              <a:gd name="connsiteY23" fmla="*/ 1624028 h 1976967"/>
              <a:gd name="connsiteX24" fmla="*/ 1466850 w 1803208"/>
              <a:gd name="connsiteY24" fmla="*/ 1719278 h 1976967"/>
              <a:gd name="connsiteX25" fmla="*/ 1495425 w 1803208"/>
              <a:gd name="connsiteY25" fmla="*/ 1747853 h 1976967"/>
              <a:gd name="connsiteX26" fmla="*/ 1600200 w 1803208"/>
              <a:gd name="connsiteY26" fmla="*/ 1814528 h 1976967"/>
              <a:gd name="connsiteX27" fmla="*/ 1657350 w 1803208"/>
              <a:gd name="connsiteY27" fmla="*/ 1862153 h 1976967"/>
              <a:gd name="connsiteX28" fmla="*/ 1733550 w 1803208"/>
              <a:gd name="connsiteY28" fmla="*/ 1919303 h 1976967"/>
              <a:gd name="connsiteX29" fmla="*/ 1771650 w 1803208"/>
              <a:gd name="connsiteY29" fmla="*/ 1947878 h 1976967"/>
              <a:gd name="connsiteX30" fmla="*/ 1800225 w 1803208"/>
              <a:gd name="connsiteY30" fmla="*/ 1976453 h 1976967"/>
              <a:gd name="connsiteX31" fmla="*/ 1743075 w 1803208"/>
              <a:gd name="connsiteY31" fmla="*/ 1938353 h 1976967"/>
              <a:gd name="connsiteX32" fmla="*/ 1704975 w 1803208"/>
              <a:gd name="connsiteY32" fmla="*/ 1919303 h 1976967"/>
              <a:gd name="connsiteX33" fmla="*/ 1657350 w 1803208"/>
              <a:gd name="connsiteY33" fmla="*/ 1890728 h 1976967"/>
              <a:gd name="connsiteX34" fmla="*/ 1609725 w 1803208"/>
              <a:gd name="connsiteY34" fmla="*/ 1881203 h 1976967"/>
              <a:gd name="connsiteX35" fmla="*/ 1571625 w 1803208"/>
              <a:gd name="connsiteY35" fmla="*/ 1871678 h 1976967"/>
              <a:gd name="connsiteX36" fmla="*/ 1466850 w 1803208"/>
              <a:gd name="connsiteY36" fmla="*/ 1814528 h 1976967"/>
              <a:gd name="connsiteX37" fmla="*/ 1400175 w 1803208"/>
              <a:gd name="connsiteY37" fmla="*/ 1795478 h 1976967"/>
              <a:gd name="connsiteX38" fmla="*/ 1352550 w 1803208"/>
              <a:gd name="connsiteY38" fmla="*/ 1776428 h 1976967"/>
              <a:gd name="connsiteX39" fmla="*/ 1314450 w 1803208"/>
              <a:gd name="connsiteY39" fmla="*/ 1757378 h 1976967"/>
              <a:gd name="connsiteX40" fmla="*/ 1276350 w 1803208"/>
              <a:gd name="connsiteY40" fmla="*/ 1747853 h 1976967"/>
              <a:gd name="connsiteX41" fmla="*/ 1171575 w 1803208"/>
              <a:gd name="connsiteY41" fmla="*/ 1700228 h 1976967"/>
              <a:gd name="connsiteX42" fmla="*/ 1104900 w 1803208"/>
              <a:gd name="connsiteY42" fmla="*/ 1624028 h 1976967"/>
              <a:gd name="connsiteX43" fmla="*/ 1076325 w 1803208"/>
              <a:gd name="connsiteY43" fmla="*/ 1595453 h 1976967"/>
              <a:gd name="connsiteX44" fmla="*/ 1057275 w 1803208"/>
              <a:gd name="connsiteY44" fmla="*/ 1566878 h 1976967"/>
              <a:gd name="connsiteX45" fmla="*/ 1028700 w 1803208"/>
              <a:gd name="connsiteY45" fmla="*/ 1547828 h 1976967"/>
              <a:gd name="connsiteX46" fmla="*/ 952500 w 1803208"/>
              <a:gd name="connsiteY46" fmla="*/ 1471628 h 1976967"/>
              <a:gd name="connsiteX47" fmla="*/ 876300 w 1803208"/>
              <a:gd name="connsiteY47" fmla="*/ 1433528 h 1976967"/>
              <a:gd name="connsiteX48" fmla="*/ 828675 w 1803208"/>
              <a:gd name="connsiteY48" fmla="*/ 1414478 h 1976967"/>
              <a:gd name="connsiteX49" fmla="*/ 752475 w 1803208"/>
              <a:gd name="connsiteY49" fmla="*/ 1404953 h 1976967"/>
              <a:gd name="connsiteX50" fmla="*/ 466725 w 1803208"/>
              <a:gd name="connsiteY50" fmla="*/ 1385903 h 1976967"/>
              <a:gd name="connsiteX51" fmla="*/ 428625 w 1803208"/>
              <a:gd name="connsiteY51" fmla="*/ 1357328 h 1976967"/>
              <a:gd name="connsiteX52" fmla="*/ 361950 w 1803208"/>
              <a:gd name="connsiteY52" fmla="*/ 1319228 h 1976967"/>
              <a:gd name="connsiteX53" fmla="*/ 333375 w 1803208"/>
              <a:gd name="connsiteY53" fmla="*/ 1290653 h 1976967"/>
              <a:gd name="connsiteX54" fmla="*/ 200025 w 1803208"/>
              <a:gd name="connsiteY54" fmla="*/ 1166828 h 1976967"/>
              <a:gd name="connsiteX55" fmla="*/ 104775 w 1803208"/>
              <a:gd name="connsiteY55" fmla="*/ 1033478 h 1976967"/>
              <a:gd name="connsiteX56" fmla="*/ 47625 w 1803208"/>
              <a:gd name="connsiteY56" fmla="*/ 928703 h 1976967"/>
              <a:gd name="connsiteX57" fmla="*/ 28575 w 1803208"/>
              <a:gd name="connsiteY57" fmla="*/ 833453 h 1976967"/>
              <a:gd name="connsiteX58" fmla="*/ 9525 w 1803208"/>
              <a:gd name="connsiteY58" fmla="*/ 738203 h 1976967"/>
              <a:gd name="connsiteX59" fmla="*/ 0 w 1803208"/>
              <a:gd name="connsiteY59" fmla="*/ 642953 h 1976967"/>
              <a:gd name="connsiteX60" fmla="*/ 19050 w 1803208"/>
              <a:gd name="connsiteY60" fmla="*/ 442928 h 1976967"/>
              <a:gd name="connsiteX61" fmla="*/ 57150 w 1803208"/>
              <a:gd name="connsiteY61" fmla="*/ 338153 h 1976967"/>
              <a:gd name="connsiteX62" fmla="*/ 161925 w 1803208"/>
              <a:gd name="connsiteY62" fmla="*/ 147653 h 1976967"/>
              <a:gd name="connsiteX63" fmla="*/ 209550 w 1803208"/>
              <a:gd name="connsiteY63" fmla="*/ 100028 h 1976967"/>
              <a:gd name="connsiteX64" fmla="*/ 238125 w 1803208"/>
              <a:gd name="connsiteY64" fmla="*/ 52403 h 1976967"/>
              <a:gd name="connsiteX65" fmla="*/ 295275 w 1803208"/>
              <a:gd name="connsiteY65" fmla="*/ 4778 h 1976967"/>
              <a:gd name="connsiteX66" fmla="*/ 438150 w 1803208"/>
              <a:gd name="connsiteY66" fmla="*/ 52403 h 19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03208" h="1976967">
                <a:moveTo>
                  <a:pt x="438150" y="52403"/>
                </a:moveTo>
                <a:lnTo>
                  <a:pt x="438150" y="52403"/>
                </a:lnTo>
                <a:lnTo>
                  <a:pt x="523875" y="90503"/>
                </a:lnTo>
                <a:cubicBezTo>
                  <a:pt x="536767" y="96453"/>
                  <a:pt x="550616" y="101034"/>
                  <a:pt x="561975" y="109553"/>
                </a:cubicBezTo>
                <a:cubicBezTo>
                  <a:pt x="576343" y="120329"/>
                  <a:pt x="586558" y="135826"/>
                  <a:pt x="600075" y="147653"/>
                </a:cubicBezTo>
                <a:cubicBezTo>
                  <a:pt x="612022" y="158107"/>
                  <a:pt x="627496" y="164481"/>
                  <a:pt x="638175" y="176228"/>
                </a:cubicBezTo>
                <a:cubicBezTo>
                  <a:pt x="669010" y="210146"/>
                  <a:pt x="700811" y="258493"/>
                  <a:pt x="723900" y="300053"/>
                </a:cubicBezTo>
                <a:cubicBezTo>
                  <a:pt x="730796" y="312465"/>
                  <a:pt x="735989" y="325777"/>
                  <a:pt x="742950" y="338153"/>
                </a:cubicBezTo>
                <a:cubicBezTo>
                  <a:pt x="764575" y="376597"/>
                  <a:pt x="795677" y="410608"/>
                  <a:pt x="809625" y="452453"/>
                </a:cubicBezTo>
                <a:cubicBezTo>
                  <a:pt x="815975" y="471503"/>
                  <a:pt x="820952" y="491067"/>
                  <a:pt x="828675" y="509603"/>
                </a:cubicBezTo>
                <a:cubicBezTo>
                  <a:pt x="836867" y="529263"/>
                  <a:pt x="848437" y="547364"/>
                  <a:pt x="857250" y="566753"/>
                </a:cubicBezTo>
                <a:cubicBezTo>
                  <a:pt x="864325" y="582318"/>
                  <a:pt x="869950" y="598503"/>
                  <a:pt x="876300" y="614378"/>
                </a:cubicBezTo>
                <a:cubicBezTo>
                  <a:pt x="897902" y="743988"/>
                  <a:pt x="868901" y="584781"/>
                  <a:pt x="914400" y="766778"/>
                </a:cubicBezTo>
                <a:cubicBezTo>
                  <a:pt x="952397" y="918767"/>
                  <a:pt x="894034" y="736965"/>
                  <a:pt x="942975" y="871553"/>
                </a:cubicBezTo>
                <a:cubicBezTo>
                  <a:pt x="949837" y="890424"/>
                  <a:pt x="956741" y="909330"/>
                  <a:pt x="962025" y="928703"/>
                </a:cubicBezTo>
                <a:cubicBezTo>
                  <a:pt x="966285" y="944322"/>
                  <a:pt x="964975" y="961534"/>
                  <a:pt x="971550" y="976328"/>
                </a:cubicBezTo>
                <a:cubicBezTo>
                  <a:pt x="977997" y="990835"/>
                  <a:pt x="992415" y="1000551"/>
                  <a:pt x="1000125" y="1014428"/>
                </a:cubicBezTo>
                <a:cubicBezTo>
                  <a:pt x="1056283" y="1115513"/>
                  <a:pt x="990339" y="1013840"/>
                  <a:pt x="1028700" y="1100153"/>
                </a:cubicBezTo>
                <a:cubicBezTo>
                  <a:pt x="1036219" y="1117071"/>
                  <a:pt x="1047750" y="1131903"/>
                  <a:pt x="1057275" y="1147778"/>
                </a:cubicBezTo>
                <a:cubicBezTo>
                  <a:pt x="1068569" y="1187308"/>
                  <a:pt x="1076952" y="1225232"/>
                  <a:pt x="1095375" y="1262078"/>
                </a:cubicBezTo>
                <a:cubicBezTo>
                  <a:pt x="1100495" y="1272317"/>
                  <a:pt x="1109305" y="1280414"/>
                  <a:pt x="1114425" y="1290653"/>
                </a:cubicBezTo>
                <a:cubicBezTo>
                  <a:pt x="1122071" y="1305946"/>
                  <a:pt x="1123991" y="1324052"/>
                  <a:pt x="1133475" y="1338278"/>
                </a:cubicBezTo>
                <a:cubicBezTo>
                  <a:pt x="1149712" y="1362634"/>
                  <a:pt x="1172727" y="1381790"/>
                  <a:pt x="1190625" y="1404953"/>
                </a:cubicBezTo>
                <a:cubicBezTo>
                  <a:pt x="1346428" y="1606581"/>
                  <a:pt x="1235523" y="1487951"/>
                  <a:pt x="1371600" y="1624028"/>
                </a:cubicBezTo>
                <a:lnTo>
                  <a:pt x="1466850" y="1719278"/>
                </a:lnTo>
                <a:cubicBezTo>
                  <a:pt x="1476375" y="1728803"/>
                  <a:pt x="1484906" y="1739438"/>
                  <a:pt x="1495425" y="1747853"/>
                </a:cubicBezTo>
                <a:cubicBezTo>
                  <a:pt x="1649566" y="1871166"/>
                  <a:pt x="1430699" y="1701528"/>
                  <a:pt x="1600200" y="1814528"/>
                </a:cubicBezTo>
                <a:cubicBezTo>
                  <a:pt x="1620833" y="1828283"/>
                  <a:pt x="1637851" y="1846833"/>
                  <a:pt x="1657350" y="1862153"/>
                </a:cubicBezTo>
                <a:cubicBezTo>
                  <a:pt x="1682316" y="1881769"/>
                  <a:pt x="1708150" y="1900253"/>
                  <a:pt x="1733550" y="1919303"/>
                </a:cubicBezTo>
                <a:cubicBezTo>
                  <a:pt x="1746250" y="1928828"/>
                  <a:pt x="1760425" y="1936653"/>
                  <a:pt x="1771650" y="1947878"/>
                </a:cubicBezTo>
                <a:cubicBezTo>
                  <a:pt x="1781175" y="1957403"/>
                  <a:pt x="1813004" y="1980713"/>
                  <a:pt x="1800225" y="1976453"/>
                </a:cubicBezTo>
                <a:cubicBezTo>
                  <a:pt x="1778505" y="1969213"/>
                  <a:pt x="1763553" y="1948592"/>
                  <a:pt x="1743075" y="1938353"/>
                </a:cubicBezTo>
                <a:cubicBezTo>
                  <a:pt x="1730375" y="1932003"/>
                  <a:pt x="1717387" y="1926199"/>
                  <a:pt x="1704975" y="1919303"/>
                </a:cubicBezTo>
                <a:cubicBezTo>
                  <a:pt x="1688791" y="1910312"/>
                  <a:pt x="1674539" y="1897604"/>
                  <a:pt x="1657350" y="1890728"/>
                </a:cubicBezTo>
                <a:cubicBezTo>
                  <a:pt x="1642319" y="1884715"/>
                  <a:pt x="1625529" y="1884715"/>
                  <a:pt x="1609725" y="1881203"/>
                </a:cubicBezTo>
                <a:cubicBezTo>
                  <a:pt x="1596946" y="1878363"/>
                  <a:pt x="1584325" y="1874853"/>
                  <a:pt x="1571625" y="1871678"/>
                </a:cubicBezTo>
                <a:cubicBezTo>
                  <a:pt x="1540328" y="1850813"/>
                  <a:pt x="1501426" y="1823172"/>
                  <a:pt x="1466850" y="1814528"/>
                </a:cubicBezTo>
                <a:cubicBezTo>
                  <a:pt x="1436826" y="1807022"/>
                  <a:pt x="1427504" y="1805727"/>
                  <a:pt x="1400175" y="1795478"/>
                </a:cubicBezTo>
                <a:cubicBezTo>
                  <a:pt x="1384166" y="1789475"/>
                  <a:pt x="1368174" y="1783372"/>
                  <a:pt x="1352550" y="1776428"/>
                </a:cubicBezTo>
                <a:cubicBezTo>
                  <a:pt x="1339575" y="1770661"/>
                  <a:pt x="1327745" y="1762364"/>
                  <a:pt x="1314450" y="1757378"/>
                </a:cubicBezTo>
                <a:cubicBezTo>
                  <a:pt x="1302193" y="1752781"/>
                  <a:pt x="1288889" y="1751615"/>
                  <a:pt x="1276350" y="1747853"/>
                </a:cubicBezTo>
                <a:cubicBezTo>
                  <a:pt x="1234751" y="1735373"/>
                  <a:pt x="1205889" y="1727679"/>
                  <a:pt x="1171575" y="1700228"/>
                </a:cubicBezTo>
                <a:cubicBezTo>
                  <a:pt x="1097378" y="1640870"/>
                  <a:pt x="1145825" y="1673138"/>
                  <a:pt x="1104900" y="1624028"/>
                </a:cubicBezTo>
                <a:cubicBezTo>
                  <a:pt x="1096276" y="1613680"/>
                  <a:pt x="1084949" y="1605801"/>
                  <a:pt x="1076325" y="1595453"/>
                </a:cubicBezTo>
                <a:cubicBezTo>
                  <a:pt x="1068996" y="1586659"/>
                  <a:pt x="1065370" y="1574973"/>
                  <a:pt x="1057275" y="1566878"/>
                </a:cubicBezTo>
                <a:cubicBezTo>
                  <a:pt x="1049180" y="1558783"/>
                  <a:pt x="1037171" y="1555529"/>
                  <a:pt x="1028700" y="1547828"/>
                </a:cubicBezTo>
                <a:cubicBezTo>
                  <a:pt x="1002121" y="1523665"/>
                  <a:pt x="983302" y="1490109"/>
                  <a:pt x="952500" y="1471628"/>
                </a:cubicBezTo>
                <a:cubicBezTo>
                  <a:pt x="880511" y="1428435"/>
                  <a:pt x="930982" y="1454034"/>
                  <a:pt x="876300" y="1433528"/>
                </a:cubicBezTo>
                <a:cubicBezTo>
                  <a:pt x="860291" y="1427525"/>
                  <a:pt x="845335" y="1418323"/>
                  <a:pt x="828675" y="1414478"/>
                </a:cubicBezTo>
                <a:cubicBezTo>
                  <a:pt x="803733" y="1408722"/>
                  <a:pt x="777875" y="1408128"/>
                  <a:pt x="752475" y="1404953"/>
                </a:cubicBezTo>
                <a:cubicBezTo>
                  <a:pt x="628436" y="1363607"/>
                  <a:pt x="854255" y="1435907"/>
                  <a:pt x="466725" y="1385903"/>
                </a:cubicBezTo>
                <a:cubicBezTo>
                  <a:pt x="450981" y="1383871"/>
                  <a:pt x="442087" y="1365742"/>
                  <a:pt x="428625" y="1357328"/>
                </a:cubicBezTo>
                <a:cubicBezTo>
                  <a:pt x="391360" y="1334037"/>
                  <a:pt x="393411" y="1345446"/>
                  <a:pt x="361950" y="1319228"/>
                </a:cubicBezTo>
                <a:cubicBezTo>
                  <a:pt x="351602" y="1310604"/>
                  <a:pt x="343602" y="1299419"/>
                  <a:pt x="333375" y="1290653"/>
                </a:cubicBezTo>
                <a:cubicBezTo>
                  <a:pt x="247313" y="1216886"/>
                  <a:pt x="340557" y="1324927"/>
                  <a:pt x="200025" y="1166828"/>
                </a:cubicBezTo>
                <a:cubicBezTo>
                  <a:pt x="186344" y="1151437"/>
                  <a:pt x="119235" y="1059988"/>
                  <a:pt x="104775" y="1033478"/>
                </a:cubicBezTo>
                <a:cubicBezTo>
                  <a:pt x="22116" y="881936"/>
                  <a:pt x="169000" y="1110766"/>
                  <a:pt x="47625" y="928703"/>
                </a:cubicBezTo>
                <a:cubicBezTo>
                  <a:pt x="29458" y="856037"/>
                  <a:pt x="46091" y="926870"/>
                  <a:pt x="28575" y="833453"/>
                </a:cubicBezTo>
                <a:cubicBezTo>
                  <a:pt x="22608" y="801629"/>
                  <a:pt x="14328" y="770224"/>
                  <a:pt x="9525" y="738203"/>
                </a:cubicBezTo>
                <a:cubicBezTo>
                  <a:pt x="4792" y="706648"/>
                  <a:pt x="3175" y="674703"/>
                  <a:pt x="0" y="642953"/>
                </a:cubicBezTo>
                <a:cubicBezTo>
                  <a:pt x="6350" y="576278"/>
                  <a:pt x="6707" y="508758"/>
                  <a:pt x="19050" y="442928"/>
                </a:cubicBezTo>
                <a:cubicBezTo>
                  <a:pt x="25899" y="406402"/>
                  <a:pt x="42183" y="372168"/>
                  <a:pt x="57150" y="338153"/>
                </a:cubicBezTo>
                <a:cubicBezTo>
                  <a:pt x="76406" y="294389"/>
                  <a:pt x="122821" y="195446"/>
                  <a:pt x="161925" y="147653"/>
                </a:cubicBezTo>
                <a:cubicBezTo>
                  <a:pt x="176142" y="130277"/>
                  <a:pt x="195525" y="117559"/>
                  <a:pt x="209550" y="100028"/>
                </a:cubicBezTo>
                <a:cubicBezTo>
                  <a:pt x="221115" y="85572"/>
                  <a:pt x="227017" y="67214"/>
                  <a:pt x="238125" y="52403"/>
                </a:cubicBezTo>
                <a:cubicBezTo>
                  <a:pt x="256460" y="27957"/>
                  <a:pt x="271074" y="20912"/>
                  <a:pt x="295275" y="4778"/>
                </a:cubicBezTo>
                <a:cubicBezTo>
                  <a:pt x="457696" y="14929"/>
                  <a:pt x="431579" y="-33984"/>
                  <a:pt x="438150" y="52403"/>
                </a:cubicBez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C1F1DE01-179A-C671-BCDF-3A484765553B}"/>
              </a:ext>
            </a:extLst>
          </p:cNvPr>
          <p:cNvSpPr/>
          <p:nvPr/>
        </p:nvSpPr>
        <p:spPr>
          <a:xfrm>
            <a:off x="7938505" y="1019339"/>
            <a:ext cx="2145180" cy="2161650"/>
          </a:xfrm>
          <a:custGeom>
            <a:avLst/>
            <a:gdLst>
              <a:gd name="connsiteX0" fmla="*/ 0 w 781050"/>
              <a:gd name="connsiteY0" fmla="*/ 0 h 1171575"/>
              <a:gd name="connsiteX1" fmla="*/ 85725 w 781050"/>
              <a:gd name="connsiteY1" fmla="*/ 38100 h 1171575"/>
              <a:gd name="connsiteX2" fmla="*/ 95250 w 781050"/>
              <a:gd name="connsiteY2" fmla="*/ 66675 h 1171575"/>
              <a:gd name="connsiteX3" fmla="*/ 123825 w 781050"/>
              <a:gd name="connsiteY3" fmla="*/ 95250 h 1171575"/>
              <a:gd name="connsiteX4" fmla="*/ 190500 w 781050"/>
              <a:gd name="connsiteY4" fmla="*/ 133350 h 1171575"/>
              <a:gd name="connsiteX5" fmla="*/ 209550 w 781050"/>
              <a:gd name="connsiteY5" fmla="*/ 161925 h 1171575"/>
              <a:gd name="connsiteX6" fmla="*/ 266700 w 781050"/>
              <a:gd name="connsiteY6" fmla="*/ 200025 h 1171575"/>
              <a:gd name="connsiteX7" fmla="*/ 295275 w 781050"/>
              <a:gd name="connsiteY7" fmla="*/ 219075 h 1171575"/>
              <a:gd name="connsiteX8" fmla="*/ 381000 w 781050"/>
              <a:gd name="connsiteY8" fmla="*/ 304800 h 1171575"/>
              <a:gd name="connsiteX9" fmla="*/ 400050 w 781050"/>
              <a:gd name="connsiteY9" fmla="*/ 352425 h 1171575"/>
              <a:gd name="connsiteX10" fmla="*/ 428625 w 781050"/>
              <a:gd name="connsiteY10" fmla="*/ 400050 h 1171575"/>
              <a:gd name="connsiteX11" fmla="*/ 457200 w 781050"/>
              <a:gd name="connsiteY11" fmla="*/ 495300 h 1171575"/>
              <a:gd name="connsiteX12" fmla="*/ 495300 w 781050"/>
              <a:gd name="connsiteY12" fmla="*/ 581025 h 1171575"/>
              <a:gd name="connsiteX13" fmla="*/ 504825 w 781050"/>
              <a:gd name="connsiteY13" fmla="*/ 619125 h 1171575"/>
              <a:gd name="connsiteX14" fmla="*/ 523875 w 781050"/>
              <a:gd name="connsiteY14" fmla="*/ 685800 h 1171575"/>
              <a:gd name="connsiteX15" fmla="*/ 533400 w 781050"/>
              <a:gd name="connsiteY15" fmla="*/ 762000 h 1171575"/>
              <a:gd name="connsiteX16" fmla="*/ 542925 w 781050"/>
              <a:gd name="connsiteY16" fmla="*/ 857250 h 1171575"/>
              <a:gd name="connsiteX17" fmla="*/ 571500 w 781050"/>
              <a:gd name="connsiteY17" fmla="*/ 904875 h 1171575"/>
              <a:gd name="connsiteX18" fmla="*/ 581025 w 781050"/>
              <a:gd name="connsiteY18" fmla="*/ 942975 h 1171575"/>
              <a:gd name="connsiteX19" fmla="*/ 619125 w 781050"/>
              <a:gd name="connsiteY19" fmla="*/ 1009650 h 1171575"/>
              <a:gd name="connsiteX20" fmla="*/ 647700 w 781050"/>
              <a:gd name="connsiteY20" fmla="*/ 1047750 h 1171575"/>
              <a:gd name="connsiteX21" fmla="*/ 685800 w 781050"/>
              <a:gd name="connsiteY21" fmla="*/ 1085850 h 1171575"/>
              <a:gd name="connsiteX22" fmla="*/ 704850 w 781050"/>
              <a:gd name="connsiteY22" fmla="*/ 1114425 h 1171575"/>
              <a:gd name="connsiteX23" fmla="*/ 771525 w 781050"/>
              <a:gd name="connsiteY23" fmla="*/ 1152525 h 1171575"/>
              <a:gd name="connsiteX24" fmla="*/ 781050 w 781050"/>
              <a:gd name="connsiteY24" fmla="*/ 11715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1050" h="1171575">
                <a:moveTo>
                  <a:pt x="0" y="0"/>
                </a:moveTo>
                <a:cubicBezTo>
                  <a:pt x="7231" y="2892"/>
                  <a:pt x="76826" y="29201"/>
                  <a:pt x="85725" y="38100"/>
                </a:cubicBezTo>
                <a:cubicBezTo>
                  <a:pt x="92825" y="45200"/>
                  <a:pt x="89681" y="58321"/>
                  <a:pt x="95250" y="66675"/>
                </a:cubicBezTo>
                <a:cubicBezTo>
                  <a:pt x="102722" y="77883"/>
                  <a:pt x="113477" y="86626"/>
                  <a:pt x="123825" y="95250"/>
                </a:cubicBezTo>
                <a:cubicBezTo>
                  <a:pt x="144020" y="112079"/>
                  <a:pt x="167209" y="121705"/>
                  <a:pt x="190500" y="133350"/>
                </a:cubicBezTo>
                <a:cubicBezTo>
                  <a:pt x="196850" y="142875"/>
                  <a:pt x="200935" y="154387"/>
                  <a:pt x="209550" y="161925"/>
                </a:cubicBezTo>
                <a:cubicBezTo>
                  <a:pt x="226780" y="177002"/>
                  <a:pt x="247650" y="187325"/>
                  <a:pt x="266700" y="200025"/>
                </a:cubicBezTo>
                <a:cubicBezTo>
                  <a:pt x="276225" y="206375"/>
                  <a:pt x="288124" y="210136"/>
                  <a:pt x="295275" y="219075"/>
                </a:cubicBezTo>
                <a:cubicBezTo>
                  <a:pt x="346075" y="282575"/>
                  <a:pt x="317500" y="254000"/>
                  <a:pt x="381000" y="304800"/>
                </a:cubicBezTo>
                <a:cubicBezTo>
                  <a:pt x="387350" y="320675"/>
                  <a:pt x="392404" y="337132"/>
                  <a:pt x="400050" y="352425"/>
                </a:cubicBezTo>
                <a:cubicBezTo>
                  <a:pt x="408329" y="368984"/>
                  <a:pt x="420964" y="383196"/>
                  <a:pt x="428625" y="400050"/>
                </a:cubicBezTo>
                <a:cubicBezTo>
                  <a:pt x="475150" y="502406"/>
                  <a:pt x="427592" y="416345"/>
                  <a:pt x="457200" y="495300"/>
                </a:cubicBezTo>
                <a:cubicBezTo>
                  <a:pt x="506990" y="628073"/>
                  <a:pt x="443168" y="424630"/>
                  <a:pt x="495300" y="581025"/>
                </a:cubicBezTo>
                <a:cubicBezTo>
                  <a:pt x="499440" y="593444"/>
                  <a:pt x="501381" y="606495"/>
                  <a:pt x="504825" y="619125"/>
                </a:cubicBezTo>
                <a:cubicBezTo>
                  <a:pt x="510907" y="641425"/>
                  <a:pt x="517525" y="663575"/>
                  <a:pt x="523875" y="685800"/>
                </a:cubicBezTo>
                <a:cubicBezTo>
                  <a:pt x="527050" y="711200"/>
                  <a:pt x="530573" y="736559"/>
                  <a:pt x="533400" y="762000"/>
                </a:cubicBezTo>
                <a:cubicBezTo>
                  <a:pt x="536924" y="793713"/>
                  <a:pt x="534703" y="826419"/>
                  <a:pt x="542925" y="857250"/>
                </a:cubicBezTo>
                <a:cubicBezTo>
                  <a:pt x="547695" y="875138"/>
                  <a:pt x="561975" y="889000"/>
                  <a:pt x="571500" y="904875"/>
                </a:cubicBezTo>
                <a:cubicBezTo>
                  <a:pt x="574675" y="917575"/>
                  <a:pt x="576428" y="930718"/>
                  <a:pt x="581025" y="942975"/>
                </a:cubicBezTo>
                <a:cubicBezTo>
                  <a:pt x="589837" y="966474"/>
                  <a:pt x="604580" y="989288"/>
                  <a:pt x="619125" y="1009650"/>
                </a:cubicBezTo>
                <a:cubicBezTo>
                  <a:pt x="628352" y="1022568"/>
                  <a:pt x="637246" y="1035803"/>
                  <a:pt x="647700" y="1047750"/>
                </a:cubicBezTo>
                <a:cubicBezTo>
                  <a:pt x="659527" y="1061267"/>
                  <a:pt x="674111" y="1072213"/>
                  <a:pt x="685800" y="1085850"/>
                </a:cubicBezTo>
                <a:cubicBezTo>
                  <a:pt x="693250" y="1094542"/>
                  <a:pt x="696755" y="1106330"/>
                  <a:pt x="704850" y="1114425"/>
                </a:cubicBezTo>
                <a:cubicBezTo>
                  <a:pt x="736382" y="1145957"/>
                  <a:pt x="734172" y="1122643"/>
                  <a:pt x="771525" y="1152525"/>
                </a:cubicBezTo>
                <a:cubicBezTo>
                  <a:pt x="777069" y="1156960"/>
                  <a:pt x="777875" y="1165225"/>
                  <a:pt x="781050" y="1171575"/>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5A65F499-3B1C-9597-3ED4-F89898298AF9}"/>
              </a:ext>
            </a:extLst>
          </p:cNvPr>
          <p:cNvSpPr/>
          <p:nvPr/>
        </p:nvSpPr>
        <p:spPr>
          <a:xfrm rot="16001162" flipH="1">
            <a:off x="5277313" y="5947711"/>
            <a:ext cx="102340" cy="1458814"/>
          </a:xfrm>
          <a:custGeom>
            <a:avLst/>
            <a:gdLst>
              <a:gd name="connsiteX0" fmla="*/ 204213 w 242443"/>
              <a:gd name="connsiteY0" fmla="*/ 409575 h 409575"/>
              <a:gd name="connsiteX1" fmla="*/ 232788 w 242443"/>
              <a:gd name="connsiteY1" fmla="*/ 304800 h 409575"/>
              <a:gd name="connsiteX2" fmla="*/ 242313 w 242443"/>
              <a:gd name="connsiteY2" fmla="*/ 257175 h 409575"/>
              <a:gd name="connsiteX3" fmla="*/ 223263 w 242443"/>
              <a:gd name="connsiteY3" fmla="*/ 171450 h 409575"/>
              <a:gd name="connsiteX4" fmla="*/ 128013 w 242443"/>
              <a:gd name="connsiteY4" fmla="*/ 152400 h 409575"/>
              <a:gd name="connsiteX5" fmla="*/ 70863 w 242443"/>
              <a:gd name="connsiteY5" fmla="*/ 133350 h 409575"/>
              <a:gd name="connsiteX6" fmla="*/ 23238 w 242443"/>
              <a:gd name="connsiteY6" fmla="*/ 66675 h 409575"/>
              <a:gd name="connsiteX7" fmla="*/ 13713 w 242443"/>
              <a:gd name="connsiteY7" fmla="*/ 0 h 409575"/>
              <a:gd name="connsiteX0" fmla="*/ 180975 w 219205"/>
              <a:gd name="connsiteY0" fmla="*/ 342900 h 342900"/>
              <a:gd name="connsiteX1" fmla="*/ 209550 w 219205"/>
              <a:gd name="connsiteY1" fmla="*/ 238125 h 342900"/>
              <a:gd name="connsiteX2" fmla="*/ 219075 w 219205"/>
              <a:gd name="connsiteY2" fmla="*/ 190500 h 342900"/>
              <a:gd name="connsiteX3" fmla="*/ 200025 w 219205"/>
              <a:gd name="connsiteY3" fmla="*/ 104775 h 342900"/>
              <a:gd name="connsiteX4" fmla="*/ 104775 w 219205"/>
              <a:gd name="connsiteY4" fmla="*/ 85725 h 342900"/>
              <a:gd name="connsiteX5" fmla="*/ 47625 w 219205"/>
              <a:gd name="connsiteY5" fmla="*/ 66675 h 342900"/>
              <a:gd name="connsiteX6" fmla="*/ 0 w 219205"/>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05" h="342900">
                <a:moveTo>
                  <a:pt x="180975" y="342900"/>
                </a:moveTo>
                <a:cubicBezTo>
                  <a:pt x="190500" y="307975"/>
                  <a:pt x="200770" y="273245"/>
                  <a:pt x="209550" y="238125"/>
                </a:cubicBezTo>
                <a:cubicBezTo>
                  <a:pt x="213477" y="222419"/>
                  <a:pt x="220228" y="206648"/>
                  <a:pt x="219075" y="190500"/>
                </a:cubicBezTo>
                <a:cubicBezTo>
                  <a:pt x="216989" y="161302"/>
                  <a:pt x="221603" y="124555"/>
                  <a:pt x="200025" y="104775"/>
                </a:cubicBezTo>
                <a:cubicBezTo>
                  <a:pt x="176157" y="82896"/>
                  <a:pt x="135492" y="95964"/>
                  <a:pt x="104775" y="85725"/>
                </a:cubicBezTo>
                <a:lnTo>
                  <a:pt x="47625" y="66675"/>
                </a:lnTo>
                <a:cubicBezTo>
                  <a:pt x="43787" y="61558"/>
                  <a:pt x="5065" y="11396"/>
                  <a:pt x="0"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928EF4FA-4392-CC84-3E2B-591F71851C32}"/>
              </a:ext>
            </a:extLst>
          </p:cNvPr>
          <p:cNvSpPr/>
          <p:nvPr/>
        </p:nvSpPr>
        <p:spPr>
          <a:xfrm>
            <a:off x="4461542" y="816354"/>
            <a:ext cx="471100" cy="158170"/>
          </a:xfrm>
          <a:custGeom>
            <a:avLst/>
            <a:gdLst>
              <a:gd name="connsiteX0" fmla="*/ 0 w 200025"/>
              <a:gd name="connsiteY0" fmla="*/ 85725 h 85725"/>
              <a:gd name="connsiteX1" fmla="*/ 47625 w 200025"/>
              <a:gd name="connsiteY1" fmla="*/ 57150 h 85725"/>
              <a:gd name="connsiteX2" fmla="*/ 133350 w 200025"/>
              <a:gd name="connsiteY2" fmla="*/ 9525 h 85725"/>
              <a:gd name="connsiteX3" fmla="*/ 200025 w 200025"/>
              <a:gd name="connsiteY3" fmla="*/ 0 h 85725"/>
            </a:gdLst>
            <a:ahLst/>
            <a:cxnLst>
              <a:cxn ang="0">
                <a:pos x="connsiteX0" y="connsiteY0"/>
              </a:cxn>
              <a:cxn ang="0">
                <a:pos x="connsiteX1" y="connsiteY1"/>
              </a:cxn>
              <a:cxn ang="0">
                <a:pos x="connsiteX2" y="connsiteY2"/>
              </a:cxn>
              <a:cxn ang="0">
                <a:pos x="connsiteX3" y="connsiteY3"/>
              </a:cxn>
            </a:cxnLst>
            <a:rect l="l" t="t" r="r" b="b"/>
            <a:pathLst>
              <a:path w="200025" h="85725">
                <a:moveTo>
                  <a:pt x="0" y="85725"/>
                </a:moveTo>
                <a:cubicBezTo>
                  <a:pt x="15875" y="76200"/>
                  <a:pt x="32221" y="67419"/>
                  <a:pt x="47625" y="57150"/>
                </a:cubicBezTo>
                <a:cubicBezTo>
                  <a:pt x="88914" y="29624"/>
                  <a:pt x="82283" y="22292"/>
                  <a:pt x="133350" y="9525"/>
                </a:cubicBezTo>
                <a:cubicBezTo>
                  <a:pt x="155130" y="4080"/>
                  <a:pt x="200025" y="0"/>
                  <a:pt x="200025" y="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E53E91E1-5323-D056-FBF4-4C4DA1F3FBA0}"/>
              </a:ext>
            </a:extLst>
          </p:cNvPr>
          <p:cNvSpPr/>
          <p:nvPr/>
        </p:nvSpPr>
        <p:spPr>
          <a:xfrm>
            <a:off x="2128266" y="0"/>
            <a:ext cx="5810239" cy="1019339"/>
          </a:xfrm>
          <a:custGeom>
            <a:avLst/>
            <a:gdLst>
              <a:gd name="connsiteX0" fmla="*/ 0 w 2466975"/>
              <a:gd name="connsiteY0" fmla="*/ 0 h 552463"/>
              <a:gd name="connsiteX1" fmla="*/ 47625 w 2466975"/>
              <a:gd name="connsiteY1" fmla="*/ 28575 h 552463"/>
              <a:gd name="connsiteX2" fmla="*/ 57150 w 2466975"/>
              <a:gd name="connsiteY2" fmla="*/ 57150 h 552463"/>
              <a:gd name="connsiteX3" fmla="*/ 114300 w 2466975"/>
              <a:gd name="connsiteY3" fmla="*/ 114300 h 552463"/>
              <a:gd name="connsiteX4" fmla="*/ 114300 w 2466975"/>
              <a:gd name="connsiteY4" fmla="*/ 114300 h 552463"/>
              <a:gd name="connsiteX5" fmla="*/ 200025 w 2466975"/>
              <a:gd name="connsiteY5" fmla="*/ 133350 h 552463"/>
              <a:gd name="connsiteX6" fmla="*/ 247650 w 2466975"/>
              <a:gd name="connsiteY6" fmla="*/ 152400 h 552463"/>
              <a:gd name="connsiteX7" fmla="*/ 333375 w 2466975"/>
              <a:gd name="connsiteY7" fmla="*/ 180975 h 552463"/>
              <a:gd name="connsiteX8" fmla="*/ 409575 w 2466975"/>
              <a:gd name="connsiteY8" fmla="*/ 209550 h 552463"/>
              <a:gd name="connsiteX9" fmla="*/ 466725 w 2466975"/>
              <a:gd name="connsiteY9" fmla="*/ 219075 h 552463"/>
              <a:gd name="connsiteX10" fmla="*/ 590550 w 2466975"/>
              <a:gd name="connsiteY10" fmla="*/ 247650 h 552463"/>
              <a:gd name="connsiteX11" fmla="*/ 638175 w 2466975"/>
              <a:gd name="connsiteY11" fmla="*/ 266700 h 552463"/>
              <a:gd name="connsiteX12" fmla="*/ 714375 w 2466975"/>
              <a:gd name="connsiteY12" fmla="*/ 285750 h 552463"/>
              <a:gd name="connsiteX13" fmla="*/ 819150 w 2466975"/>
              <a:gd name="connsiteY13" fmla="*/ 314325 h 552463"/>
              <a:gd name="connsiteX14" fmla="*/ 914400 w 2466975"/>
              <a:gd name="connsiteY14" fmla="*/ 352425 h 552463"/>
              <a:gd name="connsiteX15" fmla="*/ 990600 w 2466975"/>
              <a:gd name="connsiteY15" fmla="*/ 381000 h 552463"/>
              <a:gd name="connsiteX16" fmla="*/ 1066800 w 2466975"/>
              <a:gd name="connsiteY16" fmla="*/ 409575 h 552463"/>
              <a:gd name="connsiteX17" fmla="*/ 1266825 w 2466975"/>
              <a:gd name="connsiteY17" fmla="*/ 457200 h 552463"/>
              <a:gd name="connsiteX18" fmla="*/ 1333500 w 2466975"/>
              <a:gd name="connsiteY18" fmla="*/ 466725 h 552463"/>
              <a:gd name="connsiteX19" fmla="*/ 1371600 w 2466975"/>
              <a:gd name="connsiteY19" fmla="*/ 476250 h 552463"/>
              <a:gd name="connsiteX20" fmla="*/ 1428750 w 2466975"/>
              <a:gd name="connsiteY20" fmla="*/ 485775 h 552463"/>
              <a:gd name="connsiteX21" fmla="*/ 1476375 w 2466975"/>
              <a:gd name="connsiteY21" fmla="*/ 495300 h 552463"/>
              <a:gd name="connsiteX22" fmla="*/ 2295525 w 2466975"/>
              <a:gd name="connsiteY22" fmla="*/ 523875 h 552463"/>
              <a:gd name="connsiteX23" fmla="*/ 2343150 w 2466975"/>
              <a:gd name="connsiteY23" fmla="*/ 533400 h 552463"/>
              <a:gd name="connsiteX24" fmla="*/ 2419350 w 2466975"/>
              <a:gd name="connsiteY24" fmla="*/ 542925 h 552463"/>
              <a:gd name="connsiteX25" fmla="*/ 2466975 w 2466975"/>
              <a:gd name="connsiteY25" fmla="*/ 552450 h 5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6975" h="552463">
                <a:moveTo>
                  <a:pt x="0" y="0"/>
                </a:moveTo>
                <a:cubicBezTo>
                  <a:pt x="15875" y="9525"/>
                  <a:pt x="34534" y="15484"/>
                  <a:pt x="47625" y="28575"/>
                </a:cubicBezTo>
                <a:cubicBezTo>
                  <a:pt x="54725" y="35675"/>
                  <a:pt x="50986" y="49225"/>
                  <a:pt x="57150" y="57150"/>
                </a:cubicBezTo>
                <a:cubicBezTo>
                  <a:pt x="73690" y="78416"/>
                  <a:pt x="95250" y="95250"/>
                  <a:pt x="114300" y="114300"/>
                </a:cubicBezTo>
                <a:lnTo>
                  <a:pt x="114300" y="114300"/>
                </a:lnTo>
                <a:cubicBezTo>
                  <a:pt x="161197" y="129932"/>
                  <a:pt x="132971" y="122174"/>
                  <a:pt x="200025" y="133350"/>
                </a:cubicBezTo>
                <a:cubicBezTo>
                  <a:pt x="215900" y="139700"/>
                  <a:pt x="231548" y="146649"/>
                  <a:pt x="247650" y="152400"/>
                </a:cubicBezTo>
                <a:cubicBezTo>
                  <a:pt x="276016" y="162531"/>
                  <a:pt x="305409" y="169788"/>
                  <a:pt x="333375" y="180975"/>
                </a:cubicBezTo>
                <a:cubicBezTo>
                  <a:pt x="342645" y="184683"/>
                  <a:pt x="392777" y="205817"/>
                  <a:pt x="409575" y="209550"/>
                </a:cubicBezTo>
                <a:cubicBezTo>
                  <a:pt x="428428" y="213740"/>
                  <a:pt x="447989" y="214391"/>
                  <a:pt x="466725" y="219075"/>
                </a:cubicBezTo>
                <a:cubicBezTo>
                  <a:pt x="606189" y="253941"/>
                  <a:pt x="435779" y="225540"/>
                  <a:pt x="590550" y="247650"/>
                </a:cubicBezTo>
                <a:cubicBezTo>
                  <a:pt x="606425" y="254000"/>
                  <a:pt x="621833" y="261672"/>
                  <a:pt x="638175" y="266700"/>
                </a:cubicBezTo>
                <a:cubicBezTo>
                  <a:pt x="663199" y="274400"/>
                  <a:pt x="688975" y="279400"/>
                  <a:pt x="714375" y="285750"/>
                </a:cubicBezTo>
                <a:cubicBezTo>
                  <a:pt x="745583" y="293552"/>
                  <a:pt x="791651" y="304619"/>
                  <a:pt x="819150" y="314325"/>
                </a:cubicBezTo>
                <a:cubicBezTo>
                  <a:pt x="851396" y="325706"/>
                  <a:pt x="882529" y="340031"/>
                  <a:pt x="914400" y="352425"/>
                </a:cubicBezTo>
                <a:cubicBezTo>
                  <a:pt x="939683" y="362257"/>
                  <a:pt x="965200" y="371475"/>
                  <a:pt x="990600" y="381000"/>
                </a:cubicBezTo>
                <a:cubicBezTo>
                  <a:pt x="1016000" y="390525"/>
                  <a:pt x="1040110" y="404722"/>
                  <a:pt x="1066800" y="409575"/>
                </a:cubicBezTo>
                <a:cubicBezTo>
                  <a:pt x="1371667" y="465005"/>
                  <a:pt x="981181" y="389990"/>
                  <a:pt x="1266825" y="457200"/>
                </a:cubicBezTo>
                <a:cubicBezTo>
                  <a:pt x="1288679" y="462342"/>
                  <a:pt x="1311411" y="462709"/>
                  <a:pt x="1333500" y="466725"/>
                </a:cubicBezTo>
                <a:cubicBezTo>
                  <a:pt x="1346380" y="469067"/>
                  <a:pt x="1358763" y="473683"/>
                  <a:pt x="1371600" y="476250"/>
                </a:cubicBezTo>
                <a:cubicBezTo>
                  <a:pt x="1390538" y="480038"/>
                  <a:pt x="1409749" y="482320"/>
                  <a:pt x="1428750" y="485775"/>
                </a:cubicBezTo>
                <a:cubicBezTo>
                  <a:pt x="1444678" y="488671"/>
                  <a:pt x="1460261" y="493741"/>
                  <a:pt x="1476375" y="495300"/>
                </a:cubicBezTo>
                <a:cubicBezTo>
                  <a:pt x="1805547" y="527155"/>
                  <a:pt x="1890795" y="517129"/>
                  <a:pt x="2295525" y="523875"/>
                </a:cubicBezTo>
                <a:cubicBezTo>
                  <a:pt x="2311400" y="527050"/>
                  <a:pt x="2327149" y="530938"/>
                  <a:pt x="2343150" y="533400"/>
                </a:cubicBezTo>
                <a:cubicBezTo>
                  <a:pt x="2368450" y="537292"/>
                  <a:pt x="2394101" y="538717"/>
                  <a:pt x="2419350" y="542925"/>
                </a:cubicBezTo>
                <a:cubicBezTo>
                  <a:pt x="2481120" y="553220"/>
                  <a:pt x="2439365" y="552450"/>
                  <a:pt x="2466975" y="55245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Shape 1">
            <a:extLst>
              <a:ext uri="{FF2B5EF4-FFF2-40B4-BE49-F238E27FC236}">
                <a16:creationId xmlns:a16="http://schemas.microsoft.com/office/drawing/2014/main" id="{AE2D1B9B-544E-0111-E6DF-15F4BC269A02}"/>
              </a:ext>
            </a:extLst>
          </p:cNvPr>
          <p:cNvSpPr/>
          <p:nvPr userDrawn="1"/>
        </p:nvSpPr>
        <p:spPr>
          <a:xfrm>
            <a:off x="6271256" y="1087879"/>
            <a:ext cx="1902349" cy="1012285"/>
          </a:xfrm>
          <a:custGeom>
            <a:avLst/>
            <a:gdLst>
              <a:gd name="connsiteX0" fmla="*/ 807720 w 807720"/>
              <a:gd name="connsiteY0" fmla="*/ 0 h 548640"/>
              <a:gd name="connsiteX1" fmla="*/ 777240 w 807720"/>
              <a:gd name="connsiteY1" fmla="*/ 76200 h 548640"/>
              <a:gd name="connsiteX2" fmla="*/ 716280 w 807720"/>
              <a:gd name="connsiteY2" fmla="*/ 167640 h 548640"/>
              <a:gd name="connsiteX3" fmla="*/ 685800 w 807720"/>
              <a:gd name="connsiteY3" fmla="*/ 213360 h 548640"/>
              <a:gd name="connsiteX4" fmla="*/ 640080 w 807720"/>
              <a:gd name="connsiteY4" fmla="*/ 304800 h 548640"/>
              <a:gd name="connsiteX5" fmla="*/ 579120 w 807720"/>
              <a:gd name="connsiteY5" fmla="*/ 350520 h 548640"/>
              <a:gd name="connsiteX6" fmla="*/ 472440 w 807720"/>
              <a:gd name="connsiteY6" fmla="*/ 441960 h 548640"/>
              <a:gd name="connsiteX7" fmla="*/ 91440 w 807720"/>
              <a:gd name="connsiteY7" fmla="*/ 457200 h 548640"/>
              <a:gd name="connsiteX8" fmla="*/ 45720 w 807720"/>
              <a:gd name="connsiteY8" fmla="*/ 487680 h 548640"/>
              <a:gd name="connsiteX9" fmla="*/ 15240 w 807720"/>
              <a:gd name="connsiteY9" fmla="*/ 533400 h 548640"/>
              <a:gd name="connsiteX10" fmla="*/ 0 w 807720"/>
              <a:gd name="connsiteY10"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20" h="548640">
                <a:moveTo>
                  <a:pt x="807720" y="0"/>
                </a:moveTo>
                <a:cubicBezTo>
                  <a:pt x="797560" y="25400"/>
                  <a:pt x="790340" y="52184"/>
                  <a:pt x="777240" y="76200"/>
                </a:cubicBezTo>
                <a:cubicBezTo>
                  <a:pt x="759698" y="108359"/>
                  <a:pt x="736600" y="137160"/>
                  <a:pt x="716280" y="167640"/>
                </a:cubicBezTo>
                <a:cubicBezTo>
                  <a:pt x="706120" y="182880"/>
                  <a:pt x="691592" y="195984"/>
                  <a:pt x="685800" y="213360"/>
                </a:cubicBezTo>
                <a:cubicBezTo>
                  <a:pt x="673405" y="250545"/>
                  <a:pt x="669623" y="275257"/>
                  <a:pt x="640080" y="304800"/>
                </a:cubicBezTo>
                <a:cubicBezTo>
                  <a:pt x="622119" y="322761"/>
                  <a:pt x="598235" y="333794"/>
                  <a:pt x="579120" y="350520"/>
                </a:cubicBezTo>
                <a:cubicBezTo>
                  <a:pt x="572781" y="356066"/>
                  <a:pt x="499001" y="439114"/>
                  <a:pt x="472440" y="441960"/>
                </a:cubicBezTo>
                <a:cubicBezTo>
                  <a:pt x="346062" y="455501"/>
                  <a:pt x="218440" y="452120"/>
                  <a:pt x="91440" y="457200"/>
                </a:cubicBezTo>
                <a:cubicBezTo>
                  <a:pt x="76200" y="467360"/>
                  <a:pt x="58672" y="474728"/>
                  <a:pt x="45720" y="487680"/>
                </a:cubicBezTo>
                <a:cubicBezTo>
                  <a:pt x="32768" y="500632"/>
                  <a:pt x="26230" y="518747"/>
                  <a:pt x="15240" y="533400"/>
                </a:cubicBezTo>
                <a:cubicBezTo>
                  <a:pt x="10929" y="539147"/>
                  <a:pt x="5080" y="543560"/>
                  <a:pt x="0" y="548640"/>
                </a:cubicBezTo>
              </a:path>
            </a:pathLst>
          </a:custGeom>
          <a:no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1107E71-110B-BF50-4DAB-79CEAE567E52}"/>
              </a:ext>
            </a:extLst>
          </p:cNvPr>
          <p:cNvSpPr txBox="1"/>
          <p:nvPr userDrawn="1"/>
        </p:nvSpPr>
        <p:spPr>
          <a:xfrm>
            <a:off x="0" y="-2"/>
            <a:ext cx="2583403" cy="6858002"/>
          </a:xfrm>
          <a:prstGeom prst="rect">
            <a:avLst/>
          </a:prstGeom>
          <a:solidFill>
            <a:schemeClr val="bg1"/>
          </a:solidFill>
        </p:spPr>
        <p:txBody>
          <a:bodyPr wrap="square" rtlCol="0">
            <a:noAutofit/>
          </a:bodyPr>
          <a:lstStyle/>
          <a:p>
            <a:endParaRPr lang="en-GB" sz="1100"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206E68F1-9B44-37D5-EFB1-365521E2F721}"/>
              </a:ext>
            </a:extLst>
          </p:cNvPr>
          <p:cNvSpPr>
            <a:spLocks noGrp="1"/>
          </p:cNvSpPr>
          <p:nvPr>
            <p:ph type="body" sz="quarter" idx="11"/>
          </p:nvPr>
        </p:nvSpPr>
        <p:spPr>
          <a:xfrm>
            <a:off x="0" y="0"/>
            <a:ext cx="2582863"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reeform: Shape 3">
            <a:extLst>
              <a:ext uri="{FF2B5EF4-FFF2-40B4-BE49-F238E27FC236}">
                <a16:creationId xmlns:a16="http://schemas.microsoft.com/office/drawing/2014/main" id="{5E7BC179-7496-4812-DE79-E0E7A0C6768F}"/>
              </a:ext>
            </a:extLst>
          </p:cNvPr>
          <p:cNvSpPr/>
          <p:nvPr userDrawn="1"/>
        </p:nvSpPr>
        <p:spPr>
          <a:xfrm rot="4978691">
            <a:off x="6212427" y="6288381"/>
            <a:ext cx="134283" cy="582750"/>
          </a:xfrm>
          <a:custGeom>
            <a:avLst/>
            <a:gdLst>
              <a:gd name="connsiteX0" fmla="*/ 243099 w 276602"/>
              <a:gd name="connsiteY0" fmla="*/ 552450 h 552450"/>
              <a:gd name="connsiteX1" fmla="*/ 276436 w 276602"/>
              <a:gd name="connsiteY1" fmla="*/ 385763 h 552450"/>
              <a:gd name="connsiteX2" fmla="*/ 274055 w 276602"/>
              <a:gd name="connsiteY2" fmla="*/ 369094 h 552450"/>
              <a:gd name="connsiteX3" fmla="*/ 250242 w 276602"/>
              <a:gd name="connsiteY3" fmla="*/ 316706 h 552450"/>
              <a:gd name="connsiteX4" fmla="*/ 238336 w 276602"/>
              <a:gd name="connsiteY4" fmla="*/ 300038 h 552450"/>
              <a:gd name="connsiteX5" fmla="*/ 221667 w 276602"/>
              <a:gd name="connsiteY5" fmla="*/ 290513 h 552450"/>
              <a:gd name="connsiteX6" fmla="*/ 212142 w 276602"/>
              <a:gd name="connsiteY6" fmla="*/ 280988 h 552450"/>
              <a:gd name="connsiteX7" fmla="*/ 195474 w 276602"/>
              <a:gd name="connsiteY7" fmla="*/ 273844 h 552450"/>
              <a:gd name="connsiteX8" fmla="*/ 162136 w 276602"/>
              <a:gd name="connsiteY8" fmla="*/ 252413 h 552450"/>
              <a:gd name="connsiteX9" fmla="*/ 124036 w 276602"/>
              <a:gd name="connsiteY9" fmla="*/ 233363 h 552450"/>
              <a:gd name="connsiteX10" fmla="*/ 109749 w 276602"/>
              <a:gd name="connsiteY10" fmla="*/ 219075 h 552450"/>
              <a:gd name="connsiteX11" fmla="*/ 85936 w 276602"/>
              <a:gd name="connsiteY11" fmla="*/ 166688 h 552450"/>
              <a:gd name="connsiteX12" fmla="*/ 81174 w 276602"/>
              <a:gd name="connsiteY12" fmla="*/ 142875 h 552450"/>
              <a:gd name="connsiteX13" fmla="*/ 78792 w 276602"/>
              <a:gd name="connsiteY13" fmla="*/ 95250 h 552450"/>
              <a:gd name="connsiteX14" fmla="*/ 76411 w 276602"/>
              <a:gd name="connsiteY14" fmla="*/ 88106 h 552450"/>
              <a:gd name="connsiteX15" fmla="*/ 71649 w 276602"/>
              <a:gd name="connsiteY15" fmla="*/ 71438 h 552450"/>
              <a:gd name="connsiteX16" fmla="*/ 66886 w 276602"/>
              <a:gd name="connsiteY16" fmla="*/ 57150 h 552450"/>
              <a:gd name="connsiteX17" fmla="*/ 59742 w 276602"/>
              <a:gd name="connsiteY17" fmla="*/ 50006 h 552450"/>
              <a:gd name="connsiteX18" fmla="*/ 45455 w 276602"/>
              <a:gd name="connsiteY18" fmla="*/ 38100 h 552450"/>
              <a:gd name="connsiteX19" fmla="*/ 21642 w 276602"/>
              <a:gd name="connsiteY19" fmla="*/ 21431 h 552450"/>
              <a:gd name="connsiteX20" fmla="*/ 14499 w 276602"/>
              <a:gd name="connsiteY20" fmla="*/ 14288 h 552450"/>
              <a:gd name="connsiteX21" fmla="*/ 211 w 276602"/>
              <a:gd name="connsiteY21" fmla="*/ 2381 h 552450"/>
              <a:gd name="connsiteX22" fmla="*/ 211 w 276602"/>
              <a:gd name="connsiteY2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602" h="552450">
                <a:moveTo>
                  <a:pt x="243099" y="552450"/>
                </a:moveTo>
                <a:cubicBezTo>
                  <a:pt x="266681" y="489558"/>
                  <a:pt x="257230" y="518281"/>
                  <a:pt x="276436" y="385763"/>
                </a:cubicBezTo>
                <a:cubicBezTo>
                  <a:pt x="277241" y="380208"/>
                  <a:pt x="274908" y="374641"/>
                  <a:pt x="274055" y="369094"/>
                </a:cubicBezTo>
                <a:cubicBezTo>
                  <a:pt x="270331" y="344885"/>
                  <a:pt x="270866" y="345579"/>
                  <a:pt x="250242" y="316706"/>
                </a:cubicBezTo>
                <a:cubicBezTo>
                  <a:pt x="246273" y="311150"/>
                  <a:pt x="243369" y="304652"/>
                  <a:pt x="238336" y="300038"/>
                </a:cubicBezTo>
                <a:cubicBezTo>
                  <a:pt x="233619" y="295714"/>
                  <a:pt x="226843" y="294277"/>
                  <a:pt x="221667" y="290513"/>
                </a:cubicBezTo>
                <a:cubicBezTo>
                  <a:pt x="218036" y="287872"/>
                  <a:pt x="215930" y="283399"/>
                  <a:pt x="212142" y="280988"/>
                </a:cubicBezTo>
                <a:cubicBezTo>
                  <a:pt x="207042" y="277743"/>
                  <a:pt x="200881" y="276547"/>
                  <a:pt x="195474" y="273844"/>
                </a:cubicBezTo>
                <a:cubicBezTo>
                  <a:pt x="148898" y="250555"/>
                  <a:pt x="209597" y="279110"/>
                  <a:pt x="162136" y="252413"/>
                </a:cubicBezTo>
                <a:cubicBezTo>
                  <a:pt x="146700" y="243730"/>
                  <a:pt x="137798" y="243949"/>
                  <a:pt x="124036" y="233363"/>
                </a:cubicBezTo>
                <a:cubicBezTo>
                  <a:pt x="118698" y="229256"/>
                  <a:pt x="113790" y="224463"/>
                  <a:pt x="109749" y="219075"/>
                </a:cubicBezTo>
                <a:cubicBezTo>
                  <a:pt x="98326" y="203844"/>
                  <a:pt x="89678" y="185399"/>
                  <a:pt x="85936" y="166688"/>
                </a:cubicBezTo>
                <a:lnTo>
                  <a:pt x="81174" y="142875"/>
                </a:lnTo>
                <a:cubicBezTo>
                  <a:pt x="80380" y="127000"/>
                  <a:pt x="80169" y="111085"/>
                  <a:pt x="78792" y="95250"/>
                </a:cubicBezTo>
                <a:cubicBezTo>
                  <a:pt x="78575" y="92749"/>
                  <a:pt x="77132" y="90510"/>
                  <a:pt x="76411" y="88106"/>
                </a:cubicBezTo>
                <a:cubicBezTo>
                  <a:pt x="74751" y="82571"/>
                  <a:pt x="73348" y="76961"/>
                  <a:pt x="71649" y="71438"/>
                </a:cubicBezTo>
                <a:cubicBezTo>
                  <a:pt x="70173" y="66640"/>
                  <a:pt x="69324" y="61539"/>
                  <a:pt x="66886" y="57150"/>
                </a:cubicBezTo>
                <a:cubicBezTo>
                  <a:pt x="65250" y="54206"/>
                  <a:pt x="62259" y="52243"/>
                  <a:pt x="59742" y="50006"/>
                </a:cubicBezTo>
                <a:cubicBezTo>
                  <a:pt x="55109" y="45887"/>
                  <a:pt x="50414" y="41819"/>
                  <a:pt x="45455" y="38100"/>
                </a:cubicBezTo>
                <a:cubicBezTo>
                  <a:pt x="34518" y="29897"/>
                  <a:pt x="31133" y="29566"/>
                  <a:pt x="21642" y="21431"/>
                </a:cubicBezTo>
                <a:cubicBezTo>
                  <a:pt x="19085" y="19240"/>
                  <a:pt x="17086" y="16444"/>
                  <a:pt x="14499" y="14288"/>
                </a:cubicBezTo>
                <a:cubicBezTo>
                  <a:pt x="6432" y="7565"/>
                  <a:pt x="7168" y="11656"/>
                  <a:pt x="211" y="2381"/>
                </a:cubicBezTo>
                <a:cubicBezTo>
                  <a:pt x="-265" y="1746"/>
                  <a:pt x="211" y="794"/>
                  <a:pt x="211" y="0"/>
                </a:cubicBezTo>
              </a:path>
            </a:pathLst>
          </a:custGeom>
          <a:noFill/>
          <a:ln>
            <a:solidFill>
              <a:srgbClr val="9DC3E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B5322B2D-501A-35BA-BB37-6DE2F4F3EA08}"/>
              </a:ext>
            </a:extLst>
          </p:cNvPr>
          <p:cNvSpPr/>
          <p:nvPr userDrawn="1"/>
        </p:nvSpPr>
        <p:spPr>
          <a:xfrm rot="314829" flipV="1">
            <a:off x="3190738" y="6576099"/>
            <a:ext cx="1806416" cy="298485"/>
          </a:xfrm>
          <a:custGeom>
            <a:avLst/>
            <a:gdLst>
              <a:gd name="connsiteX0" fmla="*/ 438150 w 1803208"/>
              <a:gd name="connsiteY0" fmla="*/ 52403 h 1976967"/>
              <a:gd name="connsiteX1" fmla="*/ 438150 w 1803208"/>
              <a:gd name="connsiteY1" fmla="*/ 52403 h 1976967"/>
              <a:gd name="connsiteX2" fmla="*/ 523875 w 1803208"/>
              <a:gd name="connsiteY2" fmla="*/ 90503 h 1976967"/>
              <a:gd name="connsiteX3" fmla="*/ 561975 w 1803208"/>
              <a:gd name="connsiteY3" fmla="*/ 109553 h 1976967"/>
              <a:gd name="connsiteX4" fmla="*/ 600075 w 1803208"/>
              <a:gd name="connsiteY4" fmla="*/ 147653 h 1976967"/>
              <a:gd name="connsiteX5" fmla="*/ 638175 w 1803208"/>
              <a:gd name="connsiteY5" fmla="*/ 176228 h 1976967"/>
              <a:gd name="connsiteX6" fmla="*/ 723900 w 1803208"/>
              <a:gd name="connsiteY6" fmla="*/ 300053 h 1976967"/>
              <a:gd name="connsiteX7" fmla="*/ 742950 w 1803208"/>
              <a:gd name="connsiteY7" fmla="*/ 338153 h 1976967"/>
              <a:gd name="connsiteX8" fmla="*/ 809625 w 1803208"/>
              <a:gd name="connsiteY8" fmla="*/ 452453 h 1976967"/>
              <a:gd name="connsiteX9" fmla="*/ 828675 w 1803208"/>
              <a:gd name="connsiteY9" fmla="*/ 509603 h 1976967"/>
              <a:gd name="connsiteX10" fmla="*/ 857250 w 1803208"/>
              <a:gd name="connsiteY10" fmla="*/ 566753 h 1976967"/>
              <a:gd name="connsiteX11" fmla="*/ 876300 w 1803208"/>
              <a:gd name="connsiteY11" fmla="*/ 614378 h 1976967"/>
              <a:gd name="connsiteX12" fmla="*/ 914400 w 1803208"/>
              <a:gd name="connsiteY12" fmla="*/ 766778 h 1976967"/>
              <a:gd name="connsiteX13" fmla="*/ 942975 w 1803208"/>
              <a:gd name="connsiteY13" fmla="*/ 871553 h 1976967"/>
              <a:gd name="connsiteX14" fmla="*/ 962025 w 1803208"/>
              <a:gd name="connsiteY14" fmla="*/ 928703 h 1976967"/>
              <a:gd name="connsiteX15" fmla="*/ 971550 w 1803208"/>
              <a:gd name="connsiteY15" fmla="*/ 976328 h 1976967"/>
              <a:gd name="connsiteX16" fmla="*/ 1000125 w 1803208"/>
              <a:gd name="connsiteY16" fmla="*/ 1014428 h 1976967"/>
              <a:gd name="connsiteX17" fmla="*/ 1028700 w 1803208"/>
              <a:gd name="connsiteY17" fmla="*/ 1100153 h 1976967"/>
              <a:gd name="connsiteX18" fmla="*/ 1057275 w 1803208"/>
              <a:gd name="connsiteY18" fmla="*/ 1147778 h 1976967"/>
              <a:gd name="connsiteX19" fmla="*/ 1095375 w 1803208"/>
              <a:gd name="connsiteY19" fmla="*/ 1262078 h 1976967"/>
              <a:gd name="connsiteX20" fmla="*/ 1114425 w 1803208"/>
              <a:gd name="connsiteY20" fmla="*/ 1290653 h 1976967"/>
              <a:gd name="connsiteX21" fmla="*/ 1133475 w 1803208"/>
              <a:gd name="connsiteY21" fmla="*/ 1338278 h 1976967"/>
              <a:gd name="connsiteX22" fmla="*/ 1190625 w 1803208"/>
              <a:gd name="connsiteY22" fmla="*/ 1404953 h 1976967"/>
              <a:gd name="connsiteX23" fmla="*/ 1371600 w 1803208"/>
              <a:gd name="connsiteY23" fmla="*/ 1624028 h 1976967"/>
              <a:gd name="connsiteX24" fmla="*/ 1466850 w 1803208"/>
              <a:gd name="connsiteY24" fmla="*/ 1719278 h 1976967"/>
              <a:gd name="connsiteX25" fmla="*/ 1495425 w 1803208"/>
              <a:gd name="connsiteY25" fmla="*/ 1747853 h 1976967"/>
              <a:gd name="connsiteX26" fmla="*/ 1600200 w 1803208"/>
              <a:gd name="connsiteY26" fmla="*/ 1814528 h 1976967"/>
              <a:gd name="connsiteX27" fmla="*/ 1657350 w 1803208"/>
              <a:gd name="connsiteY27" fmla="*/ 1862153 h 1976967"/>
              <a:gd name="connsiteX28" fmla="*/ 1733550 w 1803208"/>
              <a:gd name="connsiteY28" fmla="*/ 1919303 h 1976967"/>
              <a:gd name="connsiteX29" fmla="*/ 1771650 w 1803208"/>
              <a:gd name="connsiteY29" fmla="*/ 1947878 h 1976967"/>
              <a:gd name="connsiteX30" fmla="*/ 1800225 w 1803208"/>
              <a:gd name="connsiteY30" fmla="*/ 1976453 h 1976967"/>
              <a:gd name="connsiteX31" fmla="*/ 1743075 w 1803208"/>
              <a:gd name="connsiteY31" fmla="*/ 1938353 h 1976967"/>
              <a:gd name="connsiteX32" fmla="*/ 1704975 w 1803208"/>
              <a:gd name="connsiteY32" fmla="*/ 1919303 h 1976967"/>
              <a:gd name="connsiteX33" fmla="*/ 1657350 w 1803208"/>
              <a:gd name="connsiteY33" fmla="*/ 1890728 h 1976967"/>
              <a:gd name="connsiteX34" fmla="*/ 1609725 w 1803208"/>
              <a:gd name="connsiteY34" fmla="*/ 1881203 h 1976967"/>
              <a:gd name="connsiteX35" fmla="*/ 1571625 w 1803208"/>
              <a:gd name="connsiteY35" fmla="*/ 1871678 h 1976967"/>
              <a:gd name="connsiteX36" fmla="*/ 1466850 w 1803208"/>
              <a:gd name="connsiteY36" fmla="*/ 1814528 h 1976967"/>
              <a:gd name="connsiteX37" fmla="*/ 1400175 w 1803208"/>
              <a:gd name="connsiteY37" fmla="*/ 1795478 h 1976967"/>
              <a:gd name="connsiteX38" fmla="*/ 1352550 w 1803208"/>
              <a:gd name="connsiteY38" fmla="*/ 1776428 h 1976967"/>
              <a:gd name="connsiteX39" fmla="*/ 1314450 w 1803208"/>
              <a:gd name="connsiteY39" fmla="*/ 1757378 h 1976967"/>
              <a:gd name="connsiteX40" fmla="*/ 1276350 w 1803208"/>
              <a:gd name="connsiteY40" fmla="*/ 1747853 h 1976967"/>
              <a:gd name="connsiteX41" fmla="*/ 1171575 w 1803208"/>
              <a:gd name="connsiteY41" fmla="*/ 1700228 h 1976967"/>
              <a:gd name="connsiteX42" fmla="*/ 1104900 w 1803208"/>
              <a:gd name="connsiteY42" fmla="*/ 1624028 h 1976967"/>
              <a:gd name="connsiteX43" fmla="*/ 1076325 w 1803208"/>
              <a:gd name="connsiteY43" fmla="*/ 1595453 h 1976967"/>
              <a:gd name="connsiteX44" fmla="*/ 1057275 w 1803208"/>
              <a:gd name="connsiteY44" fmla="*/ 1566878 h 1976967"/>
              <a:gd name="connsiteX45" fmla="*/ 1028700 w 1803208"/>
              <a:gd name="connsiteY45" fmla="*/ 1547828 h 1976967"/>
              <a:gd name="connsiteX46" fmla="*/ 952500 w 1803208"/>
              <a:gd name="connsiteY46" fmla="*/ 1471628 h 1976967"/>
              <a:gd name="connsiteX47" fmla="*/ 876300 w 1803208"/>
              <a:gd name="connsiteY47" fmla="*/ 1433528 h 1976967"/>
              <a:gd name="connsiteX48" fmla="*/ 828675 w 1803208"/>
              <a:gd name="connsiteY48" fmla="*/ 1414478 h 1976967"/>
              <a:gd name="connsiteX49" fmla="*/ 752475 w 1803208"/>
              <a:gd name="connsiteY49" fmla="*/ 1404953 h 1976967"/>
              <a:gd name="connsiteX50" fmla="*/ 466725 w 1803208"/>
              <a:gd name="connsiteY50" fmla="*/ 1385903 h 1976967"/>
              <a:gd name="connsiteX51" fmla="*/ 428625 w 1803208"/>
              <a:gd name="connsiteY51" fmla="*/ 1357328 h 1976967"/>
              <a:gd name="connsiteX52" fmla="*/ 361950 w 1803208"/>
              <a:gd name="connsiteY52" fmla="*/ 1319228 h 1976967"/>
              <a:gd name="connsiteX53" fmla="*/ 333375 w 1803208"/>
              <a:gd name="connsiteY53" fmla="*/ 1290653 h 1976967"/>
              <a:gd name="connsiteX54" fmla="*/ 200025 w 1803208"/>
              <a:gd name="connsiteY54" fmla="*/ 1166828 h 1976967"/>
              <a:gd name="connsiteX55" fmla="*/ 104775 w 1803208"/>
              <a:gd name="connsiteY55" fmla="*/ 1033478 h 1976967"/>
              <a:gd name="connsiteX56" fmla="*/ 47625 w 1803208"/>
              <a:gd name="connsiteY56" fmla="*/ 928703 h 1976967"/>
              <a:gd name="connsiteX57" fmla="*/ 28575 w 1803208"/>
              <a:gd name="connsiteY57" fmla="*/ 833453 h 1976967"/>
              <a:gd name="connsiteX58" fmla="*/ 9525 w 1803208"/>
              <a:gd name="connsiteY58" fmla="*/ 738203 h 1976967"/>
              <a:gd name="connsiteX59" fmla="*/ 0 w 1803208"/>
              <a:gd name="connsiteY59" fmla="*/ 642953 h 1976967"/>
              <a:gd name="connsiteX60" fmla="*/ 19050 w 1803208"/>
              <a:gd name="connsiteY60" fmla="*/ 442928 h 1976967"/>
              <a:gd name="connsiteX61" fmla="*/ 57150 w 1803208"/>
              <a:gd name="connsiteY61" fmla="*/ 338153 h 1976967"/>
              <a:gd name="connsiteX62" fmla="*/ 161925 w 1803208"/>
              <a:gd name="connsiteY62" fmla="*/ 147653 h 1976967"/>
              <a:gd name="connsiteX63" fmla="*/ 209550 w 1803208"/>
              <a:gd name="connsiteY63" fmla="*/ 100028 h 1976967"/>
              <a:gd name="connsiteX64" fmla="*/ 238125 w 1803208"/>
              <a:gd name="connsiteY64" fmla="*/ 52403 h 1976967"/>
              <a:gd name="connsiteX65" fmla="*/ 295275 w 1803208"/>
              <a:gd name="connsiteY65" fmla="*/ 4778 h 1976967"/>
              <a:gd name="connsiteX66" fmla="*/ 438150 w 1803208"/>
              <a:gd name="connsiteY66" fmla="*/ 52403 h 19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03208" h="1976967">
                <a:moveTo>
                  <a:pt x="438150" y="52403"/>
                </a:moveTo>
                <a:lnTo>
                  <a:pt x="438150" y="52403"/>
                </a:lnTo>
                <a:lnTo>
                  <a:pt x="523875" y="90503"/>
                </a:lnTo>
                <a:cubicBezTo>
                  <a:pt x="536767" y="96453"/>
                  <a:pt x="550616" y="101034"/>
                  <a:pt x="561975" y="109553"/>
                </a:cubicBezTo>
                <a:cubicBezTo>
                  <a:pt x="576343" y="120329"/>
                  <a:pt x="586558" y="135826"/>
                  <a:pt x="600075" y="147653"/>
                </a:cubicBezTo>
                <a:cubicBezTo>
                  <a:pt x="612022" y="158107"/>
                  <a:pt x="627496" y="164481"/>
                  <a:pt x="638175" y="176228"/>
                </a:cubicBezTo>
                <a:cubicBezTo>
                  <a:pt x="669010" y="210146"/>
                  <a:pt x="700811" y="258493"/>
                  <a:pt x="723900" y="300053"/>
                </a:cubicBezTo>
                <a:cubicBezTo>
                  <a:pt x="730796" y="312465"/>
                  <a:pt x="735989" y="325777"/>
                  <a:pt x="742950" y="338153"/>
                </a:cubicBezTo>
                <a:cubicBezTo>
                  <a:pt x="764575" y="376597"/>
                  <a:pt x="795677" y="410608"/>
                  <a:pt x="809625" y="452453"/>
                </a:cubicBezTo>
                <a:cubicBezTo>
                  <a:pt x="815975" y="471503"/>
                  <a:pt x="820952" y="491067"/>
                  <a:pt x="828675" y="509603"/>
                </a:cubicBezTo>
                <a:cubicBezTo>
                  <a:pt x="836867" y="529263"/>
                  <a:pt x="848437" y="547364"/>
                  <a:pt x="857250" y="566753"/>
                </a:cubicBezTo>
                <a:cubicBezTo>
                  <a:pt x="864325" y="582318"/>
                  <a:pt x="869950" y="598503"/>
                  <a:pt x="876300" y="614378"/>
                </a:cubicBezTo>
                <a:cubicBezTo>
                  <a:pt x="897902" y="743988"/>
                  <a:pt x="868901" y="584781"/>
                  <a:pt x="914400" y="766778"/>
                </a:cubicBezTo>
                <a:cubicBezTo>
                  <a:pt x="952397" y="918767"/>
                  <a:pt x="894034" y="736965"/>
                  <a:pt x="942975" y="871553"/>
                </a:cubicBezTo>
                <a:cubicBezTo>
                  <a:pt x="949837" y="890424"/>
                  <a:pt x="956741" y="909330"/>
                  <a:pt x="962025" y="928703"/>
                </a:cubicBezTo>
                <a:cubicBezTo>
                  <a:pt x="966285" y="944322"/>
                  <a:pt x="964975" y="961534"/>
                  <a:pt x="971550" y="976328"/>
                </a:cubicBezTo>
                <a:cubicBezTo>
                  <a:pt x="977997" y="990835"/>
                  <a:pt x="992415" y="1000551"/>
                  <a:pt x="1000125" y="1014428"/>
                </a:cubicBezTo>
                <a:cubicBezTo>
                  <a:pt x="1056283" y="1115513"/>
                  <a:pt x="990339" y="1013840"/>
                  <a:pt x="1028700" y="1100153"/>
                </a:cubicBezTo>
                <a:cubicBezTo>
                  <a:pt x="1036219" y="1117071"/>
                  <a:pt x="1047750" y="1131903"/>
                  <a:pt x="1057275" y="1147778"/>
                </a:cubicBezTo>
                <a:cubicBezTo>
                  <a:pt x="1068569" y="1187308"/>
                  <a:pt x="1076952" y="1225232"/>
                  <a:pt x="1095375" y="1262078"/>
                </a:cubicBezTo>
                <a:cubicBezTo>
                  <a:pt x="1100495" y="1272317"/>
                  <a:pt x="1109305" y="1280414"/>
                  <a:pt x="1114425" y="1290653"/>
                </a:cubicBezTo>
                <a:cubicBezTo>
                  <a:pt x="1122071" y="1305946"/>
                  <a:pt x="1123991" y="1324052"/>
                  <a:pt x="1133475" y="1338278"/>
                </a:cubicBezTo>
                <a:cubicBezTo>
                  <a:pt x="1149712" y="1362634"/>
                  <a:pt x="1172727" y="1381790"/>
                  <a:pt x="1190625" y="1404953"/>
                </a:cubicBezTo>
                <a:cubicBezTo>
                  <a:pt x="1346428" y="1606581"/>
                  <a:pt x="1235523" y="1487951"/>
                  <a:pt x="1371600" y="1624028"/>
                </a:cubicBezTo>
                <a:lnTo>
                  <a:pt x="1466850" y="1719278"/>
                </a:lnTo>
                <a:cubicBezTo>
                  <a:pt x="1476375" y="1728803"/>
                  <a:pt x="1484906" y="1739438"/>
                  <a:pt x="1495425" y="1747853"/>
                </a:cubicBezTo>
                <a:cubicBezTo>
                  <a:pt x="1649566" y="1871166"/>
                  <a:pt x="1430699" y="1701528"/>
                  <a:pt x="1600200" y="1814528"/>
                </a:cubicBezTo>
                <a:cubicBezTo>
                  <a:pt x="1620833" y="1828283"/>
                  <a:pt x="1637851" y="1846833"/>
                  <a:pt x="1657350" y="1862153"/>
                </a:cubicBezTo>
                <a:cubicBezTo>
                  <a:pt x="1682316" y="1881769"/>
                  <a:pt x="1708150" y="1900253"/>
                  <a:pt x="1733550" y="1919303"/>
                </a:cubicBezTo>
                <a:cubicBezTo>
                  <a:pt x="1746250" y="1928828"/>
                  <a:pt x="1760425" y="1936653"/>
                  <a:pt x="1771650" y="1947878"/>
                </a:cubicBezTo>
                <a:cubicBezTo>
                  <a:pt x="1781175" y="1957403"/>
                  <a:pt x="1813004" y="1980713"/>
                  <a:pt x="1800225" y="1976453"/>
                </a:cubicBezTo>
                <a:cubicBezTo>
                  <a:pt x="1778505" y="1969213"/>
                  <a:pt x="1763553" y="1948592"/>
                  <a:pt x="1743075" y="1938353"/>
                </a:cubicBezTo>
                <a:cubicBezTo>
                  <a:pt x="1730375" y="1932003"/>
                  <a:pt x="1717387" y="1926199"/>
                  <a:pt x="1704975" y="1919303"/>
                </a:cubicBezTo>
                <a:cubicBezTo>
                  <a:pt x="1688791" y="1910312"/>
                  <a:pt x="1674539" y="1897604"/>
                  <a:pt x="1657350" y="1890728"/>
                </a:cubicBezTo>
                <a:cubicBezTo>
                  <a:pt x="1642319" y="1884715"/>
                  <a:pt x="1625529" y="1884715"/>
                  <a:pt x="1609725" y="1881203"/>
                </a:cubicBezTo>
                <a:cubicBezTo>
                  <a:pt x="1596946" y="1878363"/>
                  <a:pt x="1584325" y="1874853"/>
                  <a:pt x="1571625" y="1871678"/>
                </a:cubicBezTo>
                <a:cubicBezTo>
                  <a:pt x="1540328" y="1850813"/>
                  <a:pt x="1501426" y="1823172"/>
                  <a:pt x="1466850" y="1814528"/>
                </a:cubicBezTo>
                <a:cubicBezTo>
                  <a:pt x="1436826" y="1807022"/>
                  <a:pt x="1427504" y="1805727"/>
                  <a:pt x="1400175" y="1795478"/>
                </a:cubicBezTo>
                <a:cubicBezTo>
                  <a:pt x="1384166" y="1789475"/>
                  <a:pt x="1368174" y="1783372"/>
                  <a:pt x="1352550" y="1776428"/>
                </a:cubicBezTo>
                <a:cubicBezTo>
                  <a:pt x="1339575" y="1770661"/>
                  <a:pt x="1327745" y="1762364"/>
                  <a:pt x="1314450" y="1757378"/>
                </a:cubicBezTo>
                <a:cubicBezTo>
                  <a:pt x="1302193" y="1752781"/>
                  <a:pt x="1288889" y="1751615"/>
                  <a:pt x="1276350" y="1747853"/>
                </a:cubicBezTo>
                <a:cubicBezTo>
                  <a:pt x="1234751" y="1735373"/>
                  <a:pt x="1205889" y="1727679"/>
                  <a:pt x="1171575" y="1700228"/>
                </a:cubicBezTo>
                <a:cubicBezTo>
                  <a:pt x="1097378" y="1640870"/>
                  <a:pt x="1145825" y="1673138"/>
                  <a:pt x="1104900" y="1624028"/>
                </a:cubicBezTo>
                <a:cubicBezTo>
                  <a:pt x="1096276" y="1613680"/>
                  <a:pt x="1084949" y="1605801"/>
                  <a:pt x="1076325" y="1595453"/>
                </a:cubicBezTo>
                <a:cubicBezTo>
                  <a:pt x="1068996" y="1586659"/>
                  <a:pt x="1065370" y="1574973"/>
                  <a:pt x="1057275" y="1566878"/>
                </a:cubicBezTo>
                <a:cubicBezTo>
                  <a:pt x="1049180" y="1558783"/>
                  <a:pt x="1037171" y="1555529"/>
                  <a:pt x="1028700" y="1547828"/>
                </a:cubicBezTo>
                <a:cubicBezTo>
                  <a:pt x="1002121" y="1523665"/>
                  <a:pt x="983302" y="1490109"/>
                  <a:pt x="952500" y="1471628"/>
                </a:cubicBezTo>
                <a:cubicBezTo>
                  <a:pt x="880511" y="1428435"/>
                  <a:pt x="930982" y="1454034"/>
                  <a:pt x="876300" y="1433528"/>
                </a:cubicBezTo>
                <a:cubicBezTo>
                  <a:pt x="860291" y="1427525"/>
                  <a:pt x="845335" y="1418323"/>
                  <a:pt x="828675" y="1414478"/>
                </a:cubicBezTo>
                <a:cubicBezTo>
                  <a:pt x="803733" y="1408722"/>
                  <a:pt x="777875" y="1408128"/>
                  <a:pt x="752475" y="1404953"/>
                </a:cubicBezTo>
                <a:cubicBezTo>
                  <a:pt x="628436" y="1363607"/>
                  <a:pt x="854255" y="1435907"/>
                  <a:pt x="466725" y="1385903"/>
                </a:cubicBezTo>
                <a:cubicBezTo>
                  <a:pt x="450981" y="1383871"/>
                  <a:pt x="442087" y="1365742"/>
                  <a:pt x="428625" y="1357328"/>
                </a:cubicBezTo>
                <a:cubicBezTo>
                  <a:pt x="391360" y="1334037"/>
                  <a:pt x="393411" y="1345446"/>
                  <a:pt x="361950" y="1319228"/>
                </a:cubicBezTo>
                <a:cubicBezTo>
                  <a:pt x="351602" y="1310604"/>
                  <a:pt x="343602" y="1299419"/>
                  <a:pt x="333375" y="1290653"/>
                </a:cubicBezTo>
                <a:cubicBezTo>
                  <a:pt x="247313" y="1216886"/>
                  <a:pt x="340557" y="1324927"/>
                  <a:pt x="200025" y="1166828"/>
                </a:cubicBezTo>
                <a:cubicBezTo>
                  <a:pt x="186344" y="1151437"/>
                  <a:pt x="119235" y="1059988"/>
                  <a:pt x="104775" y="1033478"/>
                </a:cubicBezTo>
                <a:cubicBezTo>
                  <a:pt x="22116" y="881936"/>
                  <a:pt x="169000" y="1110766"/>
                  <a:pt x="47625" y="928703"/>
                </a:cubicBezTo>
                <a:cubicBezTo>
                  <a:pt x="29458" y="856037"/>
                  <a:pt x="46091" y="926870"/>
                  <a:pt x="28575" y="833453"/>
                </a:cubicBezTo>
                <a:cubicBezTo>
                  <a:pt x="22608" y="801629"/>
                  <a:pt x="14328" y="770224"/>
                  <a:pt x="9525" y="738203"/>
                </a:cubicBezTo>
                <a:cubicBezTo>
                  <a:pt x="4792" y="706648"/>
                  <a:pt x="3175" y="674703"/>
                  <a:pt x="0" y="642953"/>
                </a:cubicBezTo>
                <a:cubicBezTo>
                  <a:pt x="6350" y="576278"/>
                  <a:pt x="6707" y="508758"/>
                  <a:pt x="19050" y="442928"/>
                </a:cubicBezTo>
                <a:cubicBezTo>
                  <a:pt x="25899" y="406402"/>
                  <a:pt x="42183" y="372168"/>
                  <a:pt x="57150" y="338153"/>
                </a:cubicBezTo>
                <a:cubicBezTo>
                  <a:pt x="76406" y="294389"/>
                  <a:pt x="122821" y="195446"/>
                  <a:pt x="161925" y="147653"/>
                </a:cubicBezTo>
                <a:cubicBezTo>
                  <a:pt x="176142" y="130277"/>
                  <a:pt x="195525" y="117559"/>
                  <a:pt x="209550" y="100028"/>
                </a:cubicBezTo>
                <a:cubicBezTo>
                  <a:pt x="221115" y="85572"/>
                  <a:pt x="227017" y="67214"/>
                  <a:pt x="238125" y="52403"/>
                </a:cubicBezTo>
                <a:cubicBezTo>
                  <a:pt x="256460" y="27957"/>
                  <a:pt x="271074" y="20912"/>
                  <a:pt x="295275" y="4778"/>
                </a:cubicBezTo>
                <a:cubicBezTo>
                  <a:pt x="457696" y="14929"/>
                  <a:pt x="431579" y="-33984"/>
                  <a:pt x="438150" y="52403"/>
                </a:cubicBez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3334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2B68-EDCA-4203-97B3-1009853143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3596B8F-7EBD-42B9-8628-FCD4BD855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E7AA08D-94F7-4D30-A2F6-78E8BF4BE48F}"/>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5" name="Footer Placeholder 4">
            <a:extLst>
              <a:ext uri="{FF2B5EF4-FFF2-40B4-BE49-F238E27FC236}">
                <a16:creationId xmlns:a16="http://schemas.microsoft.com/office/drawing/2014/main" id="{0595803B-3114-49DB-AC28-63172310A3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CE5DB-879E-4275-97B1-D8C42B502C2A}"/>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415113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accent1"/>
                </a:solidFill>
                <a:latin typeface="Helvetica" panose="020B0604020202020204" pitchFamily="34" charset="0"/>
                <a:cs typeface="Helvetica" panose="020B0604020202020204" pitchFamily="34" charset="0"/>
              </a:defRPr>
            </a:lvl1pPr>
          </a:lstStyle>
          <a:p>
            <a:endParaRPr lang="en-GB" dirty="0"/>
          </a:p>
        </p:txBody>
      </p:sp>
      <p:sp>
        <p:nvSpPr>
          <p:cNvPr id="6" name="Footer Placeholder 5"/>
          <p:cNvSpPr>
            <a:spLocks noGrp="1"/>
          </p:cNvSpPr>
          <p:nvPr>
            <p:ph type="ftr" sz="quarter" idx="11"/>
          </p:nvPr>
        </p:nvSpPr>
        <p:spPr/>
        <p:txBody>
          <a:bodyPr/>
          <a:lstStyle>
            <a:lvl1pPr>
              <a:defRPr>
                <a:solidFill>
                  <a:schemeClr val="accent1"/>
                </a:solidFill>
                <a:latin typeface="Helvetica" panose="020B0604020202020204" pitchFamily="34" charset="0"/>
                <a:cs typeface="Helvetica" panose="020B0604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solidFill>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grpSp>
        <p:nvGrpSpPr>
          <p:cNvPr id="9" name="Group 8"/>
          <p:cNvGrpSpPr/>
          <p:nvPr userDrawn="1"/>
        </p:nvGrpSpPr>
        <p:grpSpPr>
          <a:xfrm>
            <a:off x="1070958" y="6335519"/>
            <a:ext cx="1388533" cy="252900"/>
            <a:chOff x="2463800" y="2101007"/>
            <a:chExt cx="4216400" cy="1023938"/>
          </a:xfrm>
          <a:solidFill>
            <a:schemeClr val="tx2"/>
          </a:solidFill>
        </p:grpSpPr>
        <p:sp>
          <p:nvSpPr>
            <p:cNvPr id="10" name="Freeform 5"/>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cxnSp>
        <p:nvCxnSpPr>
          <p:cNvPr id="17" name="Straight Connector 16"/>
          <p:cNvCxnSpPr/>
          <p:nvPr userDrawn="1"/>
        </p:nvCxnSpPr>
        <p:spPr>
          <a:xfrm>
            <a:off x="1070958" y="6219825"/>
            <a:ext cx="10403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userDrawn="1"/>
        </p:nvSpPr>
        <p:spPr>
          <a:xfrm rot="720000">
            <a:off x="5132420" y="1030520"/>
            <a:ext cx="82760" cy="5898379"/>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8" name="Group 17"/>
          <p:cNvGrpSpPr/>
          <p:nvPr userDrawn="1"/>
        </p:nvGrpSpPr>
        <p:grpSpPr>
          <a:xfrm>
            <a:off x="1070958" y="6336000"/>
            <a:ext cx="1388533" cy="344558"/>
            <a:chOff x="2463800" y="2101007"/>
            <a:chExt cx="4216400" cy="1023938"/>
          </a:xfrm>
          <a:solidFill>
            <a:schemeClr val="bg1"/>
          </a:solidFill>
        </p:grpSpPr>
        <p:sp>
          <p:nvSpPr>
            <p:cNvPr id="19" name="Freeform 5"/>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6"/>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7"/>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8"/>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9"/>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0"/>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1"/>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4" name="Text Placeholder 3"/>
          <p:cNvSpPr>
            <a:spLocks noGrp="1"/>
          </p:cNvSpPr>
          <p:nvPr>
            <p:ph type="body" sz="quarter" idx="13"/>
          </p:nvPr>
        </p:nvSpPr>
        <p:spPr>
          <a:xfrm>
            <a:off x="6202949" y="1592264"/>
            <a:ext cx="5271503" cy="4302125"/>
          </a:xfrm>
        </p:spPr>
        <p:txBody>
          <a:bodyPr/>
          <a:lstStyle>
            <a:lvl1pPr>
              <a:spcBef>
                <a:spcPts val="600"/>
              </a:spcBef>
              <a:defRPr sz="2800">
                <a:solidFill>
                  <a:schemeClr val="bg1"/>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11520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A92C-A53C-4D93-A73A-364F793867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CD84C16-DB3A-4072-A859-82D9F31566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6A16FE-91D5-4240-A82A-619467819C21}"/>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5" name="Footer Placeholder 4">
            <a:extLst>
              <a:ext uri="{FF2B5EF4-FFF2-40B4-BE49-F238E27FC236}">
                <a16:creationId xmlns:a16="http://schemas.microsoft.com/office/drawing/2014/main" id="{13981DDF-F901-4CCB-A66F-FD2A833A0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AF2786-5856-4BDA-982B-CF3E6D6B3D8B}"/>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3142617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1F8B-7D6B-471E-8E50-D80B04D8A3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E04DCD-D3E1-4481-B49B-38EB88819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3F1BFE-43AF-4BA2-B0E5-BEB752EEFC76}"/>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5" name="Footer Placeholder 4">
            <a:extLst>
              <a:ext uri="{FF2B5EF4-FFF2-40B4-BE49-F238E27FC236}">
                <a16:creationId xmlns:a16="http://schemas.microsoft.com/office/drawing/2014/main" id="{BDC14FE7-BD46-4450-8151-39568C548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A476E3-76EF-4152-8B29-DFD412DDB68E}"/>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1217572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A53D-928C-4427-8C5B-AB2B71A03CC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368253-235C-4E82-B5E7-82C3035CAB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9CE858B-8C98-425E-A662-B82C8C450D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E051C31-8452-456B-AFC4-A5D276D6A8CE}"/>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6" name="Footer Placeholder 5">
            <a:extLst>
              <a:ext uri="{FF2B5EF4-FFF2-40B4-BE49-F238E27FC236}">
                <a16:creationId xmlns:a16="http://schemas.microsoft.com/office/drawing/2014/main" id="{9E8CA3B7-2B65-43F3-A580-36D8147DF0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A85A0-BC59-49FB-AA4A-2F00D1AD6336}"/>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3210992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54C3-39A2-4605-93BD-CD00BBB2041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73BE510-A37A-47D8-9BE1-899BF8A37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21BC73-40CB-4F60-B248-FDF2404B95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F1762A9-83CF-433A-B42D-55C5D3F3F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6D45D9-DE47-4D5A-BDE2-3C2A6630847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3784D8B-E752-485E-B066-58B5E2B18666}"/>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8" name="Footer Placeholder 7">
            <a:extLst>
              <a:ext uri="{FF2B5EF4-FFF2-40B4-BE49-F238E27FC236}">
                <a16:creationId xmlns:a16="http://schemas.microsoft.com/office/drawing/2014/main" id="{D322B2F6-5754-4666-BF9B-B66A5D880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8A22B-BA34-49A5-B8DD-35325314AD75}"/>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2305910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57B3-59E2-4C1E-BE70-55E524CA56E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76A90A-51AC-41CF-9D2A-54721842C789}"/>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4" name="Footer Placeholder 3">
            <a:extLst>
              <a:ext uri="{FF2B5EF4-FFF2-40B4-BE49-F238E27FC236}">
                <a16:creationId xmlns:a16="http://schemas.microsoft.com/office/drawing/2014/main" id="{BC73DABE-F505-47C9-9921-613256A251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C7C7E4-8D63-455A-BCAB-E5398A05A3BC}"/>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1988407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42F4F-3BE1-4767-890B-C80432C810DA}"/>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3" name="Footer Placeholder 2">
            <a:extLst>
              <a:ext uri="{FF2B5EF4-FFF2-40B4-BE49-F238E27FC236}">
                <a16:creationId xmlns:a16="http://schemas.microsoft.com/office/drawing/2014/main" id="{55B3FDA8-F673-4E68-8061-0B96C38C9A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994937-75EA-45D1-95D3-AF576DEB96C3}"/>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1549394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8E39-8775-41F6-ADA5-11E3A8FB43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BFBDF16-099C-4E8C-B50F-CF20478A0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6246222-8C7F-4A35-9E2E-ACD38A838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CC3E70-3CDC-4238-B5B3-190AB2D783D9}"/>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6" name="Footer Placeholder 5">
            <a:extLst>
              <a:ext uri="{FF2B5EF4-FFF2-40B4-BE49-F238E27FC236}">
                <a16:creationId xmlns:a16="http://schemas.microsoft.com/office/drawing/2014/main" id="{86188181-4AC0-4622-93D8-EBFCD012B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4BF3E-35BB-4319-B63C-E349BCBC9396}"/>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322910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6CF0-F1CB-4ADD-9B7F-8A567B3406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98471B0-DD73-4AEB-9309-4FBA2C954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A6E53-1AD4-4279-9AD3-81D05E486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838FF1-EB6A-482B-9B13-4C3D65228488}"/>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6" name="Footer Placeholder 5">
            <a:extLst>
              <a:ext uri="{FF2B5EF4-FFF2-40B4-BE49-F238E27FC236}">
                <a16:creationId xmlns:a16="http://schemas.microsoft.com/office/drawing/2014/main" id="{96125839-058A-487D-9DFF-55A38BF17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26112-F6C9-40B4-9E16-583F3006F74B}"/>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1439313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0836-EC4E-4BA5-881D-74F5AF848D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CFDA606-8A94-467B-85A8-2D82F4B304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158386-75B1-4FB5-AC51-423D8D468919}"/>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5" name="Footer Placeholder 4">
            <a:extLst>
              <a:ext uri="{FF2B5EF4-FFF2-40B4-BE49-F238E27FC236}">
                <a16:creationId xmlns:a16="http://schemas.microsoft.com/office/drawing/2014/main" id="{991D7093-FF5A-4F82-8790-C7E038DF8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67BE9-103C-472C-BD03-A034C53E6FC7}"/>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3041508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B315A-86B1-4D1A-84AF-6B88842254E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D25458-38BB-4799-9C7D-8CCC0C80D8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3D3B44-BE93-4AB5-8D57-A9AF8B6017EC}"/>
              </a:ext>
            </a:extLst>
          </p:cNvPr>
          <p:cNvSpPr>
            <a:spLocks noGrp="1"/>
          </p:cNvSpPr>
          <p:nvPr>
            <p:ph type="dt" sz="half" idx="10"/>
          </p:nvPr>
        </p:nvSpPr>
        <p:spPr/>
        <p:txBody>
          <a:bodyPr/>
          <a:lstStyle/>
          <a:p>
            <a:fld id="{6CF9A9E6-D303-460E-A630-862C1D42003A}" type="datetimeFigureOut">
              <a:rPr lang="en-GB" smtClean="0"/>
              <a:t>10/07/2023</a:t>
            </a:fld>
            <a:endParaRPr lang="en-GB"/>
          </a:p>
        </p:txBody>
      </p:sp>
      <p:sp>
        <p:nvSpPr>
          <p:cNvPr id="5" name="Footer Placeholder 4">
            <a:extLst>
              <a:ext uri="{FF2B5EF4-FFF2-40B4-BE49-F238E27FC236}">
                <a16:creationId xmlns:a16="http://schemas.microsoft.com/office/drawing/2014/main" id="{5FBBE36E-8ADD-4974-BF5A-9B402527B9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1A4385-41E4-40A2-887B-0278F2481DCD}"/>
              </a:ext>
            </a:extLst>
          </p:cNvPr>
          <p:cNvSpPr>
            <a:spLocks noGrp="1"/>
          </p:cNvSpPr>
          <p:nvPr>
            <p:ph type="sldNum" sz="quarter" idx="12"/>
          </p:nvPr>
        </p:nvSpPr>
        <p:spPr/>
        <p:txBody>
          <a:bodyPr/>
          <a:lstStyle/>
          <a:p>
            <a:fld id="{343A75E9-0066-4859-B7C8-91952E28A89F}" type="slidenum">
              <a:rPr lang="en-GB" smtClean="0"/>
              <a:t>‹#›</a:t>
            </a:fld>
            <a:endParaRPr lang="en-GB"/>
          </a:p>
        </p:txBody>
      </p:sp>
    </p:spTree>
    <p:extLst>
      <p:ext uri="{BB962C8B-B14F-4D97-AF65-F5344CB8AC3E}">
        <p14:creationId xmlns:p14="http://schemas.microsoft.com/office/powerpoint/2010/main" val="359276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spTree>
    <p:extLst>
      <p:ext uri="{BB962C8B-B14F-4D97-AF65-F5344CB8AC3E}">
        <p14:creationId xmlns:p14="http://schemas.microsoft.com/office/powerpoint/2010/main" val="2979158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emp - Vertical text box &amp; image">
    <p:spTree>
      <p:nvGrpSpPr>
        <p:cNvPr id="1" name=""/>
        <p:cNvGrpSpPr/>
        <p:nvPr/>
      </p:nvGrpSpPr>
      <p:grpSpPr>
        <a:xfrm>
          <a:off x="0" y="0"/>
          <a:ext cx="0" cy="0"/>
          <a:chOff x="0" y="0"/>
          <a:chExt cx="0" cy="0"/>
        </a:xfrm>
      </p:grpSpPr>
      <p:sp>
        <p:nvSpPr>
          <p:cNvPr id="3" name="Rectangle 2"/>
          <p:cNvSpPr/>
          <p:nvPr userDrawn="1"/>
        </p:nvSpPr>
        <p:spPr>
          <a:xfrm>
            <a:off x="5961223" y="1052969"/>
            <a:ext cx="271462" cy="47625"/>
          </a:xfrm>
          <a:prstGeom prst="rect">
            <a:avLst/>
          </a:prstGeom>
          <a:solidFill>
            <a:srgbClr val="E5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11541211" y="6153666"/>
            <a:ext cx="650789" cy="230658"/>
          </a:xfrm>
          <a:prstGeom prst="rect">
            <a:avLst/>
          </a:prstGeom>
          <a:solidFill>
            <a:srgbClr val="ED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oleto Light" panose="020B0406020203030204" pitchFamily="34" charset="0"/>
            </a:endParaRPr>
          </a:p>
        </p:txBody>
      </p:sp>
      <p:sp>
        <p:nvSpPr>
          <p:cNvPr id="23" name="Slide Number Placeholder 22"/>
          <p:cNvSpPr>
            <a:spLocks noGrp="1"/>
          </p:cNvSpPr>
          <p:nvPr>
            <p:ph type="sldNum" sz="quarter" idx="12"/>
          </p:nvPr>
        </p:nvSpPr>
        <p:spPr>
          <a:xfrm>
            <a:off x="11541211" y="6180867"/>
            <a:ext cx="503152" cy="176255"/>
          </a:xfrm>
        </p:spPr>
        <p:txBody>
          <a:bodyPr/>
          <a:lstStyle>
            <a:lvl1pPr algn="l">
              <a:defRPr>
                <a:solidFill>
                  <a:srgbClr val="3D3935"/>
                </a:solidFill>
                <a:latin typeface="Soleto Light" panose="020B0406020203030204" pitchFamily="34" charset="0"/>
              </a:defRPr>
            </a:lvl1pPr>
          </a:lstStyle>
          <a:p>
            <a:fld id="{A52CDA43-37B4-44D7-9D22-7457D0857C0C}" type="slidenum">
              <a:rPr lang="en-GB" smtClean="0"/>
              <a:pPr/>
              <a:t>‹#›</a:t>
            </a:fld>
            <a:endParaRPr lang="en-GB" dirty="0"/>
          </a:p>
        </p:txBody>
      </p:sp>
      <p:sp>
        <p:nvSpPr>
          <p:cNvPr id="29" name="Text Placeholder 6"/>
          <p:cNvSpPr>
            <a:spLocks noGrp="1"/>
          </p:cNvSpPr>
          <p:nvPr>
            <p:ph type="body" sz="quarter" idx="14" hasCustomPrompt="1"/>
          </p:nvPr>
        </p:nvSpPr>
        <p:spPr>
          <a:xfrm>
            <a:off x="2794704" y="379923"/>
            <a:ext cx="6700935" cy="585203"/>
          </a:xfrm>
        </p:spPr>
        <p:txBody>
          <a:bodyPr>
            <a:normAutofit/>
          </a:bodyPr>
          <a:lstStyle>
            <a:lvl1pPr marL="0" indent="0" algn="ctr">
              <a:buNone/>
              <a:defRPr sz="3200" baseline="0">
                <a:solidFill>
                  <a:srgbClr val="3D3935"/>
                </a:solidFill>
                <a:latin typeface="Soleto Light" panose="020B0406020203030204" pitchFamily="34" charset="0"/>
              </a:defRPr>
            </a:lvl1pPr>
          </a:lstStyle>
          <a:p>
            <a:pPr lvl="0"/>
            <a:r>
              <a:rPr lang="en-GB" dirty="0"/>
              <a:t>Enter Slide title</a:t>
            </a:r>
          </a:p>
        </p:txBody>
      </p:sp>
      <p:sp>
        <p:nvSpPr>
          <p:cNvPr id="14" name="Text Placeholder 6"/>
          <p:cNvSpPr>
            <a:spLocks noGrp="1"/>
          </p:cNvSpPr>
          <p:nvPr>
            <p:ph type="body" sz="quarter" idx="13" hasCustomPrompt="1"/>
          </p:nvPr>
        </p:nvSpPr>
        <p:spPr>
          <a:xfrm>
            <a:off x="908480" y="2524371"/>
            <a:ext cx="2386654" cy="3069121"/>
          </a:xfrm>
        </p:spPr>
        <p:txBody>
          <a:bodyPr/>
          <a:lstStyle>
            <a:lvl1pPr marL="0" indent="0" algn="l">
              <a:buNone/>
              <a:defRPr sz="1400" baseline="0">
                <a:solidFill>
                  <a:srgbClr val="3D3935"/>
                </a:solidFill>
                <a:latin typeface="Soleto Light" panose="020B0406020203030204" pitchFamily="34" charset="0"/>
              </a:defRPr>
            </a:lvl1pPr>
          </a:lstStyle>
          <a:p>
            <a:pPr lvl="0"/>
            <a:r>
              <a:rPr lang="en-GB" dirty="0"/>
              <a:t>Enter subtext here</a:t>
            </a:r>
          </a:p>
          <a:p>
            <a:pPr lvl="0"/>
            <a:endParaRPr lang="en-GB" dirty="0"/>
          </a:p>
        </p:txBody>
      </p:sp>
      <p:sp>
        <p:nvSpPr>
          <p:cNvPr id="19" name="Rectangle 18"/>
          <p:cNvSpPr/>
          <p:nvPr userDrawn="1"/>
        </p:nvSpPr>
        <p:spPr>
          <a:xfrm>
            <a:off x="908478" y="1810849"/>
            <a:ext cx="2386656" cy="47625"/>
          </a:xfrm>
          <a:prstGeom prst="rect">
            <a:avLst/>
          </a:prstGeom>
          <a:solidFill>
            <a:srgbClr val="ED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stretch>
            <a:fillRect/>
          </a:stretch>
        </p:blipFill>
        <p:spPr>
          <a:xfrm>
            <a:off x="643195" y="6126464"/>
            <a:ext cx="934228" cy="230658"/>
          </a:xfrm>
          <a:prstGeom prst="rect">
            <a:avLst/>
          </a:prstGeom>
        </p:spPr>
      </p:pic>
      <p:sp>
        <p:nvSpPr>
          <p:cNvPr id="12" name="Text Placeholder 6"/>
          <p:cNvSpPr>
            <a:spLocks noGrp="1"/>
          </p:cNvSpPr>
          <p:nvPr>
            <p:ph type="body" sz="quarter" idx="21" hasCustomPrompt="1"/>
          </p:nvPr>
        </p:nvSpPr>
        <p:spPr>
          <a:xfrm>
            <a:off x="908478" y="1946318"/>
            <a:ext cx="2386656" cy="453499"/>
          </a:xfrm>
        </p:spPr>
        <p:txBody>
          <a:bodyPr/>
          <a:lstStyle>
            <a:lvl1pPr marL="0" indent="0" algn="l">
              <a:buNone/>
              <a:defRPr sz="1400" baseline="0">
                <a:solidFill>
                  <a:srgbClr val="F56B03"/>
                </a:solidFill>
                <a:latin typeface="Soleto Light" panose="020B0406020203030204" pitchFamily="34" charset="0"/>
              </a:defRPr>
            </a:lvl1pPr>
          </a:lstStyle>
          <a:p>
            <a:pPr lvl="0"/>
            <a:r>
              <a:rPr lang="en-GB" dirty="0"/>
              <a:t>Subtitle</a:t>
            </a:r>
          </a:p>
          <a:p>
            <a:pPr lvl="0"/>
            <a:endParaRPr lang="en-GB" dirty="0"/>
          </a:p>
        </p:txBody>
      </p:sp>
      <p:sp>
        <p:nvSpPr>
          <p:cNvPr id="11" name="Content Placeholder 3"/>
          <p:cNvSpPr>
            <a:spLocks noGrp="1"/>
          </p:cNvSpPr>
          <p:nvPr>
            <p:ph sz="quarter" idx="22" hasCustomPrompt="1"/>
          </p:nvPr>
        </p:nvSpPr>
        <p:spPr>
          <a:xfrm>
            <a:off x="3574568" y="1946318"/>
            <a:ext cx="3728275" cy="3647174"/>
          </a:xfrm>
        </p:spPr>
        <p:txBody>
          <a:bodyPr/>
          <a:lstStyle>
            <a:lvl1pPr>
              <a:defRPr baseline="0">
                <a:latin typeface="Soleto Light" panose="020B0406020203030204" pitchFamily="34" charset="0"/>
              </a:defRPr>
            </a:lvl1pPr>
          </a:lstStyle>
          <a:p>
            <a:pPr lvl="0"/>
            <a:r>
              <a:rPr lang="en-US" dirty="0"/>
              <a:t>Don’t add text here</a:t>
            </a:r>
            <a:endParaRPr lang="en-GB" dirty="0"/>
          </a:p>
        </p:txBody>
      </p:sp>
      <p:sp>
        <p:nvSpPr>
          <p:cNvPr id="13" name="Content Placeholder 3"/>
          <p:cNvSpPr>
            <a:spLocks noGrp="1"/>
          </p:cNvSpPr>
          <p:nvPr>
            <p:ph sz="quarter" idx="23" hasCustomPrompt="1"/>
          </p:nvPr>
        </p:nvSpPr>
        <p:spPr>
          <a:xfrm>
            <a:off x="7491659" y="1946318"/>
            <a:ext cx="3728275" cy="3647174"/>
          </a:xfrm>
        </p:spPr>
        <p:txBody>
          <a:bodyPr/>
          <a:lstStyle>
            <a:lvl1pPr>
              <a:defRPr baseline="0">
                <a:latin typeface="Soleto Light" panose="020B0406020203030204" pitchFamily="34" charset="0"/>
              </a:defRPr>
            </a:lvl1pPr>
          </a:lstStyle>
          <a:p>
            <a:pPr lvl="0"/>
            <a:r>
              <a:rPr lang="en-US" dirty="0"/>
              <a:t>Don’t add text here</a:t>
            </a:r>
            <a:endParaRPr lang="en-GB" dirty="0"/>
          </a:p>
        </p:txBody>
      </p:sp>
      <p:sp>
        <p:nvSpPr>
          <p:cNvPr id="2" name="Date Placeholder 1"/>
          <p:cNvSpPr>
            <a:spLocks noGrp="1"/>
          </p:cNvSpPr>
          <p:nvPr>
            <p:ph type="dt" sz="half" idx="24"/>
          </p:nvPr>
        </p:nvSpPr>
        <p:spPr/>
        <p:txBody>
          <a:bodyPr/>
          <a:lstStyle>
            <a:lvl1pPr>
              <a:defRPr>
                <a:latin typeface="Soleto Light" panose="020B0406020203030204" pitchFamily="34" charset="0"/>
              </a:defRPr>
            </a:lvl1pPr>
          </a:lstStyle>
          <a:p>
            <a:endParaRPr lang="en-GB"/>
          </a:p>
        </p:txBody>
      </p:sp>
      <p:sp>
        <p:nvSpPr>
          <p:cNvPr id="4" name="Footer Placeholder 3"/>
          <p:cNvSpPr>
            <a:spLocks noGrp="1"/>
          </p:cNvSpPr>
          <p:nvPr>
            <p:ph type="ftr" sz="quarter" idx="25"/>
          </p:nvPr>
        </p:nvSpPr>
        <p:spPr/>
        <p:txBody>
          <a:bodyPr/>
          <a:lstStyle>
            <a:lvl1pPr>
              <a:defRPr>
                <a:latin typeface="Soleto Light" panose="020B0406020203030204" pitchFamily="34" charset="0"/>
              </a:defRPr>
            </a:lvl1pPr>
          </a:lstStyle>
          <a:p>
            <a:endParaRPr lang="en-GB" dirty="0"/>
          </a:p>
        </p:txBody>
      </p:sp>
    </p:spTree>
    <p:extLst>
      <p:ext uri="{BB962C8B-B14F-4D97-AF65-F5344CB8AC3E}">
        <p14:creationId xmlns:p14="http://schemas.microsoft.com/office/powerpoint/2010/main" val="16156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_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accent1"/>
                </a:solidFill>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solidFill>
                  <a:schemeClr val="accent1"/>
                </a:solidFill>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cxnSp>
        <p:nvCxnSpPr>
          <p:cNvPr id="7" name="Straight Connector 6"/>
          <p:cNvCxnSpPr/>
          <p:nvPr userDrawn="1"/>
        </p:nvCxnSpPr>
        <p:spPr>
          <a:xfrm>
            <a:off x="1070958" y="6219825"/>
            <a:ext cx="10403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p:cNvSpPr/>
          <p:nvPr userDrawn="1"/>
        </p:nvSpPr>
        <p:spPr>
          <a:xfrm rot="720000">
            <a:off x="778122" y="532765"/>
            <a:ext cx="60959" cy="390656"/>
          </a:xfrm>
          <a:custGeom>
            <a:avLst/>
            <a:gdLst>
              <a:gd name="connsiteX0" fmla="*/ 45719 w 45719"/>
              <a:gd name="connsiteY0" fmla="*/ 0 h 390656"/>
              <a:gd name="connsiteX1" fmla="*/ 45719 w 45719"/>
              <a:gd name="connsiteY1" fmla="*/ 380938 h 390656"/>
              <a:gd name="connsiteX2" fmla="*/ 0 w 45719"/>
              <a:gd name="connsiteY2" fmla="*/ 390656 h 390656"/>
              <a:gd name="connsiteX3" fmla="*/ 0 w 45719"/>
              <a:gd name="connsiteY3" fmla="*/ 9718 h 390656"/>
            </a:gdLst>
            <a:ahLst/>
            <a:cxnLst>
              <a:cxn ang="0">
                <a:pos x="connsiteX0" y="connsiteY0"/>
              </a:cxn>
              <a:cxn ang="0">
                <a:pos x="connsiteX1" y="connsiteY1"/>
              </a:cxn>
              <a:cxn ang="0">
                <a:pos x="connsiteX2" y="connsiteY2"/>
              </a:cxn>
              <a:cxn ang="0">
                <a:pos x="connsiteX3" y="connsiteY3"/>
              </a:cxn>
            </a:cxnLst>
            <a:rect l="l" t="t" r="r" b="b"/>
            <a:pathLst>
              <a:path w="45719" h="390656">
                <a:moveTo>
                  <a:pt x="45719" y="0"/>
                </a:moveTo>
                <a:lnTo>
                  <a:pt x="45719" y="380938"/>
                </a:lnTo>
                <a:lnTo>
                  <a:pt x="0" y="390656"/>
                </a:lnTo>
                <a:lnTo>
                  <a:pt x="0" y="97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7" name="Group 16">
            <a:extLst>
              <a:ext uri="{FF2B5EF4-FFF2-40B4-BE49-F238E27FC236}">
                <a16:creationId xmlns:a16="http://schemas.microsoft.com/office/drawing/2014/main" id="{6A5A6622-E594-6852-FB2E-F387FFFF4DD9}"/>
              </a:ext>
            </a:extLst>
          </p:cNvPr>
          <p:cNvGrpSpPr/>
          <p:nvPr userDrawn="1"/>
        </p:nvGrpSpPr>
        <p:grpSpPr>
          <a:xfrm>
            <a:off x="1070958" y="6336000"/>
            <a:ext cx="1388533" cy="344558"/>
            <a:chOff x="2463800" y="2101007"/>
            <a:chExt cx="4216400" cy="1023938"/>
          </a:xfrm>
          <a:solidFill>
            <a:schemeClr val="bg1"/>
          </a:solidFill>
        </p:grpSpPr>
        <p:sp>
          <p:nvSpPr>
            <p:cNvPr id="18" name="Freeform 5">
              <a:extLst>
                <a:ext uri="{FF2B5EF4-FFF2-40B4-BE49-F238E27FC236}">
                  <a16:creationId xmlns:a16="http://schemas.microsoft.com/office/drawing/2014/main" id="{9EEB9735-144C-A450-F00F-BFE951A33465}"/>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6">
              <a:extLst>
                <a:ext uri="{FF2B5EF4-FFF2-40B4-BE49-F238E27FC236}">
                  <a16:creationId xmlns:a16="http://schemas.microsoft.com/office/drawing/2014/main" id="{BDEF984B-9195-E651-FEB3-0760DD6DDC13}"/>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7">
              <a:extLst>
                <a:ext uri="{FF2B5EF4-FFF2-40B4-BE49-F238E27FC236}">
                  <a16:creationId xmlns:a16="http://schemas.microsoft.com/office/drawing/2014/main" id="{192AA422-EDB4-A446-E3D6-4901303827B6}"/>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8">
              <a:extLst>
                <a:ext uri="{FF2B5EF4-FFF2-40B4-BE49-F238E27FC236}">
                  <a16:creationId xmlns:a16="http://schemas.microsoft.com/office/drawing/2014/main" id="{74AC3CCE-5B63-D159-0600-5E5FAB1AE1B4}"/>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9">
              <a:extLst>
                <a:ext uri="{FF2B5EF4-FFF2-40B4-BE49-F238E27FC236}">
                  <a16:creationId xmlns:a16="http://schemas.microsoft.com/office/drawing/2014/main" id="{914F9829-29E4-B7E4-F760-09CAFE53E698}"/>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0">
              <a:extLst>
                <a:ext uri="{FF2B5EF4-FFF2-40B4-BE49-F238E27FC236}">
                  <a16:creationId xmlns:a16="http://schemas.microsoft.com/office/drawing/2014/main" id="{A17207AC-2ECA-6EFE-A08F-FAC9325FB05E}"/>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1">
              <a:extLst>
                <a:ext uri="{FF2B5EF4-FFF2-40B4-BE49-F238E27FC236}">
                  <a16:creationId xmlns:a16="http://schemas.microsoft.com/office/drawing/2014/main" id="{EF74A89E-D9A3-4F0B-04D5-0F5E5C9B9CB2}"/>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633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a:xfrm>
            <a:off x="771526" y="1592263"/>
            <a:ext cx="10702926" cy="194400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sp>
        <p:nvSpPr>
          <p:cNvPr id="7" name="Content Placeholder 2"/>
          <p:cNvSpPr>
            <a:spLocks noGrp="1"/>
          </p:cNvSpPr>
          <p:nvPr>
            <p:ph idx="13"/>
          </p:nvPr>
        </p:nvSpPr>
        <p:spPr>
          <a:xfrm>
            <a:off x="771526" y="3950388"/>
            <a:ext cx="10702926" cy="194400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13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60000" y="1592264"/>
            <a:ext cx="6714451" cy="4302125"/>
          </a:xfrm>
        </p:spPr>
        <p:txBody>
          <a:bodyPr/>
          <a:lstStyle>
            <a:lvl1pPr>
              <a:defRPr sz="32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Footer Placeholder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grpSp>
        <p:nvGrpSpPr>
          <p:cNvPr id="9" name="Group 8"/>
          <p:cNvGrpSpPr/>
          <p:nvPr userDrawn="1"/>
        </p:nvGrpSpPr>
        <p:grpSpPr>
          <a:xfrm>
            <a:off x="1070958" y="6335518"/>
            <a:ext cx="1388533" cy="338681"/>
            <a:chOff x="2463800" y="2101007"/>
            <a:chExt cx="4216400" cy="1023938"/>
          </a:xfrm>
          <a:solidFill>
            <a:schemeClr val="tx2"/>
          </a:solidFill>
        </p:grpSpPr>
        <p:sp>
          <p:nvSpPr>
            <p:cNvPr id="10" name="Freeform 5"/>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cxnSp>
        <p:nvCxnSpPr>
          <p:cNvPr id="17" name="Straight Connector 16"/>
          <p:cNvCxnSpPr/>
          <p:nvPr userDrawn="1"/>
        </p:nvCxnSpPr>
        <p:spPr>
          <a:xfrm>
            <a:off x="1070958" y="6219825"/>
            <a:ext cx="1040349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Freeform 23">
            <a:extLst>
              <a:ext uri="{FF2B5EF4-FFF2-40B4-BE49-F238E27FC236}">
                <a16:creationId xmlns:a16="http://schemas.microsoft.com/office/drawing/2014/main" id="{F54E26E2-3978-06B5-068F-BB6179302C67}"/>
              </a:ext>
            </a:extLst>
          </p:cNvPr>
          <p:cNvSpPr/>
          <p:nvPr userDrawn="1"/>
        </p:nvSpPr>
        <p:spPr>
          <a:xfrm rot="945129">
            <a:off x="2870813" y="994677"/>
            <a:ext cx="82760" cy="5331416"/>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3636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_1">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rcRect r="8041"/>
          <a:stretch>
            <a:fillRect/>
          </a:stretch>
        </p:blipFill>
        <p:spPr>
          <a:xfrm>
            <a:off x="1966752" y="1088514"/>
            <a:ext cx="10225249" cy="5769486"/>
          </a:xfrm>
          <a:custGeom>
            <a:avLst/>
            <a:gdLst>
              <a:gd name="connsiteX0" fmla="*/ 0 w 7668937"/>
              <a:gd name="connsiteY0" fmla="*/ 0 h 5769486"/>
              <a:gd name="connsiteX1" fmla="*/ 7668937 w 7668937"/>
              <a:gd name="connsiteY1" fmla="*/ 0 h 5769486"/>
              <a:gd name="connsiteX2" fmla="*/ 7668937 w 7668937"/>
              <a:gd name="connsiteY2" fmla="*/ 5769486 h 5769486"/>
              <a:gd name="connsiteX3" fmla="*/ 0 w 7668937"/>
              <a:gd name="connsiteY3" fmla="*/ 5769486 h 5769486"/>
            </a:gdLst>
            <a:ahLst/>
            <a:cxnLst>
              <a:cxn ang="0">
                <a:pos x="connsiteX0" y="connsiteY0"/>
              </a:cxn>
              <a:cxn ang="0">
                <a:pos x="connsiteX1" y="connsiteY1"/>
              </a:cxn>
              <a:cxn ang="0">
                <a:pos x="connsiteX2" y="connsiteY2"/>
              </a:cxn>
              <a:cxn ang="0">
                <a:pos x="connsiteX3" y="connsiteY3"/>
              </a:cxn>
            </a:cxnLst>
            <a:rect l="l" t="t" r="r" b="b"/>
            <a:pathLst>
              <a:path w="7668937" h="5769486">
                <a:moveTo>
                  <a:pt x="0" y="0"/>
                </a:moveTo>
                <a:lnTo>
                  <a:pt x="7668937" y="0"/>
                </a:lnTo>
                <a:lnTo>
                  <a:pt x="7668937" y="5769486"/>
                </a:lnTo>
                <a:lnTo>
                  <a:pt x="0" y="5769486"/>
                </a:lnTo>
                <a:close/>
              </a:path>
            </a:pathLst>
          </a:custGeom>
          <a:noFill/>
          <a:ln>
            <a:noFill/>
          </a:ln>
        </p:spPr>
      </p:pic>
      <p:sp>
        <p:nvSpPr>
          <p:cNvPr id="19" name="Freeform 18"/>
          <p:cNvSpPr/>
          <p:nvPr userDrawn="1"/>
        </p:nvSpPr>
        <p:spPr>
          <a:xfrm>
            <a:off x="0" y="-1"/>
            <a:ext cx="12192000" cy="6858001"/>
          </a:xfrm>
          <a:custGeom>
            <a:avLst/>
            <a:gdLst>
              <a:gd name="connsiteX0" fmla="*/ 0 w 9144000"/>
              <a:gd name="connsiteY0" fmla="*/ 0 h 6858001"/>
              <a:gd name="connsiteX1" fmla="*/ 1298908 w 9144000"/>
              <a:gd name="connsiteY1" fmla="*/ 0 h 6858001"/>
              <a:gd name="connsiteX2" fmla="*/ 2820318 w 9144000"/>
              <a:gd name="connsiteY2" fmla="*/ 0 h 6858001"/>
              <a:gd name="connsiteX3" fmla="*/ 9144000 w 9144000"/>
              <a:gd name="connsiteY3" fmla="*/ 0 h 6858001"/>
              <a:gd name="connsiteX4" fmla="*/ 9144000 w 9144000"/>
              <a:gd name="connsiteY4" fmla="*/ 549156 h 6858001"/>
              <a:gd name="connsiteX5" fmla="*/ 9144000 w 9144000"/>
              <a:gd name="connsiteY5" fmla="*/ 549276 h 6858001"/>
              <a:gd name="connsiteX6" fmla="*/ 9144000 w 9144000"/>
              <a:gd name="connsiteY6" fmla="*/ 1098432 h 6858001"/>
              <a:gd name="connsiteX7" fmla="*/ 2737397 w 9144000"/>
              <a:gd name="connsiteY7" fmla="*/ 1098432 h 6858001"/>
              <a:gd name="connsiteX8" fmla="*/ 1522471 w 9144000"/>
              <a:gd name="connsiteY8" fmla="*/ 6858001 h 6858001"/>
              <a:gd name="connsiteX9" fmla="*/ 1367510 w 9144000"/>
              <a:gd name="connsiteY9" fmla="*/ 6858001 h 6858001"/>
              <a:gd name="connsiteX10" fmla="*/ 1236756 w 9144000"/>
              <a:gd name="connsiteY10" fmla="*/ 6858001 h 6858001"/>
              <a:gd name="connsiteX11" fmla="*/ 0 w 9144000"/>
              <a:gd name="connsiteY11" fmla="*/ 6858001 h 6858001"/>
              <a:gd name="connsiteX12" fmla="*/ 0 w 9144000"/>
              <a:gd name="connsiteY12" fmla="*/ 1 h 6858001"/>
              <a:gd name="connsiteX13" fmla="*/ 0 w 9144000"/>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6858001">
                <a:moveTo>
                  <a:pt x="0" y="0"/>
                </a:moveTo>
                <a:lnTo>
                  <a:pt x="1298908" y="0"/>
                </a:lnTo>
                <a:lnTo>
                  <a:pt x="2820318" y="0"/>
                </a:lnTo>
                <a:lnTo>
                  <a:pt x="9144000" y="0"/>
                </a:lnTo>
                <a:lnTo>
                  <a:pt x="9144000" y="549156"/>
                </a:lnTo>
                <a:lnTo>
                  <a:pt x="9144000" y="549276"/>
                </a:lnTo>
                <a:lnTo>
                  <a:pt x="9144000" y="1098432"/>
                </a:lnTo>
                <a:lnTo>
                  <a:pt x="2737397" y="1098432"/>
                </a:lnTo>
                <a:lnTo>
                  <a:pt x="1522471" y="6858001"/>
                </a:lnTo>
                <a:lnTo>
                  <a:pt x="1367510" y="6858001"/>
                </a:lnTo>
                <a:lnTo>
                  <a:pt x="1236756" y="6858001"/>
                </a:lnTo>
                <a:lnTo>
                  <a:pt x="0" y="6858001"/>
                </a:lnTo>
                <a:lnTo>
                  <a:pt x="0" y="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3977640" y="1886641"/>
            <a:ext cx="7369811" cy="1886591"/>
          </a:xfrm>
        </p:spPr>
        <p:txBody>
          <a:bodyPr anchor="t">
            <a:normAutofit/>
          </a:bodyPr>
          <a:lstStyle>
            <a:lvl1pPr>
              <a:defRPr sz="5400">
                <a:solidFill>
                  <a:schemeClr val="tx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3977640" y="1592264"/>
            <a:ext cx="7369811" cy="294377"/>
          </a:xfrm>
        </p:spPr>
        <p:txBody>
          <a:bodyPr>
            <a:normAutofit/>
          </a:bodyPr>
          <a:lstStyle>
            <a:lvl1pPr marL="0" indent="0">
              <a:buNone/>
              <a:defRPr sz="1800">
                <a:solidFill>
                  <a:schemeClr val="tx2"/>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34EE6032-F583-496F-AD5D-81CD4EDC3993}" type="slidenum">
              <a:rPr lang="en-GB" smtClean="0"/>
              <a:pPr/>
              <a:t>‹#›</a:t>
            </a:fld>
            <a:endParaRPr lang="en-GB" dirty="0"/>
          </a:p>
        </p:txBody>
      </p:sp>
      <p:grpSp>
        <p:nvGrpSpPr>
          <p:cNvPr id="16" name="Group 15">
            <a:extLst>
              <a:ext uri="{FF2B5EF4-FFF2-40B4-BE49-F238E27FC236}">
                <a16:creationId xmlns:a16="http://schemas.microsoft.com/office/drawing/2014/main" id="{3C144CC4-4582-61CA-CBAF-49DDC864DA69}"/>
              </a:ext>
            </a:extLst>
          </p:cNvPr>
          <p:cNvGrpSpPr/>
          <p:nvPr userDrawn="1"/>
        </p:nvGrpSpPr>
        <p:grpSpPr>
          <a:xfrm>
            <a:off x="717551" y="1019175"/>
            <a:ext cx="2307143" cy="513738"/>
            <a:chOff x="2463800" y="2101007"/>
            <a:chExt cx="4216400" cy="1023938"/>
          </a:xfrm>
          <a:solidFill>
            <a:schemeClr val="tx2"/>
          </a:solidFill>
        </p:grpSpPr>
        <p:sp>
          <p:nvSpPr>
            <p:cNvPr id="17" name="Freeform 5">
              <a:extLst>
                <a:ext uri="{FF2B5EF4-FFF2-40B4-BE49-F238E27FC236}">
                  <a16:creationId xmlns:a16="http://schemas.microsoft.com/office/drawing/2014/main" id="{F8FC3AFA-1568-06AD-268F-F610119A1635}"/>
                </a:ext>
              </a:extLst>
            </p:cNvPr>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6">
              <a:extLst>
                <a:ext uri="{FF2B5EF4-FFF2-40B4-BE49-F238E27FC236}">
                  <a16:creationId xmlns:a16="http://schemas.microsoft.com/office/drawing/2014/main" id="{FFAF7379-2CC1-B3AB-D322-228F9C699DE1}"/>
                </a:ext>
              </a:extLst>
            </p:cNvPr>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7">
              <a:extLst>
                <a:ext uri="{FF2B5EF4-FFF2-40B4-BE49-F238E27FC236}">
                  <a16:creationId xmlns:a16="http://schemas.microsoft.com/office/drawing/2014/main" id="{B271350C-6B6E-BFB5-59BB-8AE87DF38AB3}"/>
                </a:ext>
              </a:extLst>
            </p:cNvPr>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8">
              <a:extLst>
                <a:ext uri="{FF2B5EF4-FFF2-40B4-BE49-F238E27FC236}">
                  <a16:creationId xmlns:a16="http://schemas.microsoft.com/office/drawing/2014/main" id="{1CB3CBF1-DC50-B9D6-7A07-E1F1DDB24322}"/>
                </a:ext>
              </a:extLst>
            </p:cNvPr>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9">
              <a:extLst>
                <a:ext uri="{FF2B5EF4-FFF2-40B4-BE49-F238E27FC236}">
                  <a16:creationId xmlns:a16="http://schemas.microsoft.com/office/drawing/2014/main" id="{93DA1F72-5333-3845-B0BB-AA5F43C2FF50}"/>
                </a:ext>
              </a:extLst>
            </p:cNvPr>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0">
              <a:extLst>
                <a:ext uri="{FF2B5EF4-FFF2-40B4-BE49-F238E27FC236}">
                  <a16:creationId xmlns:a16="http://schemas.microsoft.com/office/drawing/2014/main" id="{18EDF420-5996-D833-D051-6EF4A1D90253}"/>
                </a:ext>
              </a:extLst>
            </p:cNvPr>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1">
              <a:extLst>
                <a:ext uri="{FF2B5EF4-FFF2-40B4-BE49-F238E27FC236}">
                  <a16:creationId xmlns:a16="http://schemas.microsoft.com/office/drawing/2014/main" id="{2FB66B66-9B10-3CBF-5921-215CC9BFD79C}"/>
                </a:ext>
              </a:extLst>
            </p:cNvPr>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8" name="Freeform 23">
            <a:extLst>
              <a:ext uri="{FF2B5EF4-FFF2-40B4-BE49-F238E27FC236}">
                <a16:creationId xmlns:a16="http://schemas.microsoft.com/office/drawing/2014/main" id="{AD737663-1ADD-7A4D-C3DB-2D603AC8BE60}"/>
              </a:ext>
            </a:extLst>
          </p:cNvPr>
          <p:cNvSpPr/>
          <p:nvPr userDrawn="1"/>
        </p:nvSpPr>
        <p:spPr>
          <a:xfrm rot="945129">
            <a:off x="2779713" y="982074"/>
            <a:ext cx="82760" cy="6002561"/>
          </a:xfrm>
          <a:custGeom>
            <a:avLst/>
            <a:gdLst>
              <a:gd name="connsiteX0" fmla="*/ 0 w 62070"/>
              <a:gd name="connsiteY0" fmla="*/ 13193 h 5898379"/>
              <a:gd name="connsiteX1" fmla="*/ 62070 w 62070"/>
              <a:gd name="connsiteY1" fmla="*/ 0 h 5898379"/>
              <a:gd name="connsiteX2" fmla="*/ 62070 w 62070"/>
              <a:gd name="connsiteY2" fmla="*/ 5885186 h 5898379"/>
              <a:gd name="connsiteX3" fmla="*/ 0 w 62070"/>
              <a:gd name="connsiteY3" fmla="*/ 5898379 h 5898379"/>
            </a:gdLst>
            <a:ahLst/>
            <a:cxnLst>
              <a:cxn ang="0">
                <a:pos x="connsiteX0" y="connsiteY0"/>
              </a:cxn>
              <a:cxn ang="0">
                <a:pos x="connsiteX1" y="connsiteY1"/>
              </a:cxn>
              <a:cxn ang="0">
                <a:pos x="connsiteX2" y="connsiteY2"/>
              </a:cxn>
              <a:cxn ang="0">
                <a:pos x="connsiteX3" y="connsiteY3"/>
              </a:cxn>
            </a:cxnLst>
            <a:rect l="l" t="t" r="r" b="b"/>
            <a:pathLst>
              <a:path w="62070" h="5898379">
                <a:moveTo>
                  <a:pt x="0" y="13193"/>
                </a:moveTo>
                <a:lnTo>
                  <a:pt x="62070" y="0"/>
                </a:lnTo>
                <a:lnTo>
                  <a:pt x="62070" y="5885186"/>
                </a:lnTo>
                <a:lnTo>
                  <a:pt x="0" y="58983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9549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000" y="540000"/>
            <a:ext cx="10403493" cy="720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800100" y="1260000"/>
            <a:ext cx="10674351" cy="46136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65295" y="6461969"/>
            <a:ext cx="1440000" cy="153888"/>
          </a:xfrm>
          <a:prstGeom prst="rect">
            <a:avLst/>
          </a:prstGeom>
        </p:spPr>
        <p:txBody>
          <a:bodyPr vert="horz" lIns="0" tIns="0" rIns="0" bIns="0" rtlCol="0" anchor="ctr">
            <a:spAutoFit/>
          </a:bodyPr>
          <a:lstStyle>
            <a:lvl1pPr algn="l">
              <a:defRPr sz="10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6770772" y="6461969"/>
            <a:ext cx="41148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994451" y="6461969"/>
            <a:ext cx="4800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fld id="{34EE6032-F583-496F-AD5D-81CD4EDC3993}" type="slidenum">
              <a:rPr lang="en-GB" smtClean="0"/>
              <a:pPr/>
              <a:t>‹#›</a:t>
            </a:fld>
            <a:endParaRPr lang="en-GB"/>
          </a:p>
        </p:txBody>
      </p:sp>
      <p:grpSp>
        <p:nvGrpSpPr>
          <p:cNvPr id="32" name="Group 31"/>
          <p:cNvGrpSpPr/>
          <p:nvPr userDrawn="1"/>
        </p:nvGrpSpPr>
        <p:grpSpPr>
          <a:xfrm>
            <a:off x="1070958" y="6335518"/>
            <a:ext cx="1388533" cy="351027"/>
            <a:chOff x="2463800" y="2101007"/>
            <a:chExt cx="4216400" cy="1023938"/>
          </a:xfrm>
          <a:solidFill>
            <a:schemeClr val="tx2"/>
          </a:solidFill>
        </p:grpSpPr>
        <p:sp>
          <p:nvSpPr>
            <p:cNvPr id="11" name="Freeform 5"/>
            <p:cNvSpPr>
              <a:spLocks/>
            </p:cNvSpPr>
            <p:nvPr userDrawn="1"/>
          </p:nvSpPr>
          <p:spPr bwMode="auto">
            <a:xfrm>
              <a:off x="2463800" y="2101007"/>
              <a:ext cx="422275" cy="803275"/>
            </a:xfrm>
            <a:custGeom>
              <a:avLst/>
              <a:gdLst>
                <a:gd name="T0" fmla="*/ 124 w 155"/>
                <a:gd name="T1" fmla="*/ 0 h 296"/>
                <a:gd name="T2" fmla="*/ 63 w 155"/>
                <a:gd name="T3" fmla="*/ 0 h 296"/>
                <a:gd name="T4" fmla="*/ 49 w 155"/>
                <a:gd name="T5" fmla="*/ 68 h 296"/>
                <a:gd name="T6" fmla="*/ 10 w 155"/>
                <a:gd name="T7" fmla="*/ 68 h 296"/>
                <a:gd name="T8" fmla="*/ 0 w 155"/>
                <a:gd name="T9" fmla="*/ 109 h 296"/>
                <a:gd name="T10" fmla="*/ 40 w 155"/>
                <a:gd name="T11" fmla="*/ 109 h 296"/>
                <a:gd name="T12" fmla="*/ 15 w 155"/>
                <a:gd name="T13" fmla="*/ 229 h 296"/>
                <a:gd name="T14" fmla="*/ 12 w 155"/>
                <a:gd name="T15" fmla="*/ 250 h 296"/>
                <a:gd name="T16" fmla="*/ 71 w 155"/>
                <a:gd name="T17" fmla="*/ 296 h 296"/>
                <a:gd name="T18" fmla="*/ 109 w 155"/>
                <a:gd name="T19" fmla="*/ 294 h 296"/>
                <a:gd name="T20" fmla="*/ 120 w 155"/>
                <a:gd name="T21" fmla="*/ 246 h 296"/>
                <a:gd name="T22" fmla="*/ 98 w 155"/>
                <a:gd name="T23" fmla="*/ 247 h 296"/>
                <a:gd name="T24" fmla="*/ 77 w 155"/>
                <a:gd name="T25" fmla="*/ 231 h 296"/>
                <a:gd name="T26" fmla="*/ 78 w 155"/>
                <a:gd name="T27" fmla="*/ 221 h 296"/>
                <a:gd name="T28" fmla="*/ 101 w 155"/>
                <a:gd name="T29" fmla="*/ 109 h 296"/>
                <a:gd name="T30" fmla="*/ 145 w 155"/>
                <a:gd name="T31" fmla="*/ 109 h 296"/>
                <a:gd name="T32" fmla="*/ 155 w 155"/>
                <a:gd name="T33" fmla="*/ 68 h 296"/>
                <a:gd name="T34" fmla="*/ 110 w 155"/>
                <a:gd name="T35" fmla="*/ 68 h 296"/>
                <a:gd name="T36" fmla="*/ 124 w 155"/>
                <a:gd name="T3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96">
                  <a:moveTo>
                    <a:pt x="124" y="0"/>
                  </a:moveTo>
                  <a:cubicBezTo>
                    <a:pt x="63" y="0"/>
                    <a:pt x="63" y="0"/>
                    <a:pt x="63" y="0"/>
                  </a:cubicBezTo>
                  <a:cubicBezTo>
                    <a:pt x="49" y="68"/>
                    <a:pt x="49" y="68"/>
                    <a:pt x="49" y="68"/>
                  </a:cubicBezTo>
                  <a:cubicBezTo>
                    <a:pt x="10" y="68"/>
                    <a:pt x="10" y="68"/>
                    <a:pt x="10" y="68"/>
                  </a:cubicBezTo>
                  <a:cubicBezTo>
                    <a:pt x="0" y="109"/>
                    <a:pt x="0" y="109"/>
                    <a:pt x="0" y="109"/>
                  </a:cubicBezTo>
                  <a:cubicBezTo>
                    <a:pt x="40" y="109"/>
                    <a:pt x="40" y="109"/>
                    <a:pt x="40" y="109"/>
                  </a:cubicBezTo>
                  <a:cubicBezTo>
                    <a:pt x="15" y="229"/>
                    <a:pt x="15" y="229"/>
                    <a:pt x="15" y="229"/>
                  </a:cubicBezTo>
                  <a:cubicBezTo>
                    <a:pt x="14" y="237"/>
                    <a:pt x="12" y="245"/>
                    <a:pt x="12" y="250"/>
                  </a:cubicBezTo>
                  <a:cubicBezTo>
                    <a:pt x="11" y="287"/>
                    <a:pt x="42" y="296"/>
                    <a:pt x="71" y="296"/>
                  </a:cubicBezTo>
                  <a:cubicBezTo>
                    <a:pt x="84" y="296"/>
                    <a:pt x="97" y="295"/>
                    <a:pt x="109" y="294"/>
                  </a:cubicBezTo>
                  <a:cubicBezTo>
                    <a:pt x="120" y="246"/>
                    <a:pt x="120" y="246"/>
                    <a:pt x="120" y="246"/>
                  </a:cubicBezTo>
                  <a:cubicBezTo>
                    <a:pt x="112" y="247"/>
                    <a:pt x="105" y="247"/>
                    <a:pt x="98" y="247"/>
                  </a:cubicBezTo>
                  <a:cubicBezTo>
                    <a:pt x="88" y="247"/>
                    <a:pt x="77" y="247"/>
                    <a:pt x="77" y="231"/>
                  </a:cubicBezTo>
                  <a:cubicBezTo>
                    <a:pt x="77" y="229"/>
                    <a:pt x="78" y="225"/>
                    <a:pt x="78" y="221"/>
                  </a:cubicBezTo>
                  <a:cubicBezTo>
                    <a:pt x="101" y="109"/>
                    <a:pt x="101" y="109"/>
                    <a:pt x="101" y="109"/>
                  </a:cubicBezTo>
                  <a:cubicBezTo>
                    <a:pt x="145" y="109"/>
                    <a:pt x="145" y="109"/>
                    <a:pt x="145" y="109"/>
                  </a:cubicBezTo>
                  <a:cubicBezTo>
                    <a:pt x="155" y="68"/>
                    <a:pt x="155" y="68"/>
                    <a:pt x="155" y="68"/>
                  </a:cubicBezTo>
                  <a:cubicBezTo>
                    <a:pt x="110" y="68"/>
                    <a:pt x="110" y="68"/>
                    <a:pt x="110" y="68"/>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noEditPoints="1"/>
            </p:cNvSpPr>
            <p:nvPr userDrawn="1"/>
          </p:nvSpPr>
          <p:spPr bwMode="auto">
            <a:xfrm>
              <a:off x="280352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8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8"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5" y="225"/>
                    <a:pt x="123" y="236"/>
                    <a:pt x="149" y="236"/>
                  </a:cubicBezTo>
                  <a:cubicBezTo>
                    <a:pt x="231"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noEditPoints="1"/>
            </p:cNvSpPr>
            <p:nvPr userDrawn="1"/>
          </p:nvSpPr>
          <p:spPr bwMode="auto">
            <a:xfrm>
              <a:off x="3544888" y="2269282"/>
              <a:ext cx="715963" cy="855663"/>
            </a:xfrm>
            <a:custGeom>
              <a:avLst/>
              <a:gdLst>
                <a:gd name="T0" fmla="*/ 184 w 264"/>
                <a:gd name="T1" fmla="*/ 95 h 315"/>
                <a:gd name="T2" fmla="*/ 119 w 264"/>
                <a:gd name="T3" fmla="*/ 180 h 315"/>
                <a:gd name="T4" fmla="*/ 77 w 264"/>
                <a:gd name="T5" fmla="*/ 131 h 315"/>
                <a:gd name="T6" fmla="*/ 140 w 264"/>
                <a:gd name="T7" fmla="*/ 46 h 315"/>
                <a:gd name="T8" fmla="*/ 184 w 264"/>
                <a:gd name="T9" fmla="*/ 95 h 315"/>
                <a:gd name="T10" fmla="*/ 264 w 264"/>
                <a:gd name="T11" fmla="*/ 6 h 315"/>
                <a:gd name="T12" fmla="*/ 205 w 264"/>
                <a:gd name="T13" fmla="*/ 6 h 315"/>
                <a:gd name="T14" fmla="*/ 198 w 264"/>
                <a:gd name="T15" fmla="*/ 40 h 315"/>
                <a:gd name="T16" fmla="*/ 197 w 264"/>
                <a:gd name="T17" fmla="*/ 40 h 315"/>
                <a:gd name="T18" fmla="*/ 129 w 264"/>
                <a:gd name="T19" fmla="*/ 0 h 315"/>
                <a:gd name="T20" fmla="*/ 16 w 264"/>
                <a:gd name="T21" fmla="*/ 135 h 315"/>
                <a:gd name="T22" fmla="*/ 102 w 264"/>
                <a:gd name="T23" fmla="*/ 226 h 315"/>
                <a:gd name="T24" fmla="*/ 163 w 264"/>
                <a:gd name="T25" fmla="*/ 195 h 315"/>
                <a:gd name="T26" fmla="*/ 164 w 264"/>
                <a:gd name="T27" fmla="*/ 196 h 315"/>
                <a:gd name="T28" fmla="*/ 102 w 264"/>
                <a:gd name="T29" fmla="*/ 274 h 315"/>
                <a:gd name="T30" fmla="*/ 61 w 264"/>
                <a:gd name="T31" fmla="*/ 242 h 315"/>
                <a:gd name="T32" fmla="*/ 0 w 264"/>
                <a:gd name="T33" fmla="*/ 242 h 315"/>
                <a:gd name="T34" fmla="*/ 96 w 264"/>
                <a:gd name="T35" fmla="*/ 315 h 315"/>
                <a:gd name="T36" fmla="*/ 219 w 264"/>
                <a:gd name="T37" fmla="*/ 218 h 315"/>
                <a:gd name="T38" fmla="*/ 264 w 264"/>
                <a:gd name="T3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 h="315">
                  <a:moveTo>
                    <a:pt x="184" y="95"/>
                  </a:moveTo>
                  <a:cubicBezTo>
                    <a:pt x="184" y="133"/>
                    <a:pt x="163" y="180"/>
                    <a:pt x="119" y="180"/>
                  </a:cubicBezTo>
                  <a:cubicBezTo>
                    <a:pt x="90" y="180"/>
                    <a:pt x="77" y="157"/>
                    <a:pt x="77" y="131"/>
                  </a:cubicBezTo>
                  <a:cubicBezTo>
                    <a:pt x="77" y="95"/>
                    <a:pt x="99" y="46"/>
                    <a:pt x="140" y="46"/>
                  </a:cubicBezTo>
                  <a:cubicBezTo>
                    <a:pt x="170" y="46"/>
                    <a:pt x="184" y="67"/>
                    <a:pt x="184" y="95"/>
                  </a:cubicBezTo>
                  <a:moveTo>
                    <a:pt x="264" y="6"/>
                  </a:moveTo>
                  <a:cubicBezTo>
                    <a:pt x="205" y="6"/>
                    <a:pt x="205" y="6"/>
                    <a:pt x="205" y="6"/>
                  </a:cubicBezTo>
                  <a:cubicBezTo>
                    <a:pt x="198" y="40"/>
                    <a:pt x="198" y="40"/>
                    <a:pt x="198" y="40"/>
                  </a:cubicBezTo>
                  <a:cubicBezTo>
                    <a:pt x="197" y="40"/>
                    <a:pt x="197" y="40"/>
                    <a:pt x="197" y="40"/>
                  </a:cubicBezTo>
                  <a:cubicBezTo>
                    <a:pt x="184" y="11"/>
                    <a:pt x="159" y="0"/>
                    <a:pt x="129" y="0"/>
                  </a:cubicBezTo>
                  <a:cubicBezTo>
                    <a:pt x="57" y="0"/>
                    <a:pt x="16" y="70"/>
                    <a:pt x="16" y="135"/>
                  </a:cubicBezTo>
                  <a:cubicBezTo>
                    <a:pt x="16" y="190"/>
                    <a:pt x="48" y="226"/>
                    <a:pt x="102" y="226"/>
                  </a:cubicBezTo>
                  <a:cubicBezTo>
                    <a:pt x="127" y="226"/>
                    <a:pt x="147" y="216"/>
                    <a:pt x="163" y="195"/>
                  </a:cubicBezTo>
                  <a:cubicBezTo>
                    <a:pt x="164" y="196"/>
                    <a:pt x="164" y="196"/>
                    <a:pt x="164" y="196"/>
                  </a:cubicBezTo>
                  <a:cubicBezTo>
                    <a:pt x="152" y="239"/>
                    <a:pt x="141" y="274"/>
                    <a:pt x="102" y="274"/>
                  </a:cubicBezTo>
                  <a:cubicBezTo>
                    <a:pt x="82" y="274"/>
                    <a:pt x="61" y="264"/>
                    <a:pt x="61" y="242"/>
                  </a:cubicBezTo>
                  <a:cubicBezTo>
                    <a:pt x="0" y="242"/>
                    <a:pt x="0" y="242"/>
                    <a:pt x="0" y="242"/>
                  </a:cubicBezTo>
                  <a:cubicBezTo>
                    <a:pt x="0" y="295"/>
                    <a:pt x="50" y="315"/>
                    <a:pt x="96" y="315"/>
                  </a:cubicBezTo>
                  <a:cubicBezTo>
                    <a:pt x="170" y="315"/>
                    <a:pt x="204" y="286"/>
                    <a:pt x="219" y="218"/>
                  </a:cubicBezTo>
                  <a:lnTo>
                    <a:pt x="26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4222750" y="2269282"/>
              <a:ext cx="523875" cy="623888"/>
            </a:xfrm>
            <a:custGeom>
              <a:avLst/>
              <a:gdLst>
                <a:gd name="T0" fmla="*/ 0 w 193"/>
                <a:gd name="T1" fmla="*/ 230 h 230"/>
                <a:gd name="T2" fmla="*/ 62 w 193"/>
                <a:gd name="T3" fmla="*/ 230 h 230"/>
                <a:gd name="T4" fmla="*/ 82 w 193"/>
                <a:gd name="T5" fmla="*/ 131 h 230"/>
                <a:gd name="T6" fmla="*/ 155 w 193"/>
                <a:gd name="T7" fmla="*/ 57 h 230"/>
                <a:gd name="T8" fmla="*/ 181 w 193"/>
                <a:gd name="T9" fmla="*/ 61 h 230"/>
                <a:gd name="T10" fmla="*/ 193 w 193"/>
                <a:gd name="T11" fmla="*/ 1 h 230"/>
                <a:gd name="T12" fmla="*/ 174 w 193"/>
                <a:gd name="T13" fmla="*/ 0 h 230"/>
                <a:gd name="T14" fmla="*/ 97 w 193"/>
                <a:gd name="T15" fmla="*/ 47 h 230"/>
                <a:gd name="T16" fmla="*/ 96 w 193"/>
                <a:gd name="T17" fmla="*/ 46 h 230"/>
                <a:gd name="T18" fmla="*/ 105 w 193"/>
                <a:gd name="T19" fmla="*/ 6 h 230"/>
                <a:gd name="T20" fmla="*/ 47 w 193"/>
                <a:gd name="T21" fmla="*/ 6 h 230"/>
                <a:gd name="T22" fmla="*/ 0 w 193"/>
                <a:gd name="T23"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30">
                  <a:moveTo>
                    <a:pt x="0" y="230"/>
                  </a:moveTo>
                  <a:cubicBezTo>
                    <a:pt x="62" y="230"/>
                    <a:pt x="62" y="230"/>
                    <a:pt x="62" y="230"/>
                  </a:cubicBezTo>
                  <a:cubicBezTo>
                    <a:pt x="82" y="131"/>
                    <a:pt x="82" y="131"/>
                    <a:pt x="82" y="131"/>
                  </a:cubicBezTo>
                  <a:cubicBezTo>
                    <a:pt x="91" y="93"/>
                    <a:pt x="108" y="57"/>
                    <a:pt x="155" y="57"/>
                  </a:cubicBezTo>
                  <a:cubicBezTo>
                    <a:pt x="163" y="57"/>
                    <a:pt x="172" y="59"/>
                    <a:pt x="181" y="61"/>
                  </a:cubicBezTo>
                  <a:cubicBezTo>
                    <a:pt x="193" y="1"/>
                    <a:pt x="193" y="1"/>
                    <a:pt x="193" y="1"/>
                  </a:cubicBezTo>
                  <a:cubicBezTo>
                    <a:pt x="187" y="0"/>
                    <a:pt x="181" y="0"/>
                    <a:pt x="174" y="0"/>
                  </a:cubicBezTo>
                  <a:cubicBezTo>
                    <a:pt x="141" y="0"/>
                    <a:pt x="111" y="17"/>
                    <a:pt x="97" y="47"/>
                  </a:cubicBezTo>
                  <a:cubicBezTo>
                    <a:pt x="96" y="46"/>
                    <a:pt x="96" y="46"/>
                    <a:pt x="96" y="46"/>
                  </a:cubicBezTo>
                  <a:cubicBezTo>
                    <a:pt x="105" y="6"/>
                    <a:pt x="105" y="6"/>
                    <a:pt x="105" y="6"/>
                  </a:cubicBezTo>
                  <a:cubicBezTo>
                    <a:pt x="47" y="6"/>
                    <a:pt x="47" y="6"/>
                    <a:pt x="47" y="6"/>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noEditPoints="1"/>
            </p:cNvSpPr>
            <p:nvPr userDrawn="1"/>
          </p:nvSpPr>
          <p:spPr bwMode="auto">
            <a:xfrm>
              <a:off x="4706938" y="2269282"/>
              <a:ext cx="631825" cy="639763"/>
            </a:xfrm>
            <a:custGeom>
              <a:avLst/>
              <a:gdLst>
                <a:gd name="T0" fmla="*/ 172 w 233"/>
                <a:gd name="T1" fmla="*/ 96 h 236"/>
                <a:gd name="T2" fmla="*/ 106 w 233"/>
                <a:gd name="T3" fmla="*/ 190 h 236"/>
                <a:gd name="T4" fmla="*/ 62 w 233"/>
                <a:gd name="T5" fmla="*/ 139 h 236"/>
                <a:gd name="T6" fmla="*/ 127 w 233"/>
                <a:gd name="T7" fmla="*/ 46 h 236"/>
                <a:gd name="T8" fmla="*/ 172 w 233"/>
                <a:gd name="T9" fmla="*/ 96 h 236"/>
                <a:gd name="T10" fmla="*/ 233 w 233"/>
                <a:gd name="T11" fmla="*/ 95 h 236"/>
                <a:gd name="T12" fmla="*/ 129 w 233"/>
                <a:gd name="T13" fmla="*/ 0 h 236"/>
                <a:gd name="T14" fmla="*/ 0 w 233"/>
                <a:gd name="T15" fmla="*/ 139 h 236"/>
                <a:gd name="T16" fmla="*/ 103 w 233"/>
                <a:gd name="T17" fmla="*/ 236 h 236"/>
                <a:gd name="T18" fmla="*/ 233 w 233"/>
                <a:gd name="T19" fmla="*/ 9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6">
                  <a:moveTo>
                    <a:pt x="172" y="96"/>
                  </a:moveTo>
                  <a:cubicBezTo>
                    <a:pt x="172" y="133"/>
                    <a:pt x="152" y="190"/>
                    <a:pt x="106" y="190"/>
                  </a:cubicBezTo>
                  <a:cubicBezTo>
                    <a:pt x="77" y="190"/>
                    <a:pt x="62" y="166"/>
                    <a:pt x="62" y="139"/>
                  </a:cubicBezTo>
                  <a:cubicBezTo>
                    <a:pt x="62" y="102"/>
                    <a:pt x="82" y="46"/>
                    <a:pt x="127" y="46"/>
                  </a:cubicBezTo>
                  <a:cubicBezTo>
                    <a:pt x="159" y="46"/>
                    <a:pt x="172" y="66"/>
                    <a:pt x="172" y="96"/>
                  </a:cubicBezTo>
                  <a:moveTo>
                    <a:pt x="233" y="95"/>
                  </a:moveTo>
                  <a:cubicBezTo>
                    <a:pt x="233" y="30"/>
                    <a:pt x="190" y="0"/>
                    <a:pt x="129" y="0"/>
                  </a:cubicBezTo>
                  <a:cubicBezTo>
                    <a:pt x="49" y="0"/>
                    <a:pt x="0" y="64"/>
                    <a:pt x="0" y="139"/>
                  </a:cubicBezTo>
                  <a:cubicBezTo>
                    <a:pt x="0" y="204"/>
                    <a:pt x="40" y="236"/>
                    <a:pt x="103" y="236"/>
                  </a:cubicBezTo>
                  <a:cubicBezTo>
                    <a:pt x="184" y="236"/>
                    <a:pt x="233" y="174"/>
                    <a:pt x="233"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5373688" y="2285157"/>
              <a:ext cx="660400" cy="623888"/>
            </a:xfrm>
            <a:custGeom>
              <a:avLst/>
              <a:gdLst>
                <a:gd name="T0" fmla="*/ 243 w 243"/>
                <a:gd name="T1" fmla="*/ 0 h 230"/>
                <a:gd name="T2" fmla="*/ 181 w 243"/>
                <a:gd name="T3" fmla="*/ 0 h 230"/>
                <a:gd name="T4" fmla="*/ 156 w 243"/>
                <a:gd name="T5" fmla="*/ 119 h 230"/>
                <a:gd name="T6" fmla="*/ 94 w 243"/>
                <a:gd name="T7" fmla="*/ 182 h 230"/>
                <a:gd name="T8" fmla="*/ 64 w 243"/>
                <a:gd name="T9" fmla="*/ 159 h 230"/>
                <a:gd name="T10" fmla="*/ 68 w 243"/>
                <a:gd name="T11" fmla="*/ 131 h 230"/>
                <a:gd name="T12" fmla="*/ 95 w 243"/>
                <a:gd name="T13" fmla="*/ 0 h 230"/>
                <a:gd name="T14" fmla="*/ 34 w 243"/>
                <a:gd name="T15" fmla="*/ 0 h 230"/>
                <a:gd name="T16" fmla="*/ 6 w 243"/>
                <a:gd name="T17" fmla="*/ 131 h 230"/>
                <a:gd name="T18" fmla="*/ 0 w 243"/>
                <a:gd name="T19" fmla="*/ 170 h 230"/>
                <a:gd name="T20" fmla="*/ 65 w 243"/>
                <a:gd name="T21" fmla="*/ 230 h 230"/>
                <a:gd name="T22" fmla="*/ 143 w 243"/>
                <a:gd name="T23" fmla="*/ 193 h 230"/>
                <a:gd name="T24" fmla="*/ 144 w 243"/>
                <a:gd name="T25" fmla="*/ 193 h 230"/>
                <a:gd name="T26" fmla="*/ 137 w 243"/>
                <a:gd name="T27" fmla="*/ 224 h 230"/>
                <a:gd name="T28" fmla="*/ 196 w 243"/>
                <a:gd name="T29" fmla="*/ 224 h 230"/>
                <a:gd name="T30" fmla="*/ 243 w 243"/>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30">
                  <a:moveTo>
                    <a:pt x="243" y="0"/>
                  </a:moveTo>
                  <a:cubicBezTo>
                    <a:pt x="181" y="0"/>
                    <a:pt x="181" y="0"/>
                    <a:pt x="181" y="0"/>
                  </a:cubicBezTo>
                  <a:cubicBezTo>
                    <a:pt x="156" y="119"/>
                    <a:pt x="156" y="119"/>
                    <a:pt x="156" y="119"/>
                  </a:cubicBezTo>
                  <a:cubicBezTo>
                    <a:pt x="150" y="150"/>
                    <a:pt x="131" y="182"/>
                    <a:pt x="94" y="182"/>
                  </a:cubicBezTo>
                  <a:cubicBezTo>
                    <a:pt x="79" y="182"/>
                    <a:pt x="64" y="172"/>
                    <a:pt x="64" y="159"/>
                  </a:cubicBezTo>
                  <a:cubicBezTo>
                    <a:pt x="64" y="153"/>
                    <a:pt x="66" y="138"/>
                    <a:pt x="68" y="131"/>
                  </a:cubicBezTo>
                  <a:cubicBezTo>
                    <a:pt x="95" y="0"/>
                    <a:pt x="95" y="0"/>
                    <a:pt x="95" y="0"/>
                  </a:cubicBezTo>
                  <a:cubicBezTo>
                    <a:pt x="34" y="0"/>
                    <a:pt x="34" y="0"/>
                    <a:pt x="34" y="0"/>
                  </a:cubicBezTo>
                  <a:cubicBezTo>
                    <a:pt x="6" y="131"/>
                    <a:pt x="6" y="131"/>
                    <a:pt x="6" y="131"/>
                  </a:cubicBezTo>
                  <a:cubicBezTo>
                    <a:pt x="4" y="139"/>
                    <a:pt x="0" y="161"/>
                    <a:pt x="0" y="170"/>
                  </a:cubicBezTo>
                  <a:cubicBezTo>
                    <a:pt x="0" y="209"/>
                    <a:pt x="23" y="230"/>
                    <a:pt x="65" y="230"/>
                  </a:cubicBezTo>
                  <a:cubicBezTo>
                    <a:pt x="97" y="230"/>
                    <a:pt x="123" y="217"/>
                    <a:pt x="143" y="193"/>
                  </a:cubicBezTo>
                  <a:cubicBezTo>
                    <a:pt x="144" y="193"/>
                    <a:pt x="144" y="193"/>
                    <a:pt x="144" y="193"/>
                  </a:cubicBezTo>
                  <a:cubicBezTo>
                    <a:pt x="137" y="224"/>
                    <a:pt x="137" y="224"/>
                    <a:pt x="137" y="224"/>
                  </a:cubicBezTo>
                  <a:cubicBezTo>
                    <a:pt x="196" y="224"/>
                    <a:pt x="196" y="224"/>
                    <a:pt x="196" y="224"/>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noEditPoints="1"/>
            </p:cNvSpPr>
            <p:nvPr userDrawn="1"/>
          </p:nvSpPr>
          <p:spPr bwMode="auto">
            <a:xfrm>
              <a:off x="5946775" y="2269282"/>
              <a:ext cx="733425" cy="838200"/>
            </a:xfrm>
            <a:custGeom>
              <a:avLst/>
              <a:gdLst>
                <a:gd name="T0" fmla="*/ 209 w 270"/>
                <a:gd name="T1" fmla="*/ 96 h 309"/>
                <a:gd name="T2" fmla="*/ 142 w 270"/>
                <a:gd name="T3" fmla="*/ 190 h 309"/>
                <a:gd name="T4" fmla="*/ 98 w 270"/>
                <a:gd name="T5" fmla="*/ 141 h 309"/>
                <a:gd name="T6" fmla="*/ 165 w 270"/>
                <a:gd name="T7" fmla="*/ 46 h 309"/>
                <a:gd name="T8" fmla="*/ 209 w 270"/>
                <a:gd name="T9" fmla="*/ 96 h 309"/>
                <a:gd name="T10" fmla="*/ 270 w 270"/>
                <a:gd name="T11" fmla="*/ 88 h 309"/>
                <a:gd name="T12" fmla="*/ 186 w 270"/>
                <a:gd name="T13" fmla="*/ 0 h 309"/>
                <a:gd name="T14" fmla="*/ 119 w 270"/>
                <a:gd name="T15" fmla="*/ 35 h 309"/>
                <a:gd name="T16" fmla="*/ 118 w 270"/>
                <a:gd name="T17" fmla="*/ 34 h 309"/>
                <a:gd name="T18" fmla="*/ 124 w 270"/>
                <a:gd name="T19" fmla="*/ 6 h 309"/>
                <a:gd name="T20" fmla="*/ 64 w 270"/>
                <a:gd name="T21" fmla="*/ 6 h 309"/>
                <a:gd name="T22" fmla="*/ 0 w 270"/>
                <a:gd name="T23" fmla="*/ 309 h 309"/>
                <a:gd name="T24" fmla="*/ 61 w 270"/>
                <a:gd name="T25" fmla="*/ 309 h 309"/>
                <a:gd name="T26" fmla="*/ 85 w 270"/>
                <a:gd name="T27" fmla="*/ 200 h 309"/>
                <a:gd name="T28" fmla="*/ 86 w 270"/>
                <a:gd name="T29" fmla="*/ 200 h 309"/>
                <a:gd name="T30" fmla="*/ 149 w 270"/>
                <a:gd name="T31" fmla="*/ 236 h 309"/>
                <a:gd name="T32" fmla="*/ 270 w 270"/>
                <a:gd name="T33" fmla="*/ 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09">
                  <a:moveTo>
                    <a:pt x="209" y="96"/>
                  </a:moveTo>
                  <a:cubicBezTo>
                    <a:pt x="209" y="136"/>
                    <a:pt x="188" y="190"/>
                    <a:pt x="142" y="190"/>
                  </a:cubicBezTo>
                  <a:cubicBezTo>
                    <a:pt x="112" y="190"/>
                    <a:pt x="98" y="170"/>
                    <a:pt x="98" y="141"/>
                  </a:cubicBezTo>
                  <a:cubicBezTo>
                    <a:pt x="98" y="103"/>
                    <a:pt x="119" y="46"/>
                    <a:pt x="165" y="46"/>
                  </a:cubicBezTo>
                  <a:cubicBezTo>
                    <a:pt x="194" y="46"/>
                    <a:pt x="209" y="69"/>
                    <a:pt x="209" y="96"/>
                  </a:cubicBezTo>
                  <a:moveTo>
                    <a:pt x="270" y="88"/>
                  </a:moveTo>
                  <a:cubicBezTo>
                    <a:pt x="270" y="35"/>
                    <a:pt x="239" y="0"/>
                    <a:pt x="186" y="0"/>
                  </a:cubicBezTo>
                  <a:cubicBezTo>
                    <a:pt x="158" y="0"/>
                    <a:pt x="132" y="10"/>
                    <a:pt x="119" y="35"/>
                  </a:cubicBezTo>
                  <a:cubicBezTo>
                    <a:pt x="118" y="34"/>
                    <a:pt x="118" y="34"/>
                    <a:pt x="118" y="34"/>
                  </a:cubicBezTo>
                  <a:cubicBezTo>
                    <a:pt x="124" y="6"/>
                    <a:pt x="124" y="6"/>
                    <a:pt x="124" y="6"/>
                  </a:cubicBezTo>
                  <a:cubicBezTo>
                    <a:pt x="64" y="6"/>
                    <a:pt x="64" y="6"/>
                    <a:pt x="64" y="6"/>
                  </a:cubicBezTo>
                  <a:cubicBezTo>
                    <a:pt x="0" y="309"/>
                    <a:pt x="0" y="309"/>
                    <a:pt x="0" y="309"/>
                  </a:cubicBezTo>
                  <a:cubicBezTo>
                    <a:pt x="61" y="309"/>
                    <a:pt x="61" y="309"/>
                    <a:pt x="61" y="309"/>
                  </a:cubicBezTo>
                  <a:cubicBezTo>
                    <a:pt x="85" y="200"/>
                    <a:pt x="85" y="200"/>
                    <a:pt x="85" y="200"/>
                  </a:cubicBezTo>
                  <a:cubicBezTo>
                    <a:pt x="86" y="200"/>
                    <a:pt x="86" y="200"/>
                    <a:pt x="86" y="200"/>
                  </a:cubicBezTo>
                  <a:cubicBezTo>
                    <a:pt x="96" y="225"/>
                    <a:pt x="123" y="236"/>
                    <a:pt x="149" y="236"/>
                  </a:cubicBezTo>
                  <a:cubicBezTo>
                    <a:pt x="232" y="236"/>
                    <a:pt x="270" y="162"/>
                    <a:pt x="270"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39" name="Freeform 38"/>
          <p:cNvSpPr/>
          <p:nvPr userDrawn="1"/>
        </p:nvSpPr>
        <p:spPr>
          <a:xfrm rot="720000">
            <a:off x="778122" y="532765"/>
            <a:ext cx="60959" cy="390656"/>
          </a:xfrm>
          <a:custGeom>
            <a:avLst/>
            <a:gdLst>
              <a:gd name="connsiteX0" fmla="*/ 45719 w 45719"/>
              <a:gd name="connsiteY0" fmla="*/ 0 h 390656"/>
              <a:gd name="connsiteX1" fmla="*/ 45719 w 45719"/>
              <a:gd name="connsiteY1" fmla="*/ 380938 h 390656"/>
              <a:gd name="connsiteX2" fmla="*/ 0 w 45719"/>
              <a:gd name="connsiteY2" fmla="*/ 390656 h 390656"/>
              <a:gd name="connsiteX3" fmla="*/ 0 w 45719"/>
              <a:gd name="connsiteY3" fmla="*/ 9718 h 390656"/>
            </a:gdLst>
            <a:ahLst/>
            <a:cxnLst>
              <a:cxn ang="0">
                <a:pos x="connsiteX0" y="connsiteY0"/>
              </a:cxn>
              <a:cxn ang="0">
                <a:pos x="connsiteX1" y="connsiteY1"/>
              </a:cxn>
              <a:cxn ang="0">
                <a:pos x="connsiteX2" y="connsiteY2"/>
              </a:cxn>
              <a:cxn ang="0">
                <a:pos x="connsiteX3" y="connsiteY3"/>
              </a:cxn>
            </a:cxnLst>
            <a:rect l="l" t="t" r="r" b="b"/>
            <a:pathLst>
              <a:path w="45719" h="390656">
                <a:moveTo>
                  <a:pt x="45719" y="0"/>
                </a:moveTo>
                <a:lnTo>
                  <a:pt x="45719" y="380938"/>
                </a:lnTo>
                <a:lnTo>
                  <a:pt x="0" y="390656"/>
                </a:lnTo>
                <a:lnTo>
                  <a:pt x="0" y="97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42" name="Straight Connector 41"/>
          <p:cNvCxnSpPr/>
          <p:nvPr userDrawn="1"/>
        </p:nvCxnSpPr>
        <p:spPr>
          <a:xfrm>
            <a:off x="1070958" y="6219825"/>
            <a:ext cx="1040349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24A7C17B-5E90-488D-9435-A795A61AAC51" descr="Calendar&#10;&#10;Description automatically generated with medium confidence">
            <a:extLst>
              <a:ext uri="{FF2B5EF4-FFF2-40B4-BE49-F238E27FC236}">
                <a16:creationId xmlns:a16="http://schemas.microsoft.com/office/drawing/2014/main" id="{9A6FE0A2-FAA1-95EF-68CF-F46BFE652E9C}"/>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13957" t="13701" r="13864" b="13327"/>
          <a:stretch/>
        </p:blipFill>
        <p:spPr bwMode="auto">
          <a:xfrm>
            <a:off x="11304162" y="48763"/>
            <a:ext cx="834653" cy="843588"/>
          </a:xfrm>
          <a:prstGeom prst="rect">
            <a:avLst/>
          </a:prstGeom>
          <a:noFill/>
          <a:ln>
            <a:noFill/>
          </a:ln>
        </p:spPr>
      </p:pic>
      <p:sp>
        <p:nvSpPr>
          <p:cNvPr id="8" name="TextBox 7">
            <a:extLst>
              <a:ext uri="{FF2B5EF4-FFF2-40B4-BE49-F238E27FC236}">
                <a16:creationId xmlns:a16="http://schemas.microsoft.com/office/drawing/2014/main" id="{911E4B7F-CB52-9949-A255-3C61677C9952}"/>
              </a:ext>
            </a:extLst>
          </p:cNvPr>
          <p:cNvSpPr txBox="1"/>
          <p:nvPr userDrawn="1"/>
        </p:nvSpPr>
        <p:spPr>
          <a:xfrm>
            <a:off x="5642410" y="22660"/>
            <a:ext cx="88582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lumMod val="40000"/>
                    <a:lumOff val="60000"/>
                  </a:schemeClr>
                </a:solidFill>
              </a:rPr>
              <a:t>Official</a:t>
            </a:r>
          </a:p>
        </p:txBody>
      </p:sp>
      <p:sp>
        <p:nvSpPr>
          <p:cNvPr id="9" name="TextBox 8">
            <a:extLst>
              <a:ext uri="{FF2B5EF4-FFF2-40B4-BE49-F238E27FC236}">
                <a16:creationId xmlns:a16="http://schemas.microsoft.com/office/drawing/2014/main" id="{21E409C1-59A5-10FD-9419-DEB7C7D247D5}"/>
              </a:ext>
            </a:extLst>
          </p:cNvPr>
          <p:cNvSpPr txBox="1"/>
          <p:nvPr userDrawn="1"/>
        </p:nvSpPr>
        <p:spPr>
          <a:xfrm>
            <a:off x="5642410" y="6482050"/>
            <a:ext cx="88582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lumMod val="40000"/>
                    <a:lumOff val="60000"/>
                  </a:schemeClr>
                </a:solidFill>
              </a:rPr>
              <a:t>Official</a:t>
            </a:r>
          </a:p>
        </p:txBody>
      </p:sp>
    </p:spTree>
    <p:extLst>
      <p:ext uri="{BB962C8B-B14F-4D97-AF65-F5344CB8AC3E}">
        <p14:creationId xmlns:p14="http://schemas.microsoft.com/office/powerpoint/2010/main" val="35367054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hdr="0" ftr="0" dt="0"/>
  <p:txStyles>
    <p:titleStyle>
      <a:lvl1pPr algn="l" defTabSz="914400" rtl="0" eaLnBrk="1" latinLnBrk="0" hangingPunct="1">
        <a:lnSpc>
          <a:spcPct val="90000"/>
        </a:lnSpc>
        <a:spcBef>
          <a:spcPct val="0"/>
        </a:spcBef>
        <a:buNone/>
        <a:defRPr sz="3200" kern="1200">
          <a:solidFill>
            <a:schemeClr val="tx2"/>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accent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90000"/>
        </a:lnSpc>
        <a:spcBef>
          <a:spcPts val="600"/>
        </a:spcBef>
        <a:buFont typeface="Arial" panose="020B0604020202020204" pitchFamily="34" charset="0"/>
        <a:buNone/>
        <a:defRPr sz="1800" kern="1200">
          <a:solidFill>
            <a:schemeClr val="tx2"/>
          </a:solidFill>
          <a:latin typeface="Segoe UI" panose="020B0502040204020203" pitchFamily="34" charset="0"/>
          <a:ea typeface="+mn-ea"/>
          <a:cs typeface="Segoe UI" panose="020B0502040204020203" pitchFamily="34" charset="0"/>
        </a:defRPr>
      </a:lvl2pPr>
      <a:lvl3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3pPr>
      <a:lvl4pPr marL="457200" indent="-228600"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Segoe UI" panose="020B0502040204020203" pitchFamily="34" charset="0"/>
          <a:ea typeface="+mn-ea"/>
          <a:cs typeface="Segoe UI" panose="020B0502040204020203" pitchFamily="34" charset="0"/>
        </a:defRPr>
      </a:lvl4pPr>
      <a:lvl5pPr marL="690563" indent="-228600" algn="l" defTabSz="914400" rtl="0" eaLnBrk="1" latinLnBrk="0" hangingPunct="1">
        <a:lnSpc>
          <a:spcPct val="90000"/>
        </a:lnSpc>
        <a:spcBef>
          <a:spcPts val="300"/>
        </a:spcBef>
        <a:buFont typeface="Arial" panose="020B0604020202020204" pitchFamily="34" charset="0"/>
        <a:buChar char="–"/>
        <a:defRPr sz="16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499">
          <p15:clr>
            <a:srgbClr val="F26B43"/>
          </p15:clr>
        </p15:guide>
        <p15:guide id="3" pos="5421">
          <p15:clr>
            <a:srgbClr val="F26B43"/>
          </p15:clr>
        </p15:guide>
        <p15:guide id="4" orient="horz" pos="3713">
          <p15:clr>
            <a:srgbClr val="F26B43"/>
          </p15:clr>
        </p15:guide>
        <p15:guide id="5" orient="horz" pos="1003">
          <p15:clr>
            <a:srgbClr val="F26B43"/>
          </p15:clr>
        </p15:guide>
        <p15:guide id="6" orient="horz"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36E73-DB2B-8FE9-AE92-8C19120B8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979821-5193-B442-D01C-8712799D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64828D-C95D-9919-47DC-FC828A23C9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B8F40-0E51-4469-BA36-DCF20A4C252D}" type="datetimeFigureOut">
              <a:rPr lang="en-GB" smtClean="0"/>
              <a:t>10/07/2023</a:t>
            </a:fld>
            <a:endParaRPr lang="en-GB" dirty="0"/>
          </a:p>
        </p:txBody>
      </p:sp>
      <p:sp>
        <p:nvSpPr>
          <p:cNvPr id="5" name="Footer Placeholder 4">
            <a:extLst>
              <a:ext uri="{FF2B5EF4-FFF2-40B4-BE49-F238E27FC236}">
                <a16:creationId xmlns:a16="http://schemas.microsoft.com/office/drawing/2014/main" id="{B2C2C413-F67E-1263-284B-09AE426E4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3ECB5EC-F4D8-DC92-BC17-546521A15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70175-2E30-40B0-96F0-23A6B3BDA60C}" type="slidenum">
              <a:rPr lang="en-GB" smtClean="0"/>
              <a:t>‹#›</a:t>
            </a:fld>
            <a:endParaRPr lang="en-GB" dirty="0"/>
          </a:p>
        </p:txBody>
      </p:sp>
    </p:spTree>
    <p:extLst>
      <p:ext uri="{BB962C8B-B14F-4D97-AF65-F5344CB8AC3E}">
        <p14:creationId xmlns:p14="http://schemas.microsoft.com/office/powerpoint/2010/main" val="13428944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11" r:id="rId19"/>
    <p:sldLayoutId id="214748371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B2238-CE51-46FF-97D8-E593ADFBA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E64302D-577F-437A-88B2-AAA67F033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6188F2-4201-4EA2-862A-0B3AE57E2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9A9E6-D303-460E-A630-862C1D42003A}" type="datetimeFigureOut">
              <a:rPr lang="en-GB" smtClean="0"/>
              <a:t>10/07/2023</a:t>
            </a:fld>
            <a:endParaRPr lang="en-GB"/>
          </a:p>
        </p:txBody>
      </p:sp>
      <p:sp>
        <p:nvSpPr>
          <p:cNvPr id="5" name="Footer Placeholder 4">
            <a:extLst>
              <a:ext uri="{FF2B5EF4-FFF2-40B4-BE49-F238E27FC236}">
                <a16:creationId xmlns:a16="http://schemas.microsoft.com/office/drawing/2014/main" id="{BD9661A2-3ADE-4BCD-B520-5EA4AF8310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5240C2-3428-44B6-9092-96359C4B9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A75E9-0066-4859-B7C8-91952E28A89F}" type="slidenum">
              <a:rPr lang="en-GB" smtClean="0"/>
              <a:t>‹#›</a:t>
            </a:fld>
            <a:endParaRPr lang="en-GB"/>
          </a:p>
        </p:txBody>
      </p:sp>
    </p:spTree>
    <p:extLst>
      <p:ext uri="{BB962C8B-B14F-4D97-AF65-F5344CB8AC3E}">
        <p14:creationId xmlns:p14="http://schemas.microsoft.com/office/powerpoint/2010/main" val="32739264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gov.uk/government/news/rafs-first-synthetic-fuel-drone-flight" TargetMode="External"/><Relationship Id="rId5" Type="http://schemas.openxmlformats.org/officeDocument/2006/relationships/image" Target="../media/image23.jpeg"/><Relationship Id="rId4" Type="http://schemas.openxmlformats.org/officeDocument/2006/relationships/hyperlink" Target="https://mezha.media/en/2022/05/04/malloy-aeronautics-t150-uav-for-delivery-of-urgent-cargo-to-or-from-the-fron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006" y="1700214"/>
            <a:ext cx="7914551" cy="3270620"/>
          </a:xfrm>
        </p:spPr>
        <p:txBody>
          <a:bodyPr>
            <a:normAutofit fontScale="90000"/>
          </a:bodyPr>
          <a:lstStyle/>
          <a:p>
            <a:r>
              <a:rPr lang="en-GB" sz="4400" dirty="0"/>
              <a:t>Multi-Domain Integrated Swarms (MDIS)</a:t>
            </a:r>
            <a:br>
              <a:rPr lang="en-GB" sz="4400" dirty="0"/>
            </a:br>
            <a:br>
              <a:rPr lang="en-GB" sz="4400" dirty="0"/>
            </a:br>
            <a:r>
              <a:rPr lang="en-GB" sz="3600" dirty="0">
                <a:latin typeface="Segoe UI Semilight" panose="020B0402040204020203" pitchFamily="34" charset="0"/>
                <a:cs typeface="Segoe UI Semilight" panose="020B0402040204020203" pitchFamily="34" charset="0"/>
              </a:rPr>
              <a:t>Matthew Hodge</a:t>
            </a:r>
            <a:br>
              <a:rPr lang="en-GB" sz="3600" dirty="0">
                <a:latin typeface="Segoe UI Semilight" panose="020B0402040204020203" pitchFamily="34" charset="0"/>
                <a:cs typeface="Segoe UI Semilight" panose="020B0402040204020203" pitchFamily="34" charset="0"/>
              </a:rPr>
            </a:br>
            <a:r>
              <a:rPr lang="en-GB" sz="3600" dirty="0">
                <a:latin typeface="Segoe UI Semilight" panose="020B0402040204020203" pitchFamily="34" charset="0"/>
                <a:cs typeface="Segoe UI Semilight" panose="020B0402040204020203" pitchFamily="34" charset="0"/>
              </a:rPr>
              <a:t>Operational Analysis</a:t>
            </a:r>
            <a:br>
              <a:rPr lang="en-GB" sz="3600" dirty="0">
                <a:latin typeface="Segoe UI Semilight" panose="020B0402040204020203" pitchFamily="34" charset="0"/>
                <a:cs typeface="Segoe UI Semilight" panose="020B0402040204020203" pitchFamily="34" charset="0"/>
              </a:rPr>
            </a:br>
            <a:r>
              <a:rPr lang="en-GB" sz="3600" dirty="0">
                <a:latin typeface="Segoe UI Semilight" panose="020B0402040204020203" pitchFamily="34" charset="0"/>
                <a:cs typeface="Segoe UI Semilight" panose="020B0402040204020203" pitchFamily="34" charset="0"/>
              </a:rPr>
              <a:t>TPG Services</a:t>
            </a:r>
            <a:br>
              <a:rPr lang="en-GB" sz="3600" dirty="0">
                <a:latin typeface="Segoe UI Semilight" panose="020B0402040204020203" pitchFamily="34" charset="0"/>
                <a:cs typeface="Segoe UI Semilight" panose="020B0402040204020203" pitchFamily="34" charset="0"/>
              </a:rPr>
            </a:br>
            <a:endParaRPr lang="en-GB" sz="4400" dirty="0">
              <a:latin typeface="Segoe UI Semilight" panose="020B0402040204020203" pitchFamily="34" charset="0"/>
              <a:cs typeface="Segoe UI Semilight" panose="020B0402040204020203" pitchFamily="34" charset="0"/>
            </a:endParaRPr>
          </a:p>
        </p:txBody>
      </p:sp>
      <p:sp>
        <p:nvSpPr>
          <p:cNvPr id="3" name="TextBox 2">
            <a:extLst>
              <a:ext uri="{FF2B5EF4-FFF2-40B4-BE49-F238E27FC236}">
                <a16:creationId xmlns:a16="http://schemas.microsoft.com/office/drawing/2014/main" id="{C419E230-3BF1-09C6-F313-F0BAD7C3FA74}"/>
              </a:ext>
            </a:extLst>
          </p:cNvPr>
          <p:cNvSpPr txBox="1"/>
          <p:nvPr/>
        </p:nvSpPr>
        <p:spPr>
          <a:xfrm>
            <a:off x="5642410" y="102870"/>
            <a:ext cx="88582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lumMod val="40000"/>
                    <a:lumOff val="60000"/>
                  </a:schemeClr>
                </a:solidFill>
              </a:rPr>
              <a:t>Official</a:t>
            </a:r>
          </a:p>
        </p:txBody>
      </p:sp>
      <p:sp>
        <p:nvSpPr>
          <p:cNvPr id="4" name="TextBox 3">
            <a:extLst>
              <a:ext uri="{FF2B5EF4-FFF2-40B4-BE49-F238E27FC236}">
                <a16:creationId xmlns:a16="http://schemas.microsoft.com/office/drawing/2014/main" id="{7A880BBD-CD50-F70B-A0FC-CF18FAFBACFE}"/>
              </a:ext>
            </a:extLst>
          </p:cNvPr>
          <p:cNvSpPr txBox="1"/>
          <p:nvPr/>
        </p:nvSpPr>
        <p:spPr>
          <a:xfrm>
            <a:off x="5642410" y="6385798"/>
            <a:ext cx="88582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lumMod val="40000"/>
                    <a:lumOff val="60000"/>
                  </a:schemeClr>
                </a:solidFill>
              </a:rPr>
              <a:t>Official</a:t>
            </a:r>
          </a:p>
        </p:txBody>
      </p:sp>
      <p:pic>
        <p:nvPicPr>
          <p:cNvPr id="6" name="24A7C17B-5E90-488D-9435-A795A61AAC51" descr="Calendar&#10;&#10;Description automatically generated with medium confidence">
            <a:extLst>
              <a:ext uri="{FF2B5EF4-FFF2-40B4-BE49-F238E27FC236}">
                <a16:creationId xmlns:a16="http://schemas.microsoft.com/office/drawing/2014/main" id="{5567DE7F-B0EE-4EB1-850F-16F9023AE1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57" t="13701" r="13864" b="13327"/>
          <a:stretch/>
        </p:blipFill>
        <p:spPr bwMode="auto">
          <a:xfrm>
            <a:off x="9095410" y="2704668"/>
            <a:ext cx="2427136" cy="2453118"/>
          </a:xfrm>
          <a:prstGeom prst="rect">
            <a:avLst/>
          </a:prstGeom>
          <a:noFill/>
          <a:ln>
            <a:noFill/>
          </a:ln>
        </p:spPr>
      </p:pic>
    </p:spTree>
    <p:extLst>
      <p:ext uri="{BB962C8B-B14F-4D97-AF65-F5344CB8AC3E}">
        <p14:creationId xmlns:p14="http://schemas.microsoft.com/office/powerpoint/2010/main" val="4164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C2B375-9C29-423B-42FB-AFDC7AFCC754}"/>
              </a:ext>
            </a:extLst>
          </p:cNvPr>
          <p:cNvSpPr>
            <a:spLocks noGrp="1"/>
          </p:cNvSpPr>
          <p:nvPr>
            <p:ph type="ctrTitle"/>
          </p:nvPr>
        </p:nvSpPr>
        <p:spPr>
          <a:xfrm>
            <a:off x="4079653" y="1700214"/>
            <a:ext cx="7394799" cy="3026023"/>
          </a:xfrm>
        </p:spPr>
        <p:txBody>
          <a:bodyPr anchor="ctr"/>
          <a:lstStyle/>
          <a:p>
            <a:r>
              <a:rPr lang="en-GB" dirty="0"/>
              <a:t>What is RAS?</a:t>
            </a:r>
          </a:p>
        </p:txBody>
      </p:sp>
      <p:sp>
        <p:nvSpPr>
          <p:cNvPr id="6" name="Title 3">
            <a:extLst>
              <a:ext uri="{FF2B5EF4-FFF2-40B4-BE49-F238E27FC236}">
                <a16:creationId xmlns:a16="http://schemas.microsoft.com/office/drawing/2014/main" id="{CE1CC7B2-A802-CA46-09C6-61F8895DC975}"/>
              </a:ext>
            </a:extLst>
          </p:cNvPr>
          <p:cNvSpPr txBox="1">
            <a:spLocks/>
          </p:cNvSpPr>
          <p:nvPr/>
        </p:nvSpPr>
        <p:spPr>
          <a:xfrm>
            <a:off x="6929533" y="2917922"/>
            <a:ext cx="8005667" cy="361613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5400" kern="1200">
                <a:solidFill>
                  <a:schemeClr val="accent1"/>
                </a:solidFill>
                <a:latin typeface="Segoe UI Semibold" panose="020B0702040204020203" pitchFamily="34" charset="0"/>
                <a:ea typeface="+mj-ea"/>
                <a:cs typeface="Segoe UI Semibold" panose="020B0702040204020203" pitchFamily="34" charset="0"/>
              </a:defRPr>
            </a:lvl1pPr>
          </a:lstStyle>
          <a:p>
            <a:r>
              <a:rPr lang="en-GB" sz="2400" dirty="0"/>
              <a:t>RAS?</a:t>
            </a:r>
            <a:br>
              <a:rPr lang="en-GB" sz="2400" dirty="0"/>
            </a:br>
            <a:r>
              <a:rPr lang="en-GB" sz="2400" dirty="0"/>
              <a:t>         UAS?</a:t>
            </a:r>
            <a:br>
              <a:rPr lang="en-GB" sz="2400" dirty="0"/>
            </a:br>
            <a:r>
              <a:rPr lang="en-GB" sz="2400" dirty="0"/>
              <a:t>                  UXVs?</a:t>
            </a:r>
            <a:br>
              <a:rPr lang="en-GB" sz="2400" dirty="0"/>
            </a:br>
            <a:r>
              <a:rPr lang="en-GB" sz="2400" dirty="0"/>
              <a:t>                             UFOs?</a:t>
            </a:r>
          </a:p>
        </p:txBody>
      </p:sp>
    </p:spTree>
    <p:extLst>
      <p:ext uri="{BB962C8B-B14F-4D97-AF65-F5344CB8AC3E}">
        <p14:creationId xmlns:p14="http://schemas.microsoft.com/office/powerpoint/2010/main" val="407811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959F-2D31-E742-81F2-3E7617CEE7D5}"/>
              </a:ext>
            </a:extLst>
          </p:cNvPr>
          <p:cNvSpPr>
            <a:spLocks noGrp="1"/>
          </p:cNvSpPr>
          <p:nvPr>
            <p:ph type="title"/>
          </p:nvPr>
        </p:nvSpPr>
        <p:spPr/>
        <p:txBody>
          <a:bodyPr/>
          <a:lstStyle/>
          <a:p>
            <a:r>
              <a:rPr lang="en-GB" dirty="0"/>
              <a:t>MDIS</a:t>
            </a:r>
          </a:p>
        </p:txBody>
      </p:sp>
      <p:sp>
        <p:nvSpPr>
          <p:cNvPr id="3" name="Content Placeholder 2">
            <a:extLst>
              <a:ext uri="{FF2B5EF4-FFF2-40B4-BE49-F238E27FC236}">
                <a16:creationId xmlns:a16="http://schemas.microsoft.com/office/drawing/2014/main" id="{42DACCAA-F92F-E46D-95E9-ABD816BD403E}"/>
              </a:ext>
            </a:extLst>
          </p:cNvPr>
          <p:cNvSpPr>
            <a:spLocks noGrp="1"/>
          </p:cNvSpPr>
          <p:nvPr>
            <p:ph idx="1"/>
          </p:nvPr>
        </p:nvSpPr>
        <p:spPr>
          <a:xfrm>
            <a:off x="3004305" y="1554147"/>
            <a:ext cx="10674351" cy="4613675"/>
          </a:xfrm>
        </p:spPr>
        <p:txBody>
          <a:bodyPr>
            <a:normAutofit/>
          </a:bodyPr>
          <a:lstStyle/>
          <a:p>
            <a:r>
              <a:rPr lang="en-GB" sz="8000" dirty="0">
                <a:solidFill>
                  <a:sysClr val="windowText" lastClr="000000"/>
                </a:solidFill>
                <a:effectLst>
                  <a:glow rad="139700">
                    <a:schemeClr val="accent1">
                      <a:satMod val="175000"/>
                      <a:alpha val="40000"/>
                    </a:schemeClr>
                  </a:glow>
                </a:effectLst>
                <a:ea typeface="Segoe UI Black" panose="020B0A02040204020203" pitchFamily="34" charset="0"/>
              </a:rPr>
              <a:t>Multi Domain Integrated </a:t>
            </a:r>
          </a:p>
          <a:p>
            <a:r>
              <a:rPr lang="en-GB" sz="8000" dirty="0">
                <a:solidFill>
                  <a:schemeClr val="tx1">
                    <a:lumMod val="65000"/>
                    <a:lumOff val="35000"/>
                    <a:alpha val="50000"/>
                  </a:schemeClr>
                </a:solidFill>
              </a:rPr>
              <a:t>Swarms</a:t>
            </a:r>
          </a:p>
        </p:txBody>
      </p:sp>
    </p:spTree>
    <p:extLst>
      <p:ext uri="{BB962C8B-B14F-4D97-AF65-F5344CB8AC3E}">
        <p14:creationId xmlns:p14="http://schemas.microsoft.com/office/powerpoint/2010/main" val="64194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959F-2D31-E742-81F2-3E7617CEE7D5}"/>
              </a:ext>
            </a:extLst>
          </p:cNvPr>
          <p:cNvSpPr>
            <a:spLocks noGrp="1"/>
          </p:cNvSpPr>
          <p:nvPr>
            <p:ph type="title"/>
          </p:nvPr>
        </p:nvSpPr>
        <p:spPr/>
        <p:txBody>
          <a:bodyPr/>
          <a:lstStyle/>
          <a:p>
            <a:r>
              <a:rPr lang="en-GB" dirty="0"/>
              <a:t>MDIS</a:t>
            </a:r>
          </a:p>
        </p:txBody>
      </p:sp>
      <p:sp>
        <p:nvSpPr>
          <p:cNvPr id="3" name="Content Placeholder 2">
            <a:extLst>
              <a:ext uri="{FF2B5EF4-FFF2-40B4-BE49-F238E27FC236}">
                <a16:creationId xmlns:a16="http://schemas.microsoft.com/office/drawing/2014/main" id="{42DACCAA-F92F-E46D-95E9-ABD816BD403E}"/>
              </a:ext>
            </a:extLst>
          </p:cNvPr>
          <p:cNvSpPr>
            <a:spLocks noGrp="1"/>
          </p:cNvSpPr>
          <p:nvPr>
            <p:ph idx="1"/>
          </p:nvPr>
        </p:nvSpPr>
        <p:spPr>
          <a:xfrm>
            <a:off x="3004305" y="1554147"/>
            <a:ext cx="10674351" cy="4613675"/>
          </a:xfrm>
        </p:spPr>
        <p:txBody>
          <a:bodyPr>
            <a:normAutofit/>
          </a:bodyPr>
          <a:lstStyle/>
          <a:p>
            <a:r>
              <a:rPr lang="en-GB" sz="8000" dirty="0">
                <a:solidFill>
                  <a:sysClr val="windowText" lastClr="000000">
                    <a:alpha val="50000"/>
                  </a:sysClr>
                </a:solidFill>
                <a:effectLst/>
                <a:ea typeface="Segoe UI Black" panose="020B0A02040204020203" pitchFamily="34" charset="0"/>
              </a:rPr>
              <a:t>Multi Domain Integrated </a:t>
            </a:r>
          </a:p>
          <a:p>
            <a:r>
              <a:rPr lang="en-GB" sz="8000" dirty="0">
                <a:solidFill>
                  <a:schemeClr val="tx1"/>
                </a:solidFill>
                <a:effectLst>
                  <a:glow rad="139700">
                    <a:schemeClr val="accent1">
                      <a:satMod val="175000"/>
                      <a:alpha val="40000"/>
                    </a:schemeClr>
                  </a:glow>
                </a:effectLst>
              </a:rPr>
              <a:t>Swarms</a:t>
            </a:r>
          </a:p>
        </p:txBody>
      </p:sp>
    </p:spTree>
    <p:extLst>
      <p:ext uri="{BB962C8B-B14F-4D97-AF65-F5344CB8AC3E}">
        <p14:creationId xmlns:p14="http://schemas.microsoft.com/office/powerpoint/2010/main" val="372408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9E43-F0A3-FA77-D068-6ED9F1410346}"/>
              </a:ext>
            </a:extLst>
          </p:cNvPr>
          <p:cNvSpPr>
            <a:spLocks noGrp="1"/>
          </p:cNvSpPr>
          <p:nvPr>
            <p:ph type="title"/>
          </p:nvPr>
        </p:nvSpPr>
        <p:spPr/>
        <p:txBody>
          <a:bodyPr>
            <a:normAutofit fontScale="90000"/>
          </a:bodyPr>
          <a:lstStyle/>
          <a:p>
            <a:r>
              <a:rPr lang="en-GB" dirty="0"/>
              <a:t>What are Robotic Autonomous System &amp; Uncrewed Vehicles?</a:t>
            </a:r>
          </a:p>
        </p:txBody>
      </p:sp>
      <p:sp>
        <p:nvSpPr>
          <p:cNvPr id="5" name="TextBox 4">
            <a:extLst>
              <a:ext uri="{FF2B5EF4-FFF2-40B4-BE49-F238E27FC236}">
                <a16:creationId xmlns:a16="http://schemas.microsoft.com/office/drawing/2014/main" id="{E639C53A-0C2C-BB6B-2FA4-4872E2727586}"/>
              </a:ext>
            </a:extLst>
          </p:cNvPr>
          <p:cNvSpPr txBox="1"/>
          <p:nvPr/>
        </p:nvSpPr>
        <p:spPr>
          <a:xfrm>
            <a:off x="984769" y="5568261"/>
            <a:ext cx="3373871" cy="646331"/>
          </a:xfrm>
          <a:prstGeom prst="rect">
            <a:avLst/>
          </a:prstGeom>
          <a:noFill/>
        </p:spPr>
        <p:txBody>
          <a:bodyPr wrap="square">
            <a:spAutoFit/>
          </a:bodyPr>
          <a:lstStyle/>
          <a:p>
            <a:r>
              <a:rPr lang="en-GB" sz="1200" b="0" i="0" dirty="0">
                <a:solidFill>
                  <a:srgbClr val="000000"/>
                </a:solidFill>
                <a:effectLst/>
                <a:latin typeface="Verdana" panose="020B0604030504040204" pitchFamily="34" charset="0"/>
              </a:rPr>
              <a:t>Image Attribution Statement: Contains public sector information licensed under the Open Government Licence v3.0.</a:t>
            </a:r>
            <a:endParaRPr lang="en-GB" sz="1200" dirty="0"/>
          </a:p>
        </p:txBody>
      </p:sp>
      <p:sp>
        <p:nvSpPr>
          <p:cNvPr id="13" name="TextBox 12">
            <a:extLst>
              <a:ext uri="{FF2B5EF4-FFF2-40B4-BE49-F238E27FC236}">
                <a16:creationId xmlns:a16="http://schemas.microsoft.com/office/drawing/2014/main" id="{32CE885E-7285-5FBE-3695-3D5D1CF8EE71}"/>
              </a:ext>
            </a:extLst>
          </p:cNvPr>
          <p:cNvSpPr txBox="1"/>
          <p:nvPr/>
        </p:nvSpPr>
        <p:spPr>
          <a:xfrm>
            <a:off x="8141370" y="3040575"/>
            <a:ext cx="3514221" cy="369332"/>
          </a:xfrm>
          <a:prstGeom prst="rect">
            <a:avLst/>
          </a:prstGeom>
          <a:noFill/>
        </p:spPr>
        <p:txBody>
          <a:bodyPr wrap="square">
            <a:spAutoFit/>
          </a:bodyPr>
          <a:lstStyle/>
          <a:p>
            <a:r>
              <a:rPr lang="en-GB" b="0" i="0" dirty="0">
                <a:solidFill>
                  <a:srgbClr val="0070C0"/>
                </a:solidFill>
                <a:effectLst/>
                <a:highlight>
                  <a:srgbClr val="FFFF00"/>
                </a:highlight>
                <a:latin typeface="Verdana" panose="020B0604030504040204" pitchFamily="34" charset="0"/>
              </a:rPr>
              <a:t>(Add in UUV)</a:t>
            </a:r>
            <a:endParaRPr lang="en-GB" dirty="0">
              <a:solidFill>
                <a:srgbClr val="0070C0"/>
              </a:solidFill>
              <a:highlight>
                <a:srgbClr val="FFFF00"/>
              </a:highlight>
            </a:endParaRPr>
          </a:p>
        </p:txBody>
      </p:sp>
      <p:grpSp>
        <p:nvGrpSpPr>
          <p:cNvPr id="33" name="Group 32">
            <a:extLst>
              <a:ext uri="{FF2B5EF4-FFF2-40B4-BE49-F238E27FC236}">
                <a16:creationId xmlns:a16="http://schemas.microsoft.com/office/drawing/2014/main" id="{41626E8E-D31E-29A0-484F-7057855D7968}"/>
              </a:ext>
            </a:extLst>
          </p:cNvPr>
          <p:cNvGrpSpPr/>
          <p:nvPr/>
        </p:nvGrpSpPr>
        <p:grpSpPr>
          <a:xfrm>
            <a:off x="8017031" y="1765943"/>
            <a:ext cx="3321395" cy="2329535"/>
            <a:chOff x="5036820" y="1583063"/>
            <a:chExt cx="3321395" cy="2329535"/>
          </a:xfrm>
        </p:grpSpPr>
        <p:pic>
          <p:nvPicPr>
            <p:cNvPr id="10" name="Picture 9">
              <a:extLst>
                <a:ext uri="{FF2B5EF4-FFF2-40B4-BE49-F238E27FC236}">
                  <a16:creationId xmlns:a16="http://schemas.microsoft.com/office/drawing/2014/main" id="{23433980-3B6D-0A8B-4678-977DC45AB6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2" t="2590" r="1832" b="4446"/>
            <a:stretch/>
          </p:blipFill>
          <p:spPr bwMode="auto">
            <a:xfrm>
              <a:off x="5036820" y="1583063"/>
              <a:ext cx="3185708" cy="1620000"/>
            </a:xfrm>
            <a:prstGeom prst="rect">
              <a:avLst/>
            </a:prstGeom>
            <a:noFill/>
            <a:ln>
              <a:noFill/>
            </a:ln>
            <a:extLst>
              <a:ext uri="{53640926-AAD7-44D8-BBD7-CCE9431645EC}">
                <a14:shadowObscured xmlns:a14="http://schemas.microsoft.com/office/drawing/2010/main"/>
              </a:ext>
            </a:extLst>
          </p:spPr>
        </p:pic>
        <p:sp>
          <p:nvSpPr>
            <p:cNvPr id="14" name="Text Box 1">
              <a:extLst>
                <a:ext uri="{FF2B5EF4-FFF2-40B4-BE49-F238E27FC236}">
                  <a16:creationId xmlns:a16="http://schemas.microsoft.com/office/drawing/2014/main" id="{239CD09A-2C3D-4664-8108-6F732D2F833E}"/>
                </a:ext>
              </a:extLst>
            </p:cNvPr>
            <p:cNvSpPr txBox="1"/>
            <p:nvPr/>
          </p:nvSpPr>
          <p:spPr>
            <a:xfrm>
              <a:off x="5043003" y="3212089"/>
              <a:ext cx="3315212" cy="70050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Bef>
                  <a:spcPts val="600"/>
                </a:spcBef>
                <a:spcAft>
                  <a:spcPts val="1200"/>
                </a:spcAft>
              </a:pPr>
              <a: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Above: Malloy t150</a:t>
              </a:r>
              <a:r>
                <a:rPr lang="en-GB" sz="800" b="1" dirty="0">
                  <a:solidFill>
                    <a:srgbClr val="333333"/>
                  </a:solidFill>
                  <a:latin typeface="Segoe UI" panose="020B0502040204020203" pitchFamily="34" charset="0"/>
                  <a:ea typeface="Times New Roman" panose="02020603050405020304" pitchFamily="18" charset="0"/>
                  <a:cs typeface="Segoe UI" panose="020B0502040204020203" pitchFamily="34" charset="0"/>
                </a:rPr>
                <a:t> </a:t>
              </a:r>
              <a: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with a payload sensor</a:t>
              </a:r>
              <a:b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br>
              <a: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a:t>
              </a:r>
              <a:r>
                <a:rPr lang="en-GB" sz="800" b="0" u="sng" dirty="0">
                  <a:solidFill>
                    <a:srgbClr val="E36C0A"/>
                  </a:solidFill>
                  <a:effectLst/>
                  <a:latin typeface="Segoe UI" panose="020B0502040204020203" pitchFamily="34" charset="0"/>
                  <a:ea typeface="Times New Roman" panose="02020603050405020304" pitchFamily="18" charset="0"/>
                  <a:cs typeface="Segoe UI" panose="020B0502040204020203" pitchFamily="34" charset="0"/>
                  <a:hlinkClick r:id="rId4"/>
                </a:rPr>
                <a:t>https://mezha.media/en/2022/05/04/malloy-aeronautics-t150-uav-for-delivery-of-urgent-cargo-to-or-from-the-front-line</a:t>
              </a:r>
              <a: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a:t>
              </a:r>
            </a:p>
          </p:txBody>
        </p:sp>
      </p:grpSp>
      <p:grpSp>
        <p:nvGrpSpPr>
          <p:cNvPr id="32" name="Group 31">
            <a:extLst>
              <a:ext uri="{FF2B5EF4-FFF2-40B4-BE49-F238E27FC236}">
                <a16:creationId xmlns:a16="http://schemas.microsoft.com/office/drawing/2014/main" id="{BFA5DE61-9C18-61AF-D548-F2A06A6A608B}"/>
              </a:ext>
            </a:extLst>
          </p:cNvPr>
          <p:cNvGrpSpPr/>
          <p:nvPr/>
        </p:nvGrpSpPr>
        <p:grpSpPr>
          <a:xfrm>
            <a:off x="1043020" y="1420503"/>
            <a:ext cx="4187962" cy="2083420"/>
            <a:chOff x="1154780" y="1583063"/>
            <a:chExt cx="4187962" cy="2083420"/>
          </a:xfrm>
        </p:grpSpPr>
        <p:pic>
          <p:nvPicPr>
            <p:cNvPr id="17" name="Picture 2" descr="RAF's first synthetic fuel drone flight - GOV.UK">
              <a:extLst>
                <a:ext uri="{FF2B5EF4-FFF2-40B4-BE49-F238E27FC236}">
                  <a16:creationId xmlns:a16="http://schemas.microsoft.com/office/drawing/2014/main" id="{C219BCA5-956E-C701-0A48-8A6286E062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31" t="20813" r="6300" b="25480"/>
            <a:stretch/>
          </p:blipFill>
          <p:spPr bwMode="auto">
            <a:xfrm>
              <a:off x="1154780" y="1583063"/>
              <a:ext cx="3595661" cy="162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
              <a:extLst>
                <a:ext uri="{FF2B5EF4-FFF2-40B4-BE49-F238E27FC236}">
                  <a16:creationId xmlns:a16="http://schemas.microsoft.com/office/drawing/2014/main" id="{872F2DD9-B477-C740-AF99-C23478D079F1}"/>
                </a:ext>
              </a:extLst>
            </p:cNvPr>
            <p:cNvSpPr txBox="1"/>
            <p:nvPr/>
          </p:nvSpPr>
          <p:spPr>
            <a:xfrm>
              <a:off x="1164940" y="3214864"/>
              <a:ext cx="4177802" cy="45161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Bef>
                  <a:spcPts val="600"/>
                </a:spcBef>
                <a:spcAft>
                  <a:spcPts val="1200"/>
                </a:spcAft>
              </a:pPr>
              <a: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Above: </a:t>
              </a:r>
              <a:r>
                <a:rPr lang="en-GB" sz="800" b="1" dirty="0" err="1">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Proj</a:t>
              </a:r>
              <a: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 VERMEER platform:</a:t>
              </a:r>
              <a:b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br>
              <a:r>
                <a:rPr lang="en-GB" sz="800" dirty="0">
                  <a:latin typeface="Segoe UI" panose="020B0502040204020203" pitchFamily="34" charset="0"/>
                  <a:cs typeface="Segoe UI" panose="020B0502040204020203" pitchFamily="34" charset="0"/>
                  <a:hlinkClick r:id="rId6"/>
                </a:rPr>
                <a:t>https://www.gov.uk/government/news/rafs-first-synthetic-fuel-drone-flight</a:t>
              </a:r>
              <a:endParaRPr lang="en-GB" sz="800" dirty="0">
                <a:latin typeface="Segoe UI" panose="020B0502040204020203" pitchFamily="34" charset="0"/>
                <a:cs typeface="Segoe UI" panose="020B0502040204020203" pitchFamily="34" charset="0"/>
              </a:endParaRPr>
            </a:p>
            <a:p>
              <a:pPr>
                <a:spcBef>
                  <a:spcPts val="600"/>
                </a:spcBef>
                <a:spcAft>
                  <a:spcPts val="1200"/>
                </a:spcAft>
              </a:pPr>
              <a:br>
                <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br>
              <a:endParaRPr lang="en-GB" sz="8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endParaRPr>
            </a:p>
          </p:txBody>
        </p:sp>
      </p:grpSp>
      <p:pic>
        <p:nvPicPr>
          <p:cNvPr id="11" name="Picture 10">
            <a:extLst>
              <a:ext uri="{FF2B5EF4-FFF2-40B4-BE49-F238E27FC236}">
                <a16:creationId xmlns:a16="http://schemas.microsoft.com/office/drawing/2014/main" id="{BE11F186-D728-0A26-1AD4-599B13542B7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2574" b="8811"/>
          <a:stretch/>
        </p:blipFill>
        <p:spPr>
          <a:xfrm>
            <a:off x="1451160" y="3910219"/>
            <a:ext cx="2696864" cy="1620000"/>
          </a:xfrm>
          <a:prstGeom prst="rect">
            <a:avLst/>
          </a:prstGeom>
        </p:spPr>
      </p:pic>
      <p:sp>
        <p:nvSpPr>
          <p:cNvPr id="24" name="TextBox 23">
            <a:extLst>
              <a:ext uri="{FF2B5EF4-FFF2-40B4-BE49-F238E27FC236}">
                <a16:creationId xmlns:a16="http://schemas.microsoft.com/office/drawing/2014/main" id="{E0CE0310-9ED4-88DE-1218-54608B6A511B}"/>
              </a:ext>
            </a:extLst>
          </p:cNvPr>
          <p:cNvSpPr txBox="1"/>
          <p:nvPr/>
        </p:nvSpPr>
        <p:spPr>
          <a:xfrm>
            <a:off x="5608321" y="2987356"/>
            <a:ext cx="2418246" cy="400110"/>
          </a:xfrm>
          <a:prstGeom prst="rect">
            <a:avLst/>
          </a:prstGeom>
          <a:solidFill>
            <a:srgbClr val="81929C"/>
          </a:solidFill>
        </p:spPr>
        <p:txBody>
          <a:bodyPr wrap="square" rtlCol="0">
            <a:spAutoFit/>
          </a:bodyPr>
          <a:lstStyle/>
          <a:p>
            <a:pPr algn="ctr"/>
            <a:r>
              <a:rPr lang="en-GB" sz="2000" b="1" dirty="0">
                <a:solidFill>
                  <a:schemeClr val="bg1"/>
                </a:solidFill>
                <a:latin typeface="Segoe UI" panose="020B0502040204020203" pitchFamily="34" charset="0"/>
                <a:cs typeface="Segoe UI" panose="020B0502040204020203" pitchFamily="34" charset="0"/>
              </a:rPr>
              <a:t>UUV (Underwater)</a:t>
            </a:r>
          </a:p>
        </p:txBody>
      </p:sp>
      <p:sp>
        <p:nvSpPr>
          <p:cNvPr id="25" name="TextBox 24">
            <a:extLst>
              <a:ext uri="{FF2B5EF4-FFF2-40B4-BE49-F238E27FC236}">
                <a16:creationId xmlns:a16="http://schemas.microsoft.com/office/drawing/2014/main" id="{6BD98835-05D1-DAA0-B3F4-96B11CAABE3E}"/>
              </a:ext>
            </a:extLst>
          </p:cNvPr>
          <p:cNvSpPr txBox="1"/>
          <p:nvPr/>
        </p:nvSpPr>
        <p:spPr>
          <a:xfrm>
            <a:off x="4638682" y="1423275"/>
            <a:ext cx="2767958" cy="400110"/>
          </a:xfrm>
          <a:prstGeom prst="rect">
            <a:avLst/>
          </a:prstGeom>
          <a:solidFill>
            <a:srgbClr val="E8EBF7"/>
          </a:solidFill>
        </p:spPr>
        <p:txBody>
          <a:bodyPr wrap="square" rtlCol="0">
            <a:spAutoFit/>
          </a:bodyPr>
          <a:lstStyle/>
          <a:p>
            <a:pPr algn="ctr"/>
            <a:r>
              <a:rPr lang="en-GB" sz="2000" b="1" dirty="0">
                <a:latin typeface="Segoe UI" panose="020B0502040204020203" pitchFamily="34" charset="0"/>
                <a:cs typeface="Segoe UI" panose="020B0502040204020203" pitchFamily="34" charset="0"/>
              </a:rPr>
              <a:t>UAV (Air, Fixed Wing)</a:t>
            </a:r>
          </a:p>
        </p:txBody>
      </p:sp>
      <p:sp>
        <p:nvSpPr>
          <p:cNvPr id="26" name="TextBox 25">
            <a:extLst>
              <a:ext uri="{FF2B5EF4-FFF2-40B4-BE49-F238E27FC236}">
                <a16:creationId xmlns:a16="http://schemas.microsoft.com/office/drawing/2014/main" id="{069BB0FD-8771-C792-D365-0E7D5D4E111E}"/>
              </a:ext>
            </a:extLst>
          </p:cNvPr>
          <p:cNvSpPr txBox="1"/>
          <p:nvPr/>
        </p:nvSpPr>
        <p:spPr>
          <a:xfrm>
            <a:off x="5076353" y="2628466"/>
            <a:ext cx="2935096" cy="400110"/>
          </a:xfrm>
          <a:prstGeom prst="rect">
            <a:avLst/>
          </a:prstGeom>
          <a:solidFill>
            <a:srgbClr val="81929C"/>
          </a:solidFill>
        </p:spPr>
        <p:txBody>
          <a:bodyPr wrap="square" rtlCol="0">
            <a:spAutoFit/>
          </a:bodyPr>
          <a:lstStyle/>
          <a:p>
            <a:pPr algn="ctr"/>
            <a:r>
              <a:rPr lang="en-GB" sz="2000" b="1" dirty="0">
                <a:solidFill>
                  <a:schemeClr val="bg1"/>
                </a:solidFill>
                <a:latin typeface="Segoe UI" panose="020B0502040204020203" pitchFamily="34" charset="0"/>
                <a:cs typeface="Segoe UI" panose="020B0502040204020203" pitchFamily="34" charset="0"/>
              </a:rPr>
              <a:t>UAV (Air, Rotary Wing)</a:t>
            </a:r>
          </a:p>
        </p:txBody>
      </p:sp>
      <p:sp>
        <p:nvSpPr>
          <p:cNvPr id="27" name="TextBox 26">
            <a:extLst>
              <a:ext uri="{FF2B5EF4-FFF2-40B4-BE49-F238E27FC236}">
                <a16:creationId xmlns:a16="http://schemas.microsoft.com/office/drawing/2014/main" id="{FA6EDAD4-7C05-F657-4BB8-F5E64555BE87}"/>
              </a:ext>
            </a:extLst>
          </p:cNvPr>
          <p:cNvSpPr txBox="1"/>
          <p:nvPr/>
        </p:nvSpPr>
        <p:spPr>
          <a:xfrm>
            <a:off x="4132705" y="3912125"/>
            <a:ext cx="1942975" cy="400110"/>
          </a:xfrm>
          <a:prstGeom prst="rect">
            <a:avLst/>
          </a:prstGeom>
          <a:solidFill>
            <a:srgbClr val="31322E"/>
          </a:solidFill>
        </p:spPr>
        <p:txBody>
          <a:bodyPr wrap="square" rtlCol="0">
            <a:spAutoFit/>
          </a:bodyPr>
          <a:lstStyle/>
          <a:p>
            <a:pPr algn="ctr"/>
            <a:r>
              <a:rPr lang="en-GB" sz="2000" b="1" dirty="0">
                <a:solidFill>
                  <a:schemeClr val="bg1"/>
                </a:solidFill>
                <a:latin typeface="Segoe UI" panose="020B0502040204020203" pitchFamily="34" charset="0"/>
                <a:cs typeface="Segoe UI" panose="020B0502040204020203" pitchFamily="34" charset="0"/>
              </a:rPr>
              <a:t>UGV (Ground)</a:t>
            </a:r>
          </a:p>
        </p:txBody>
      </p:sp>
      <p:sp>
        <p:nvSpPr>
          <p:cNvPr id="28" name="TextBox 27">
            <a:extLst>
              <a:ext uri="{FF2B5EF4-FFF2-40B4-BE49-F238E27FC236}">
                <a16:creationId xmlns:a16="http://schemas.microsoft.com/office/drawing/2014/main" id="{4F5BAD9A-CBC5-3579-3838-F52706C5BCC2}"/>
              </a:ext>
            </a:extLst>
          </p:cNvPr>
          <p:cNvSpPr txBox="1"/>
          <p:nvPr/>
        </p:nvSpPr>
        <p:spPr>
          <a:xfrm>
            <a:off x="6055411" y="5398984"/>
            <a:ext cx="1942975" cy="400110"/>
          </a:xfrm>
          <a:prstGeom prst="rect">
            <a:avLst/>
          </a:prstGeom>
          <a:solidFill>
            <a:srgbClr val="466C91"/>
          </a:solidFill>
        </p:spPr>
        <p:txBody>
          <a:bodyPr wrap="square" rtlCol="0">
            <a:spAutoFit/>
          </a:bodyPr>
          <a:lstStyle/>
          <a:p>
            <a:pPr algn="ctr"/>
            <a:r>
              <a:rPr lang="en-GB" sz="2000" b="1" dirty="0">
                <a:solidFill>
                  <a:schemeClr val="bg1"/>
                </a:solidFill>
                <a:latin typeface="Segoe UI" panose="020B0502040204020203" pitchFamily="34" charset="0"/>
                <a:cs typeface="Segoe UI" panose="020B0502040204020203" pitchFamily="34" charset="0"/>
              </a:rPr>
              <a:t>USV (Surface)</a:t>
            </a:r>
          </a:p>
        </p:txBody>
      </p:sp>
      <p:pic>
        <p:nvPicPr>
          <p:cNvPr id="7" name="Picture 6">
            <a:extLst>
              <a:ext uri="{FF2B5EF4-FFF2-40B4-BE49-F238E27FC236}">
                <a16:creationId xmlns:a16="http://schemas.microsoft.com/office/drawing/2014/main" id="{FA6C9ECD-5414-14D6-E83B-A0F2DCA86CB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5500" r="2874"/>
          <a:stretch/>
        </p:blipFill>
        <p:spPr>
          <a:xfrm>
            <a:off x="7987734" y="4185246"/>
            <a:ext cx="3219497" cy="1620000"/>
          </a:xfrm>
          <a:prstGeom prst="rect">
            <a:avLst/>
          </a:prstGeom>
        </p:spPr>
      </p:pic>
      <p:sp>
        <p:nvSpPr>
          <p:cNvPr id="34" name="TextBox 33">
            <a:extLst>
              <a:ext uri="{FF2B5EF4-FFF2-40B4-BE49-F238E27FC236}">
                <a16:creationId xmlns:a16="http://schemas.microsoft.com/office/drawing/2014/main" id="{B4B17FD6-08B6-8E54-F4DD-BFD3448EFE0B}"/>
              </a:ext>
            </a:extLst>
          </p:cNvPr>
          <p:cNvSpPr txBox="1"/>
          <p:nvPr/>
        </p:nvSpPr>
        <p:spPr>
          <a:xfrm>
            <a:off x="7993884" y="5777254"/>
            <a:ext cx="3373871" cy="646331"/>
          </a:xfrm>
          <a:prstGeom prst="rect">
            <a:avLst/>
          </a:prstGeom>
          <a:noFill/>
        </p:spPr>
        <p:txBody>
          <a:bodyPr wrap="square">
            <a:spAutoFit/>
          </a:bodyPr>
          <a:lstStyle/>
          <a:p>
            <a:r>
              <a:rPr lang="en-GB" sz="1200" b="0" i="0" dirty="0">
                <a:solidFill>
                  <a:srgbClr val="000000"/>
                </a:solidFill>
                <a:effectLst/>
                <a:latin typeface="Verdana" panose="020B0604030504040204" pitchFamily="34" charset="0"/>
              </a:rPr>
              <a:t>Image Attribution Statement: Contains public sector information licensed under the Open Government Licence v3.0.</a:t>
            </a:r>
            <a:endParaRPr lang="en-GB" sz="1200" dirty="0"/>
          </a:p>
        </p:txBody>
      </p:sp>
    </p:spTree>
    <p:extLst>
      <p:ext uri="{BB962C8B-B14F-4D97-AF65-F5344CB8AC3E}">
        <p14:creationId xmlns:p14="http://schemas.microsoft.com/office/powerpoint/2010/main" val="275630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5007-2581-6B52-45E5-41D8ED7A0E3B}"/>
              </a:ext>
            </a:extLst>
          </p:cNvPr>
          <p:cNvSpPr>
            <a:spLocks noGrp="1"/>
          </p:cNvSpPr>
          <p:nvPr>
            <p:ph type="title"/>
          </p:nvPr>
        </p:nvSpPr>
        <p:spPr>
          <a:xfrm>
            <a:off x="1056000" y="540000"/>
            <a:ext cx="10922640" cy="720000"/>
          </a:xfrm>
        </p:spPr>
        <p:txBody>
          <a:bodyPr>
            <a:normAutofit/>
          </a:bodyPr>
          <a:lstStyle/>
          <a:p>
            <a:r>
              <a:rPr lang="en-GB" dirty="0"/>
              <a:t>Definitions: RCO’s (Current) Autonomy Framework</a:t>
            </a:r>
          </a:p>
        </p:txBody>
      </p:sp>
      <p:pic>
        <p:nvPicPr>
          <p:cNvPr id="5" name="Content Placeholder 4" descr="Table&#10;&#10;Description automatically generated">
            <a:extLst>
              <a:ext uri="{FF2B5EF4-FFF2-40B4-BE49-F238E27FC236}">
                <a16:creationId xmlns:a16="http://schemas.microsoft.com/office/drawing/2014/main" id="{A98C0ACE-830C-6D1F-659D-AC8C9DAFB71C}"/>
              </a:ext>
            </a:extLst>
          </p:cNvPr>
          <p:cNvPicPr>
            <a:picLocks noGrp="1" noChangeAspect="1"/>
          </p:cNvPicPr>
          <p:nvPr>
            <p:ph idx="1"/>
          </p:nvPr>
        </p:nvPicPr>
        <p:blipFill>
          <a:blip r:embed="rId3"/>
          <a:stretch>
            <a:fillRect/>
          </a:stretch>
        </p:blipFill>
        <p:spPr>
          <a:xfrm>
            <a:off x="2288808" y="1417229"/>
            <a:ext cx="7937875" cy="4613275"/>
          </a:xfrm>
          <a:prstGeom prst="rect">
            <a:avLst/>
          </a:prstGeom>
        </p:spPr>
      </p:pic>
    </p:spTree>
    <p:extLst>
      <p:ext uri="{BB962C8B-B14F-4D97-AF65-F5344CB8AC3E}">
        <p14:creationId xmlns:p14="http://schemas.microsoft.com/office/powerpoint/2010/main" val="279139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0B202-1AFA-14B6-8268-9C6798074BDB}"/>
              </a:ext>
            </a:extLst>
          </p:cNvPr>
          <p:cNvSpPr>
            <a:spLocks noGrp="1"/>
          </p:cNvSpPr>
          <p:nvPr>
            <p:ph type="ctrTitle"/>
          </p:nvPr>
        </p:nvSpPr>
        <p:spPr>
          <a:xfrm>
            <a:off x="4079653" y="1915989"/>
            <a:ext cx="7394799" cy="3026023"/>
          </a:xfrm>
        </p:spPr>
        <p:txBody>
          <a:bodyPr anchor="ctr"/>
          <a:lstStyle/>
          <a:p>
            <a:pPr algn="ctr"/>
            <a:r>
              <a:rPr lang="en-GB" dirty="0"/>
              <a:t>Operational Analysis </a:t>
            </a:r>
            <a:br>
              <a:rPr lang="en-GB" dirty="0"/>
            </a:br>
            <a:r>
              <a:rPr lang="en-GB" dirty="0"/>
              <a:t>on MDIS</a:t>
            </a:r>
          </a:p>
        </p:txBody>
      </p:sp>
    </p:spTree>
    <p:extLst>
      <p:ext uri="{BB962C8B-B14F-4D97-AF65-F5344CB8AC3E}">
        <p14:creationId xmlns:p14="http://schemas.microsoft.com/office/powerpoint/2010/main" val="287454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3B92-A809-C08D-0D1C-7F4D4F9C8F6C}"/>
              </a:ext>
            </a:extLst>
          </p:cNvPr>
          <p:cNvSpPr>
            <a:spLocks noGrp="1"/>
          </p:cNvSpPr>
          <p:nvPr>
            <p:ph type="title"/>
          </p:nvPr>
        </p:nvSpPr>
        <p:spPr>
          <a:xfrm>
            <a:off x="1056000" y="540000"/>
            <a:ext cx="10403493" cy="720000"/>
          </a:xfrm>
        </p:spPr>
        <p:txBody>
          <a:bodyPr/>
          <a:lstStyle/>
          <a:p>
            <a:r>
              <a:rPr lang="en-GB"/>
              <a:t>MDIS OA Master Question List (MQL)</a:t>
            </a:r>
            <a:endParaRPr lang="en-GB" dirty="0"/>
          </a:p>
        </p:txBody>
      </p:sp>
      <p:sp>
        <p:nvSpPr>
          <p:cNvPr id="3" name="Content Placeholder 2">
            <a:extLst>
              <a:ext uri="{FF2B5EF4-FFF2-40B4-BE49-F238E27FC236}">
                <a16:creationId xmlns:a16="http://schemas.microsoft.com/office/drawing/2014/main" id="{2711E336-E4B6-51B8-9793-620E4D0C86C7}"/>
              </a:ext>
            </a:extLst>
          </p:cNvPr>
          <p:cNvSpPr>
            <a:spLocks noGrp="1"/>
          </p:cNvSpPr>
          <p:nvPr>
            <p:ph idx="1"/>
          </p:nvPr>
        </p:nvSpPr>
        <p:spPr>
          <a:xfrm>
            <a:off x="800100" y="1260000"/>
            <a:ext cx="10674351" cy="4613675"/>
          </a:xfrm>
        </p:spPr>
        <p:txBody>
          <a:bodyPr/>
          <a:lstStyle/>
          <a:p>
            <a:pPr marL="457200" indent="-457200">
              <a:lnSpc>
                <a:spcPct val="123000"/>
              </a:lnSpc>
              <a:buClr>
                <a:schemeClr val="accent4"/>
              </a:buClr>
              <a:buSzPct val="105000"/>
              <a:buFont typeface="+mj-lt"/>
              <a:buAutoNum type="arabicPeriod"/>
            </a:pPr>
            <a:r>
              <a:rPr lang="en-GB" dirty="0">
                <a:solidFill>
                  <a:schemeClr val="tx2"/>
                </a:solidFill>
              </a:rPr>
              <a:t>What are the representative scenarios for MDIS to be applied against?</a:t>
            </a:r>
          </a:p>
          <a:p>
            <a:pPr marL="457200" indent="-457200">
              <a:lnSpc>
                <a:spcPct val="123000"/>
              </a:lnSpc>
              <a:buClr>
                <a:schemeClr val="accent4"/>
              </a:buClr>
              <a:buSzPct val="105000"/>
              <a:buFont typeface="+mj-lt"/>
              <a:buAutoNum type="arabicPeriod"/>
            </a:pPr>
            <a:r>
              <a:rPr lang="en-GB" dirty="0">
                <a:solidFill>
                  <a:schemeClr val="tx2"/>
                </a:solidFill>
              </a:rPr>
              <a:t>What operational advantages could an MDIS-enabled force provide in 2025+?</a:t>
            </a:r>
          </a:p>
          <a:p>
            <a:pPr marL="457200" indent="-457200">
              <a:lnSpc>
                <a:spcPct val="123000"/>
              </a:lnSpc>
              <a:buClr>
                <a:schemeClr val="accent4"/>
              </a:buClr>
              <a:buSzPct val="105000"/>
              <a:buFont typeface="+mj-lt"/>
              <a:buAutoNum type="arabicPeriod"/>
            </a:pPr>
            <a:r>
              <a:rPr lang="en-GB" dirty="0">
                <a:solidFill>
                  <a:schemeClr val="tx2"/>
                </a:solidFill>
              </a:rPr>
              <a:t>What system elements and enablers does an effective MDIS capability require?</a:t>
            </a:r>
          </a:p>
          <a:p>
            <a:pPr marL="457200" indent="-457200">
              <a:lnSpc>
                <a:spcPct val="123000"/>
              </a:lnSpc>
              <a:buClr>
                <a:schemeClr val="accent4"/>
              </a:buClr>
              <a:buSzPct val="105000"/>
              <a:buFont typeface="+mj-lt"/>
              <a:buAutoNum type="arabicPeriod"/>
            </a:pPr>
            <a:r>
              <a:rPr lang="en-GB" dirty="0">
                <a:solidFill>
                  <a:schemeClr val="tx2"/>
                </a:solidFill>
              </a:rPr>
              <a:t>What are the cost implications of implementing MDIS?</a:t>
            </a:r>
          </a:p>
          <a:p>
            <a:pPr marL="457200" indent="-457200">
              <a:lnSpc>
                <a:spcPct val="123000"/>
              </a:lnSpc>
              <a:buClr>
                <a:schemeClr val="accent4"/>
              </a:buClr>
              <a:buSzPct val="105000"/>
              <a:buFont typeface="+mj-lt"/>
              <a:buAutoNum type="arabicPeriod"/>
            </a:pPr>
            <a:r>
              <a:rPr lang="en-GB" dirty="0">
                <a:solidFill>
                  <a:schemeClr val="tx2"/>
                </a:solidFill>
              </a:rPr>
              <a:t>What future (2030+) developments to elements in an MDIS system would create the greatest benefit? </a:t>
            </a:r>
          </a:p>
          <a:p>
            <a:endParaRPr lang="en-GB" dirty="0"/>
          </a:p>
          <a:p>
            <a:endParaRPr lang="en-GB" dirty="0"/>
          </a:p>
          <a:p>
            <a:endParaRPr lang="en-GB" dirty="0"/>
          </a:p>
        </p:txBody>
      </p:sp>
    </p:spTree>
    <p:extLst>
      <p:ext uri="{BB962C8B-B14F-4D97-AF65-F5344CB8AC3E}">
        <p14:creationId xmlns:p14="http://schemas.microsoft.com/office/powerpoint/2010/main" val="41493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46BA57A-8572-240F-74D0-A8731B36ED6F}"/>
              </a:ext>
            </a:extLst>
          </p:cNvPr>
          <p:cNvGraphicFramePr/>
          <p:nvPr>
            <p:extLst>
              <p:ext uri="{D42A27DB-BD31-4B8C-83A1-F6EECF244321}">
                <p14:modId xmlns:p14="http://schemas.microsoft.com/office/powerpoint/2010/main" val="2740226565"/>
              </p:ext>
            </p:extLst>
          </p:nvPr>
        </p:nvGraphicFramePr>
        <p:xfrm>
          <a:off x="508000" y="1192306"/>
          <a:ext cx="8128000" cy="498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472AAA9-B25D-C8AD-C896-D8643AF86F18}"/>
              </a:ext>
            </a:extLst>
          </p:cNvPr>
          <p:cNvSpPr>
            <a:spLocks noGrp="1"/>
          </p:cNvSpPr>
          <p:nvPr>
            <p:ph type="title"/>
          </p:nvPr>
        </p:nvSpPr>
        <p:spPr/>
        <p:txBody>
          <a:bodyPr/>
          <a:lstStyle/>
          <a:p>
            <a:r>
              <a:rPr lang="en-GB" dirty="0"/>
              <a:t>Where we are</a:t>
            </a:r>
          </a:p>
        </p:txBody>
      </p:sp>
      <p:sp>
        <p:nvSpPr>
          <p:cNvPr id="3" name="Content Placeholder 2">
            <a:extLst>
              <a:ext uri="{FF2B5EF4-FFF2-40B4-BE49-F238E27FC236}">
                <a16:creationId xmlns:a16="http://schemas.microsoft.com/office/drawing/2014/main" id="{A68ADED1-2A58-2B87-674E-5E441D189108}"/>
              </a:ext>
            </a:extLst>
          </p:cNvPr>
          <p:cNvSpPr>
            <a:spLocks noGrp="1"/>
          </p:cNvSpPr>
          <p:nvPr>
            <p:ph idx="1"/>
          </p:nvPr>
        </p:nvSpPr>
        <p:spPr/>
        <p:txBody>
          <a:bodyPr>
            <a:normAutofit/>
          </a:bodyPr>
          <a:lstStyle/>
          <a:p>
            <a:endParaRPr lang="en-GB" dirty="0"/>
          </a:p>
          <a:p>
            <a:pPr marL="342900" indent="-342900">
              <a:buFont typeface="Wingdings" panose="05000000000000000000" pitchFamily="2" charset="2"/>
              <a:buChar char="Ø"/>
            </a:pPr>
            <a:endParaRPr lang="en-GB" dirty="0"/>
          </a:p>
        </p:txBody>
      </p:sp>
      <p:sp>
        <p:nvSpPr>
          <p:cNvPr id="9" name="Right Brace 8">
            <a:extLst>
              <a:ext uri="{FF2B5EF4-FFF2-40B4-BE49-F238E27FC236}">
                <a16:creationId xmlns:a16="http://schemas.microsoft.com/office/drawing/2014/main" id="{8D980222-0AA5-1E13-9025-D505AC71D865}"/>
              </a:ext>
            </a:extLst>
          </p:cNvPr>
          <p:cNvSpPr/>
          <p:nvPr/>
        </p:nvSpPr>
        <p:spPr>
          <a:xfrm>
            <a:off x="8758517" y="4518212"/>
            <a:ext cx="878541" cy="16559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765E7DCE-9386-4730-416B-6A912FE76B30}"/>
              </a:ext>
            </a:extLst>
          </p:cNvPr>
          <p:cNvSpPr txBox="1"/>
          <p:nvPr/>
        </p:nvSpPr>
        <p:spPr>
          <a:xfrm>
            <a:off x="9637058" y="5054437"/>
            <a:ext cx="1287532" cy="646331"/>
          </a:xfrm>
          <a:prstGeom prst="rect">
            <a:avLst/>
          </a:prstGeom>
          <a:noFill/>
        </p:spPr>
        <p:txBody>
          <a:bodyPr wrap="none" rtlCol="0">
            <a:spAutoFit/>
          </a:bodyPr>
          <a:lstStyle/>
          <a:p>
            <a:r>
              <a:rPr lang="en-GB" dirty="0"/>
              <a:t>Underlying</a:t>
            </a:r>
          </a:p>
          <a:p>
            <a:r>
              <a:rPr lang="en-GB" dirty="0"/>
              <a:t>Evidence</a:t>
            </a:r>
          </a:p>
        </p:txBody>
      </p:sp>
      <p:sp>
        <p:nvSpPr>
          <p:cNvPr id="11" name="Right Brace 10">
            <a:extLst>
              <a:ext uri="{FF2B5EF4-FFF2-40B4-BE49-F238E27FC236}">
                <a16:creationId xmlns:a16="http://schemas.microsoft.com/office/drawing/2014/main" id="{0ED80851-F6E0-9513-2C09-EB4F659150D5}"/>
              </a:ext>
            </a:extLst>
          </p:cNvPr>
          <p:cNvSpPr/>
          <p:nvPr/>
        </p:nvSpPr>
        <p:spPr>
          <a:xfrm>
            <a:off x="8768437" y="2294965"/>
            <a:ext cx="868621" cy="2223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FB4A771C-3739-D909-5A05-A27F3C040830}"/>
              </a:ext>
            </a:extLst>
          </p:cNvPr>
          <p:cNvSpPr txBox="1"/>
          <p:nvPr/>
        </p:nvSpPr>
        <p:spPr>
          <a:xfrm>
            <a:off x="9599506" y="3221476"/>
            <a:ext cx="1043876" cy="369332"/>
          </a:xfrm>
          <a:prstGeom prst="rect">
            <a:avLst/>
          </a:prstGeom>
          <a:noFill/>
        </p:spPr>
        <p:txBody>
          <a:bodyPr wrap="none" rtlCol="0">
            <a:spAutoFit/>
          </a:bodyPr>
          <a:lstStyle/>
          <a:p>
            <a:r>
              <a:rPr lang="en-GB" dirty="0"/>
              <a:t>Analysis</a:t>
            </a:r>
          </a:p>
        </p:txBody>
      </p:sp>
      <p:sp>
        <p:nvSpPr>
          <p:cNvPr id="13" name="Right Brace 12">
            <a:extLst>
              <a:ext uri="{FF2B5EF4-FFF2-40B4-BE49-F238E27FC236}">
                <a16:creationId xmlns:a16="http://schemas.microsoft.com/office/drawing/2014/main" id="{5DC8B8CC-DCC6-2C5A-AF06-C65B8FDAACAF}"/>
              </a:ext>
            </a:extLst>
          </p:cNvPr>
          <p:cNvSpPr/>
          <p:nvPr/>
        </p:nvSpPr>
        <p:spPr>
          <a:xfrm>
            <a:off x="8768437" y="1753358"/>
            <a:ext cx="868621" cy="541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806A8F9A-47CF-9CB6-352B-115390F3B3EA}"/>
              </a:ext>
            </a:extLst>
          </p:cNvPr>
          <p:cNvSpPr txBox="1"/>
          <p:nvPr/>
        </p:nvSpPr>
        <p:spPr>
          <a:xfrm>
            <a:off x="9599506" y="1825078"/>
            <a:ext cx="1992853" cy="369332"/>
          </a:xfrm>
          <a:prstGeom prst="rect">
            <a:avLst/>
          </a:prstGeom>
          <a:noFill/>
        </p:spPr>
        <p:txBody>
          <a:bodyPr wrap="none" rtlCol="0">
            <a:spAutoFit/>
          </a:bodyPr>
          <a:lstStyle/>
          <a:p>
            <a:r>
              <a:rPr lang="en-GB" dirty="0"/>
              <a:t>Recommendation</a:t>
            </a:r>
          </a:p>
        </p:txBody>
      </p:sp>
    </p:spTree>
    <p:extLst>
      <p:ext uri="{BB962C8B-B14F-4D97-AF65-F5344CB8AC3E}">
        <p14:creationId xmlns:p14="http://schemas.microsoft.com/office/powerpoint/2010/main" val="90820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66DE-7D89-D46A-DBB2-51CC66635B95}"/>
              </a:ext>
            </a:extLst>
          </p:cNvPr>
          <p:cNvSpPr>
            <a:spLocks noGrp="1"/>
          </p:cNvSpPr>
          <p:nvPr>
            <p:ph type="title"/>
          </p:nvPr>
        </p:nvSpPr>
        <p:spPr/>
        <p:txBody>
          <a:bodyPr/>
          <a:lstStyle/>
          <a:p>
            <a:r>
              <a:rPr lang="en-GB" dirty="0"/>
              <a:t>What OA Methods have we applied</a:t>
            </a:r>
          </a:p>
        </p:txBody>
      </p:sp>
      <p:sp>
        <p:nvSpPr>
          <p:cNvPr id="3" name="Content Placeholder 2">
            <a:extLst>
              <a:ext uri="{FF2B5EF4-FFF2-40B4-BE49-F238E27FC236}">
                <a16:creationId xmlns:a16="http://schemas.microsoft.com/office/drawing/2014/main" id="{67A3EF02-75EC-231D-8AE1-087CA0D8EA86}"/>
              </a:ext>
            </a:extLst>
          </p:cNvPr>
          <p:cNvSpPr>
            <a:spLocks noGrp="1"/>
          </p:cNvSpPr>
          <p:nvPr>
            <p:ph sz="half" idx="1"/>
          </p:nvPr>
        </p:nvSpPr>
        <p:spPr/>
        <p:txBody>
          <a:bodyPr/>
          <a:lstStyle/>
          <a:p>
            <a:pPr>
              <a:buClr>
                <a:schemeClr val="accent4"/>
              </a:buClr>
            </a:pPr>
            <a:r>
              <a:rPr lang="en-GB" sz="3200" b="1" dirty="0">
                <a:solidFill>
                  <a:schemeClr val="tx2"/>
                </a:solidFill>
              </a:rPr>
              <a:t>Qualitative</a:t>
            </a:r>
          </a:p>
          <a:p>
            <a:pPr marL="342900" indent="-342900">
              <a:buClr>
                <a:schemeClr val="accent4"/>
              </a:buClr>
              <a:buFont typeface="Wingdings" panose="05000000000000000000" pitchFamily="2" charset="2"/>
              <a:buChar char="Ø"/>
            </a:pPr>
            <a:r>
              <a:rPr lang="en-GB" dirty="0">
                <a:solidFill>
                  <a:schemeClr val="tx2"/>
                </a:solidFill>
              </a:rPr>
              <a:t>Produced Use Cases</a:t>
            </a:r>
          </a:p>
          <a:p>
            <a:pPr marL="342900" indent="-342900">
              <a:buClr>
                <a:schemeClr val="accent4"/>
              </a:buClr>
              <a:buFont typeface="Wingdings" panose="05000000000000000000" pitchFamily="2" charset="2"/>
              <a:buChar char="Ø"/>
            </a:pPr>
            <a:r>
              <a:rPr lang="en-GB" dirty="0">
                <a:solidFill>
                  <a:schemeClr val="tx2"/>
                </a:solidFill>
              </a:rPr>
              <a:t>Produced RAS Concept Cards</a:t>
            </a:r>
          </a:p>
          <a:p>
            <a:pPr marL="342900" indent="-342900">
              <a:buClr>
                <a:schemeClr val="accent4"/>
              </a:buClr>
              <a:buFont typeface="Wingdings" panose="05000000000000000000" pitchFamily="2" charset="2"/>
              <a:buChar char="Ø"/>
            </a:pPr>
            <a:r>
              <a:rPr lang="en-GB" dirty="0">
                <a:solidFill>
                  <a:schemeClr val="tx2"/>
                </a:solidFill>
              </a:rPr>
              <a:t>Workshops with military SMEs</a:t>
            </a:r>
          </a:p>
          <a:p>
            <a:pPr marL="342900" indent="-342900">
              <a:buClr>
                <a:schemeClr val="accent4"/>
              </a:buClr>
              <a:buFont typeface="Wingdings" panose="05000000000000000000" pitchFamily="2" charset="2"/>
              <a:buChar char="Ø"/>
            </a:pPr>
            <a:r>
              <a:rPr lang="en-GB" dirty="0">
                <a:solidFill>
                  <a:schemeClr val="tx2"/>
                </a:solidFill>
              </a:rPr>
              <a:t>Measures of Merit</a:t>
            </a:r>
          </a:p>
          <a:p>
            <a:pPr marL="342900" indent="-342900">
              <a:buClr>
                <a:schemeClr val="accent4"/>
              </a:buClr>
              <a:buFont typeface="Wingdings" panose="05000000000000000000" pitchFamily="2" charset="2"/>
              <a:buChar char="Ø"/>
            </a:pPr>
            <a:r>
              <a:rPr lang="en-GB" dirty="0">
                <a:solidFill>
                  <a:schemeClr val="tx2"/>
                </a:solidFill>
              </a:rPr>
              <a:t>Tabletop Exercises</a:t>
            </a:r>
          </a:p>
          <a:p>
            <a:pPr marL="342900" indent="-342900">
              <a:buClr>
                <a:schemeClr val="accent4"/>
              </a:buClr>
              <a:buFont typeface="Wingdings" panose="05000000000000000000" pitchFamily="2" charset="2"/>
              <a:buChar char="Ø"/>
            </a:pPr>
            <a:endParaRPr lang="en-GB" dirty="0">
              <a:solidFill>
                <a:schemeClr val="tx2"/>
              </a:solidFill>
            </a:endParaRPr>
          </a:p>
        </p:txBody>
      </p:sp>
      <p:sp>
        <p:nvSpPr>
          <p:cNvPr id="5" name="Content Placeholder 4">
            <a:extLst>
              <a:ext uri="{FF2B5EF4-FFF2-40B4-BE49-F238E27FC236}">
                <a16:creationId xmlns:a16="http://schemas.microsoft.com/office/drawing/2014/main" id="{8B9B85C9-2B12-EA3C-44C5-88C3FFA2FDB3}"/>
              </a:ext>
            </a:extLst>
          </p:cNvPr>
          <p:cNvSpPr>
            <a:spLocks noGrp="1"/>
          </p:cNvSpPr>
          <p:nvPr>
            <p:ph sz="half" idx="2"/>
          </p:nvPr>
        </p:nvSpPr>
        <p:spPr/>
        <p:txBody>
          <a:bodyPr/>
          <a:lstStyle/>
          <a:p>
            <a:pPr>
              <a:buClr>
                <a:schemeClr val="accent4"/>
              </a:buClr>
            </a:pPr>
            <a:r>
              <a:rPr lang="en-GB" sz="3200" b="1" dirty="0">
                <a:solidFill>
                  <a:schemeClr val="tx2"/>
                </a:solidFill>
              </a:rPr>
              <a:t>Quantitative</a:t>
            </a:r>
          </a:p>
          <a:p>
            <a:pPr marL="342900" indent="-342900">
              <a:buClr>
                <a:schemeClr val="accent4"/>
              </a:buClr>
              <a:buFont typeface="Wingdings" panose="05000000000000000000" pitchFamily="2" charset="2"/>
              <a:buChar char="Ø"/>
            </a:pPr>
            <a:r>
              <a:rPr lang="en-GB" dirty="0">
                <a:solidFill>
                  <a:schemeClr val="tx2"/>
                </a:solidFill>
              </a:rPr>
              <a:t>Modelling</a:t>
            </a:r>
          </a:p>
          <a:p>
            <a:pPr marL="571500" lvl="2" indent="-342900">
              <a:buClr>
                <a:schemeClr val="accent4"/>
              </a:buClr>
              <a:buFont typeface="Wingdings" panose="05000000000000000000" pitchFamily="2" charset="2"/>
              <a:buChar char="Ø"/>
            </a:pPr>
            <a:r>
              <a:rPr lang="en-GB" dirty="0"/>
              <a:t>SEAD</a:t>
            </a:r>
          </a:p>
          <a:p>
            <a:pPr marL="571500" lvl="2" indent="-342900">
              <a:buClr>
                <a:schemeClr val="accent4"/>
              </a:buClr>
              <a:buFont typeface="Wingdings" panose="05000000000000000000" pitchFamily="2" charset="2"/>
              <a:buChar char="Ø"/>
            </a:pPr>
            <a:r>
              <a:rPr lang="en-GB" dirty="0">
                <a:solidFill>
                  <a:schemeClr val="tx2"/>
                </a:solidFill>
              </a:rPr>
              <a:t>Theatre Entry</a:t>
            </a:r>
          </a:p>
          <a:p>
            <a:pPr marL="571500" lvl="2" indent="-342900">
              <a:buClr>
                <a:schemeClr val="accent4"/>
              </a:buClr>
              <a:buFont typeface="Wingdings" panose="05000000000000000000" pitchFamily="2" charset="2"/>
              <a:buChar char="Ø"/>
            </a:pPr>
            <a:r>
              <a:rPr lang="en-GB" dirty="0"/>
              <a:t>ASW</a:t>
            </a:r>
          </a:p>
          <a:p>
            <a:pPr marL="571500" lvl="2" indent="-342900">
              <a:buClr>
                <a:schemeClr val="accent4"/>
              </a:buClr>
              <a:buFont typeface="Wingdings" panose="05000000000000000000" pitchFamily="2" charset="2"/>
              <a:buChar char="Ø"/>
            </a:pPr>
            <a:r>
              <a:rPr lang="en-GB" dirty="0">
                <a:solidFill>
                  <a:schemeClr val="tx2"/>
                </a:solidFill>
              </a:rPr>
              <a:t>Other</a:t>
            </a:r>
          </a:p>
          <a:p>
            <a:pPr marL="342900" indent="-342900">
              <a:buClr>
                <a:schemeClr val="accent4"/>
              </a:buClr>
              <a:buFont typeface="Wingdings" panose="05000000000000000000" pitchFamily="2" charset="2"/>
              <a:buChar char="Ø"/>
            </a:pPr>
            <a:r>
              <a:rPr lang="en-GB" dirty="0">
                <a:solidFill>
                  <a:schemeClr val="tx2"/>
                </a:solidFill>
              </a:rPr>
              <a:t>Platform Investigations</a:t>
            </a:r>
          </a:p>
        </p:txBody>
      </p:sp>
    </p:spTree>
    <p:extLst>
      <p:ext uri="{BB962C8B-B14F-4D97-AF65-F5344CB8AC3E}">
        <p14:creationId xmlns:p14="http://schemas.microsoft.com/office/powerpoint/2010/main" val="225847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traight Connector 17">
            <a:extLst>
              <a:ext uri="{FF2B5EF4-FFF2-40B4-BE49-F238E27FC236}">
                <a16:creationId xmlns:a16="http://schemas.microsoft.com/office/drawing/2014/main" id="{BDDE485D-0B6F-A3BD-6F87-BA2421011A14}"/>
              </a:ext>
            </a:extLst>
          </p:cNvPr>
          <p:cNvSpPr>
            <a:spLocks noChangeShapeType="1"/>
          </p:cNvSpPr>
          <p:nvPr/>
        </p:nvSpPr>
        <p:spPr bwMode="auto">
          <a:xfrm>
            <a:off x="2463499" y="1748827"/>
            <a:ext cx="460322" cy="0"/>
          </a:xfrm>
          <a:prstGeom prst="line">
            <a:avLst/>
          </a:prstGeom>
          <a:noFill/>
          <a:ln w="1270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8" name="Straight Connector 17">
            <a:extLst>
              <a:ext uri="{FF2B5EF4-FFF2-40B4-BE49-F238E27FC236}">
                <a16:creationId xmlns:a16="http://schemas.microsoft.com/office/drawing/2014/main" id="{6082F4C2-CEF3-6C45-E25C-A885B043ED4E}"/>
              </a:ext>
            </a:extLst>
          </p:cNvPr>
          <p:cNvSpPr>
            <a:spLocks noChangeShapeType="1"/>
          </p:cNvSpPr>
          <p:nvPr/>
        </p:nvSpPr>
        <p:spPr bwMode="auto">
          <a:xfrm>
            <a:off x="2467020" y="2644824"/>
            <a:ext cx="460322" cy="0"/>
          </a:xfrm>
          <a:prstGeom prst="line">
            <a:avLst/>
          </a:prstGeom>
          <a:noFill/>
          <a:ln w="1270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9" name="Straight Connector 17">
            <a:extLst>
              <a:ext uri="{FF2B5EF4-FFF2-40B4-BE49-F238E27FC236}">
                <a16:creationId xmlns:a16="http://schemas.microsoft.com/office/drawing/2014/main" id="{741D5953-408C-483C-0CAC-4FBDCEE3F73C}"/>
              </a:ext>
            </a:extLst>
          </p:cNvPr>
          <p:cNvSpPr>
            <a:spLocks noChangeShapeType="1"/>
          </p:cNvSpPr>
          <p:nvPr/>
        </p:nvSpPr>
        <p:spPr bwMode="auto">
          <a:xfrm>
            <a:off x="2456167" y="3359326"/>
            <a:ext cx="460322" cy="0"/>
          </a:xfrm>
          <a:prstGeom prst="line">
            <a:avLst/>
          </a:prstGeom>
          <a:noFill/>
          <a:ln w="1270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10" name="Straight Connector 17">
            <a:extLst>
              <a:ext uri="{FF2B5EF4-FFF2-40B4-BE49-F238E27FC236}">
                <a16:creationId xmlns:a16="http://schemas.microsoft.com/office/drawing/2014/main" id="{F4EDC591-CC89-974E-F13D-37EA0C0217A6}"/>
              </a:ext>
            </a:extLst>
          </p:cNvPr>
          <p:cNvSpPr>
            <a:spLocks noChangeShapeType="1"/>
          </p:cNvSpPr>
          <p:nvPr/>
        </p:nvSpPr>
        <p:spPr bwMode="auto">
          <a:xfrm>
            <a:off x="2456389" y="4102569"/>
            <a:ext cx="460322" cy="0"/>
          </a:xfrm>
          <a:prstGeom prst="line">
            <a:avLst/>
          </a:prstGeom>
          <a:noFill/>
          <a:ln w="1270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12" name="Straight Connector 17">
            <a:extLst>
              <a:ext uri="{FF2B5EF4-FFF2-40B4-BE49-F238E27FC236}">
                <a16:creationId xmlns:a16="http://schemas.microsoft.com/office/drawing/2014/main" id="{81255E84-B807-4D2F-05F1-F9B6518B720D}"/>
              </a:ext>
            </a:extLst>
          </p:cNvPr>
          <p:cNvSpPr>
            <a:spLocks noChangeShapeType="1"/>
          </p:cNvSpPr>
          <p:nvPr/>
        </p:nvSpPr>
        <p:spPr bwMode="auto">
          <a:xfrm>
            <a:off x="2460118" y="4872726"/>
            <a:ext cx="460322" cy="0"/>
          </a:xfrm>
          <a:prstGeom prst="line">
            <a:avLst/>
          </a:prstGeom>
          <a:noFill/>
          <a:ln w="1270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13" name="Straight Connector 17">
            <a:extLst>
              <a:ext uri="{FF2B5EF4-FFF2-40B4-BE49-F238E27FC236}">
                <a16:creationId xmlns:a16="http://schemas.microsoft.com/office/drawing/2014/main" id="{07AD51B2-E089-6036-BB4C-63AF3B5C59B7}"/>
              </a:ext>
            </a:extLst>
          </p:cNvPr>
          <p:cNvSpPr>
            <a:spLocks noChangeShapeType="1"/>
          </p:cNvSpPr>
          <p:nvPr/>
        </p:nvSpPr>
        <p:spPr bwMode="auto">
          <a:xfrm>
            <a:off x="2451283" y="5764618"/>
            <a:ext cx="460322" cy="0"/>
          </a:xfrm>
          <a:prstGeom prst="line">
            <a:avLst/>
          </a:prstGeom>
          <a:noFill/>
          <a:ln w="1270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11" name="Title 10">
            <a:extLst>
              <a:ext uri="{FF2B5EF4-FFF2-40B4-BE49-F238E27FC236}">
                <a16:creationId xmlns:a16="http://schemas.microsoft.com/office/drawing/2014/main" id="{F1830C5C-6AAC-DDD4-1E81-DEE06ABBD70C}"/>
              </a:ext>
            </a:extLst>
          </p:cNvPr>
          <p:cNvSpPr>
            <a:spLocks noGrp="1"/>
          </p:cNvSpPr>
          <p:nvPr>
            <p:ph type="title"/>
          </p:nvPr>
        </p:nvSpPr>
        <p:spPr>
          <a:xfrm>
            <a:off x="1056000" y="540000"/>
            <a:ext cx="10403493" cy="720000"/>
          </a:xfrm>
        </p:spPr>
        <p:txBody>
          <a:bodyPr>
            <a:normAutofit/>
          </a:bodyPr>
          <a:lstStyle/>
          <a:p>
            <a:r>
              <a:rPr lang="en-GB" dirty="0"/>
              <a:t>Hypotheses for MDIS Enabled Operations</a:t>
            </a:r>
          </a:p>
        </p:txBody>
      </p:sp>
      <p:sp>
        <p:nvSpPr>
          <p:cNvPr id="29" name="Rectangle 28">
            <a:extLst>
              <a:ext uri="{FF2B5EF4-FFF2-40B4-BE49-F238E27FC236}">
                <a16:creationId xmlns:a16="http://schemas.microsoft.com/office/drawing/2014/main" id="{2397F758-E77C-DAEE-F09B-DC8D3B67163D}"/>
              </a:ext>
            </a:extLst>
          </p:cNvPr>
          <p:cNvSpPr>
            <a:spLocks noChangeArrowheads="1"/>
          </p:cNvSpPr>
          <p:nvPr/>
        </p:nvSpPr>
        <p:spPr bwMode="auto">
          <a:xfrm>
            <a:off x="1139719" y="13294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1" name="Rectangle 5">
            <a:extLst>
              <a:ext uri="{FF2B5EF4-FFF2-40B4-BE49-F238E27FC236}">
                <a16:creationId xmlns:a16="http://schemas.microsoft.com/office/drawing/2014/main" id="{F89FB956-E705-318D-CCF6-76DEEE27F67B}"/>
              </a:ext>
            </a:extLst>
          </p:cNvPr>
          <p:cNvSpPr>
            <a:spLocks noChangeArrowheads="1"/>
          </p:cNvSpPr>
          <p:nvPr/>
        </p:nvSpPr>
        <p:spPr bwMode="auto">
          <a:xfrm>
            <a:off x="717549" y="1422872"/>
            <a:ext cx="2057063" cy="657590"/>
          </a:xfrm>
          <a:prstGeom prst="rect">
            <a:avLst/>
          </a:prstGeom>
          <a:solidFill>
            <a:srgbClr val="E57200"/>
          </a:solidFill>
          <a:ln w="12700">
            <a:solidFill>
              <a:srgbClr val="A85200"/>
            </a:solidFill>
            <a:miter lim="800000"/>
            <a:headEnd/>
            <a:tailEnd/>
          </a:ln>
        </p:spPr>
        <p:txBody>
          <a:bodyPr vert="horz" wrap="square" lIns="72000" tIns="3600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Accuracy, Precision &amp; Timeliness</a:t>
            </a:r>
            <a:endPar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32" name="Rectangle 10">
            <a:extLst>
              <a:ext uri="{FF2B5EF4-FFF2-40B4-BE49-F238E27FC236}">
                <a16:creationId xmlns:a16="http://schemas.microsoft.com/office/drawing/2014/main" id="{FEFAC0AC-000C-94AC-1F86-6832F5B67B08}"/>
              </a:ext>
            </a:extLst>
          </p:cNvPr>
          <p:cNvSpPr>
            <a:spLocks noChangeArrowheads="1"/>
          </p:cNvSpPr>
          <p:nvPr/>
        </p:nvSpPr>
        <p:spPr bwMode="auto">
          <a:xfrm>
            <a:off x="2933907" y="1422872"/>
            <a:ext cx="8583642" cy="657590"/>
          </a:xfrm>
          <a:prstGeom prst="rect">
            <a:avLst/>
          </a:prstGeom>
          <a:noFill/>
          <a:ln w="19050">
            <a:solidFill>
              <a:srgbClr val="E572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D3935"/>
                </a:solidFill>
                <a:effectLst/>
                <a:latin typeface="Segoe UI" panose="020B0502040204020203" pitchFamily="34" charset="0"/>
                <a:cs typeface="Segoe UI" panose="020B0502040204020203" pitchFamily="34" charset="0"/>
              </a:rPr>
              <a:t>MDIS-enabled platforms perform FIND, IDENTIFY and STRIKE missions more effectively than the current 2030 baseline, by connecting multiple sources that enable the dynamic and timely collection of ISR data. This provides in-depth and multi-layered ISR pictures, to deliver greater accuracy and precision.</a:t>
            </a:r>
            <a:endParaRPr kumimoji="0" lang="en-US" altLang="en-US" sz="1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35" name="Rectangle 6">
            <a:extLst>
              <a:ext uri="{FF2B5EF4-FFF2-40B4-BE49-F238E27FC236}">
                <a16:creationId xmlns:a16="http://schemas.microsoft.com/office/drawing/2014/main" id="{C361ED70-4EC2-9CBF-D554-46E5202A35D6}"/>
              </a:ext>
            </a:extLst>
          </p:cNvPr>
          <p:cNvSpPr>
            <a:spLocks noChangeArrowheads="1"/>
          </p:cNvSpPr>
          <p:nvPr/>
        </p:nvSpPr>
        <p:spPr bwMode="auto">
          <a:xfrm>
            <a:off x="717549" y="2423236"/>
            <a:ext cx="2059518" cy="443230"/>
          </a:xfrm>
          <a:prstGeom prst="rect">
            <a:avLst/>
          </a:prstGeom>
          <a:solidFill>
            <a:srgbClr val="E57200"/>
          </a:solidFill>
          <a:ln w="12700">
            <a:solidFill>
              <a:srgbClr val="A85200"/>
            </a:solidFill>
            <a:miter lim="800000"/>
            <a:headEnd/>
            <a:tailEnd/>
          </a:ln>
        </p:spPr>
        <p:txBody>
          <a:bodyPr vert="horz" wrap="square" lIns="72000" tIns="3600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Lower Cost, Same Effect</a:t>
            </a:r>
            <a:endPar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36" name="Rectangle 15">
            <a:extLst>
              <a:ext uri="{FF2B5EF4-FFF2-40B4-BE49-F238E27FC236}">
                <a16:creationId xmlns:a16="http://schemas.microsoft.com/office/drawing/2014/main" id="{4335801C-A728-ADE7-DC31-3E3392DCF3C3}"/>
              </a:ext>
            </a:extLst>
          </p:cNvPr>
          <p:cNvSpPr>
            <a:spLocks noChangeArrowheads="1"/>
          </p:cNvSpPr>
          <p:nvPr/>
        </p:nvSpPr>
        <p:spPr bwMode="auto">
          <a:xfrm>
            <a:off x="2923821" y="2423236"/>
            <a:ext cx="8593727" cy="439059"/>
          </a:xfrm>
          <a:prstGeom prst="rect">
            <a:avLst/>
          </a:prstGeom>
          <a:noFill/>
          <a:ln w="19050">
            <a:solidFill>
              <a:srgbClr val="E572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D3935"/>
                </a:solidFill>
                <a:effectLst/>
                <a:latin typeface="Segoe UI" panose="020B0502040204020203" pitchFamily="34" charset="0"/>
                <a:cs typeface="Segoe UI" panose="020B0502040204020203" pitchFamily="34" charset="0"/>
              </a:rPr>
              <a:t>MDIS nodes can be equipped with less expensive effectors than traditional platforms, and which require less technologically sophisticated systems to deliver precision effect.</a:t>
            </a:r>
            <a:endParaRPr kumimoji="0" lang="en-US" altLang="en-US" sz="1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37" name="Straight Connector 18">
            <a:extLst>
              <a:ext uri="{FF2B5EF4-FFF2-40B4-BE49-F238E27FC236}">
                <a16:creationId xmlns:a16="http://schemas.microsoft.com/office/drawing/2014/main" id="{4C4591BF-2959-79CF-F361-C3E8CB60C319}"/>
              </a:ext>
            </a:extLst>
          </p:cNvPr>
          <p:cNvSpPr>
            <a:spLocks/>
          </p:cNvSpPr>
          <p:nvPr/>
        </p:nvSpPr>
        <p:spPr bwMode="auto">
          <a:xfrm>
            <a:off x="2478309" y="2644824"/>
            <a:ext cx="176495" cy="0"/>
          </a:xfrm>
          <a:prstGeom prst="line">
            <a:avLst/>
          </a:prstGeom>
          <a:noFill/>
          <a:ln w="635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39" name="Rectangle 7">
            <a:extLst>
              <a:ext uri="{FF2B5EF4-FFF2-40B4-BE49-F238E27FC236}">
                <a16:creationId xmlns:a16="http://schemas.microsoft.com/office/drawing/2014/main" id="{5CF95764-92B1-3C0F-B26D-93559ABE1CC9}"/>
              </a:ext>
            </a:extLst>
          </p:cNvPr>
          <p:cNvSpPr>
            <a:spLocks noChangeArrowheads="1"/>
          </p:cNvSpPr>
          <p:nvPr/>
        </p:nvSpPr>
        <p:spPr bwMode="auto">
          <a:xfrm>
            <a:off x="717549" y="3209240"/>
            <a:ext cx="2059518" cy="314466"/>
          </a:xfrm>
          <a:prstGeom prst="rect">
            <a:avLst/>
          </a:prstGeom>
          <a:solidFill>
            <a:srgbClr val="E57200"/>
          </a:solidFill>
          <a:ln w="12700">
            <a:solidFill>
              <a:srgbClr val="A85200"/>
            </a:solidFill>
            <a:miter lim="800000"/>
            <a:headEnd/>
            <a:tailEnd/>
          </a:ln>
        </p:spPr>
        <p:txBody>
          <a:bodyPr vert="horz" wrap="square" lIns="72000" tIns="0" rIns="72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Greater Redundancy </a:t>
            </a:r>
            <a:endPar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40" name="Rectangle 14">
            <a:extLst>
              <a:ext uri="{FF2B5EF4-FFF2-40B4-BE49-F238E27FC236}">
                <a16:creationId xmlns:a16="http://schemas.microsoft.com/office/drawing/2014/main" id="{0D1FF209-D7D0-710B-172E-A4F3911A8C73}"/>
              </a:ext>
            </a:extLst>
          </p:cNvPr>
          <p:cNvSpPr>
            <a:spLocks noChangeArrowheads="1"/>
          </p:cNvSpPr>
          <p:nvPr/>
        </p:nvSpPr>
        <p:spPr bwMode="auto">
          <a:xfrm>
            <a:off x="2923821" y="3209240"/>
            <a:ext cx="8593727" cy="314466"/>
          </a:xfrm>
          <a:prstGeom prst="rect">
            <a:avLst/>
          </a:prstGeom>
          <a:noFill/>
          <a:ln w="19050">
            <a:solidFill>
              <a:srgbClr val="E572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D3935"/>
                </a:solidFill>
                <a:effectLst/>
                <a:latin typeface="Segoe UI" panose="020B0502040204020203" pitchFamily="34" charset="0"/>
                <a:cs typeface="Segoe UI" panose="020B0502040204020203" pitchFamily="34" charset="0"/>
              </a:rPr>
              <a:t>High volume of MDIS platforms in operation enables greater redundancy and coverage to improve mission survivability.</a:t>
            </a:r>
            <a:endParaRPr kumimoji="0" lang="en-US" altLang="en-US" sz="1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43" name="Rectangle 8">
            <a:extLst>
              <a:ext uri="{FF2B5EF4-FFF2-40B4-BE49-F238E27FC236}">
                <a16:creationId xmlns:a16="http://schemas.microsoft.com/office/drawing/2014/main" id="{3A990BBC-2DA5-9746-CD09-C6B60C149600}"/>
              </a:ext>
            </a:extLst>
          </p:cNvPr>
          <p:cNvSpPr>
            <a:spLocks noChangeArrowheads="1"/>
          </p:cNvSpPr>
          <p:nvPr/>
        </p:nvSpPr>
        <p:spPr bwMode="auto">
          <a:xfrm>
            <a:off x="717549" y="3866480"/>
            <a:ext cx="2059518" cy="433168"/>
          </a:xfrm>
          <a:prstGeom prst="rect">
            <a:avLst/>
          </a:prstGeom>
          <a:solidFill>
            <a:srgbClr val="E57200"/>
          </a:solidFill>
          <a:ln w="12700">
            <a:solidFill>
              <a:srgbClr val="A85200"/>
            </a:solidFill>
            <a:miter lim="800000"/>
            <a:headEnd/>
            <a:tailEnd/>
          </a:ln>
        </p:spPr>
        <p:txBody>
          <a:bodyPr vert="horz" wrap="square" lIns="72000" tIns="0" rIns="72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Lower Risk To Life (Blue)</a:t>
            </a:r>
            <a:endPar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44" name="Rectangle 13">
            <a:extLst>
              <a:ext uri="{FF2B5EF4-FFF2-40B4-BE49-F238E27FC236}">
                <a16:creationId xmlns:a16="http://schemas.microsoft.com/office/drawing/2014/main" id="{72DC14A6-D1B3-CC01-DA1F-8790E5A48E3D}"/>
              </a:ext>
            </a:extLst>
          </p:cNvPr>
          <p:cNvSpPr>
            <a:spLocks noChangeArrowheads="1"/>
          </p:cNvSpPr>
          <p:nvPr/>
        </p:nvSpPr>
        <p:spPr bwMode="auto">
          <a:xfrm>
            <a:off x="2923821" y="3872371"/>
            <a:ext cx="8593727" cy="433168"/>
          </a:xfrm>
          <a:prstGeom prst="rect">
            <a:avLst/>
          </a:prstGeom>
          <a:noFill/>
          <a:ln w="19050">
            <a:solidFill>
              <a:srgbClr val="E572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D3935"/>
                </a:solidFill>
                <a:effectLst/>
                <a:latin typeface="Segoe UI" panose="020B0502040204020203" pitchFamily="34" charset="0"/>
                <a:cs typeface="Segoe UI" panose="020B0502040204020203" pitchFamily="34" charset="0"/>
              </a:rPr>
              <a:t>The risk incumbent in having multiple MDIS platforms destroyed is still lower in cost (both financially and in human life) than losing manned platforms.</a:t>
            </a:r>
            <a:endParaRPr kumimoji="0" lang="en-US" altLang="en-US" sz="1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45" name="Straight Connector 44">
            <a:extLst>
              <a:ext uri="{FF2B5EF4-FFF2-40B4-BE49-F238E27FC236}">
                <a16:creationId xmlns:a16="http://schemas.microsoft.com/office/drawing/2014/main" id="{BA3FD92E-6C24-0D0A-C1D7-AAE5DAD969DB}"/>
              </a:ext>
            </a:extLst>
          </p:cNvPr>
          <p:cNvSpPr>
            <a:spLocks/>
          </p:cNvSpPr>
          <p:nvPr/>
        </p:nvSpPr>
        <p:spPr bwMode="auto">
          <a:xfrm>
            <a:off x="2478309" y="4079110"/>
            <a:ext cx="176495" cy="0"/>
          </a:xfrm>
          <a:prstGeom prst="line">
            <a:avLst/>
          </a:prstGeom>
          <a:noFill/>
          <a:ln w="6350">
            <a:solidFill>
              <a:srgbClr val="E572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200">
              <a:latin typeface="Segoe UI" panose="020B0502040204020203" pitchFamily="34" charset="0"/>
              <a:cs typeface="Segoe UI" panose="020B0502040204020203" pitchFamily="34" charset="0"/>
            </a:endParaRPr>
          </a:p>
        </p:txBody>
      </p:sp>
      <p:sp>
        <p:nvSpPr>
          <p:cNvPr id="47" name="Rectangle 9">
            <a:extLst>
              <a:ext uri="{FF2B5EF4-FFF2-40B4-BE49-F238E27FC236}">
                <a16:creationId xmlns:a16="http://schemas.microsoft.com/office/drawing/2014/main" id="{2C53CE27-7466-DBAF-EBCF-2BAF0DFD5659}"/>
              </a:ext>
            </a:extLst>
          </p:cNvPr>
          <p:cNvSpPr>
            <a:spLocks noChangeArrowheads="1"/>
          </p:cNvSpPr>
          <p:nvPr/>
        </p:nvSpPr>
        <p:spPr bwMode="auto">
          <a:xfrm>
            <a:off x="717549" y="4648313"/>
            <a:ext cx="2059518" cy="432548"/>
          </a:xfrm>
          <a:prstGeom prst="rect">
            <a:avLst/>
          </a:prstGeom>
          <a:solidFill>
            <a:srgbClr val="E57200"/>
          </a:solidFill>
          <a:ln w="12700">
            <a:solidFill>
              <a:srgbClr val="A85200"/>
            </a:solidFill>
            <a:miter lim="800000"/>
            <a:headEnd/>
            <a:tailEnd/>
          </a:ln>
        </p:spPr>
        <p:txBody>
          <a:bodyPr vert="horz" wrap="square" lIns="72000" tIns="0" rIns="72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Greater Endurance</a:t>
            </a:r>
            <a:endPar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48" name="Rectangle 12">
            <a:extLst>
              <a:ext uri="{FF2B5EF4-FFF2-40B4-BE49-F238E27FC236}">
                <a16:creationId xmlns:a16="http://schemas.microsoft.com/office/drawing/2014/main" id="{79CAC616-39E4-600B-BF53-2C51EF04BB7C}"/>
              </a:ext>
            </a:extLst>
          </p:cNvPr>
          <p:cNvSpPr>
            <a:spLocks noChangeArrowheads="1"/>
          </p:cNvSpPr>
          <p:nvPr/>
        </p:nvSpPr>
        <p:spPr bwMode="auto">
          <a:xfrm>
            <a:off x="2923821" y="4648313"/>
            <a:ext cx="8593727" cy="433168"/>
          </a:xfrm>
          <a:prstGeom prst="rect">
            <a:avLst/>
          </a:prstGeom>
          <a:noFill/>
          <a:ln w="19050">
            <a:solidFill>
              <a:srgbClr val="E572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D3935"/>
                </a:solidFill>
                <a:effectLst/>
                <a:latin typeface="Segoe UI" panose="020B0502040204020203" pitchFamily="34" charset="0"/>
                <a:cs typeface="Segoe UI" panose="020B0502040204020203" pitchFamily="34" charset="0"/>
              </a:rPr>
              <a:t>The endurance of MDIS platforms is great enough to support the duration of an operation without impacting allocation of resources away from other taskings.</a:t>
            </a:r>
            <a:endParaRPr kumimoji="0" lang="en-US" altLang="en-US" sz="1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51" name="Rectangle 9">
            <a:extLst>
              <a:ext uri="{FF2B5EF4-FFF2-40B4-BE49-F238E27FC236}">
                <a16:creationId xmlns:a16="http://schemas.microsoft.com/office/drawing/2014/main" id="{BE27EDA0-2816-21A5-5732-CBD2A5B0ACEE}"/>
              </a:ext>
            </a:extLst>
          </p:cNvPr>
          <p:cNvSpPr>
            <a:spLocks noChangeArrowheads="1"/>
          </p:cNvSpPr>
          <p:nvPr/>
        </p:nvSpPr>
        <p:spPr bwMode="auto">
          <a:xfrm>
            <a:off x="710217" y="5424257"/>
            <a:ext cx="2059518" cy="677792"/>
          </a:xfrm>
          <a:prstGeom prst="rect">
            <a:avLst/>
          </a:prstGeom>
          <a:solidFill>
            <a:srgbClr val="E57200"/>
          </a:solidFill>
          <a:ln w="12700">
            <a:solidFill>
              <a:srgbClr val="A85200"/>
            </a:solidFill>
            <a:miter lim="800000"/>
            <a:headEnd/>
            <a:tailEnd/>
          </a:ln>
        </p:spPr>
        <p:txBody>
          <a:bodyPr vert="horz" wrap="square" lIns="72000" tIns="0" rIns="72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Segoe UI" panose="020B0502040204020203" pitchFamily="34" charset="0"/>
                <a:cs typeface="Segoe UI" panose="020B0502040204020203" pitchFamily="34" charset="0"/>
              </a:rPr>
              <a:t>Quality of Information Exchanges / Decision Making</a:t>
            </a:r>
            <a:endPar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52" name="Rectangle 12">
            <a:extLst>
              <a:ext uri="{FF2B5EF4-FFF2-40B4-BE49-F238E27FC236}">
                <a16:creationId xmlns:a16="http://schemas.microsoft.com/office/drawing/2014/main" id="{26FEFB4E-9BA6-4AFD-CF09-18497511E76D}"/>
              </a:ext>
            </a:extLst>
          </p:cNvPr>
          <p:cNvSpPr>
            <a:spLocks noChangeArrowheads="1"/>
          </p:cNvSpPr>
          <p:nvPr/>
        </p:nvSpPr>
        <p:spPr bwMode="auto">
          <a:xfrm>
            <a:off x="2916489" y="5424257"/>
            <a:ext cx="8593727" cy="678764"/>
          </a:xfrm>
          <a:prstGeom prst="rect">
            <a:avLst/>
          </a:prstGeom>
          <a:noFill/>
          <a:ln w="19050">
            <a:solidFill>
              <a:srgbClr val="E572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D3935"/>
                </a:solidFill>
                <a:effectLst/>
                <a:latin typeface="Segoe UI" panose="020B0502040204020203" pitchFamily="34" charset="0"/>
                <a:cs typeface="Segoe UI" panose="020B0502040204020203" pitchFamily="34" charset="0"/>
              </a:rPr>
              <a:t>The speed at which better information is exchanged between platforms is increased, enabling better decision making. </a:t>
            </a:r>
            <a:endParaRPr kumimoji="0" lang="en-US" altLang="en-US" sz="1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98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3DB3E-A403-499C-B4D0-40DF1DF55626}"/>
              </a:ext>
            </a:extLst>
          </p:cNvPr>
          <p:cNvSpPr>
            <a:spLocks noGrp="1"/>
          </p:cNvSpPr>
          <p:nvPr>
            <p:ph type="body" sz="quarter" idx="14"/>
          </p:nvPr>
        </p:nvSpPr>
        <p:spPr/>
        <p:txBody>
          <a:bodyPr/>
          <a:lstStyle/>
          <a:p>
            <a:r>
              <a:rPr lang="en-GB" b="1" i="1" dirty="0" err="1">
                <a:solidFill>
                  <a:schemeClr val="accent2"/>
                </a:solidFill>
                <a:latin typeface="Helvetcia"/>
              </a:rPr>
              <a:t>tpgroup</a:t>
            </a:r>
            <a:endParaRPr lang="en-GB" i="1" dirty="0"/>
          </a:p>
        </p:txBody>
      </p:sp>
      <p:pic>
        <p:nvPicPr>
          <p:cNvPr id="7" name="Picture 6">
            <a:extLst>
              <a:ext uri="{FF2B5EF4-FFF2-40B4-BE49-F238E27FC236}">
                <a16:creationId xmlns:a16="http://schemas.microsoft.com/office/drawing/2014/main" id="{54DC0783-3AC9-4C69-A5F0-A61DC299B7CA}"/>
              </a:ext>
            </a:extLst>
          </p:cNvPr>
          <p:cNvPicPr>
            <a:picLocks noChangeAspect="1"/>
          </p:cNvPicPr>
          <p:nvPr/>
        </p:nvPicPr>
        <p:blipFill>
          <a:blip r:embed="rId3"/>
          <a:stretch>
            <a:fillRect/>
          </a:stretch>
        </p:blipFill>
        <p:spPr>
          <a:xfrm>
            <a:off x="357370" y="3643423"/>
            <a:ext cx="3528727" cy="2464260"/>
          </a:xfrm>
          <a:prstGeom prst="rect">
            <a:avLst/>
          </a:prstGeom>
        </p:spPr>
      </p:pic>
      <p:sp>
        <p:nvSpPr>
          <p:cNvPr id="10" name="TextBox 9">
            <a:extLst>
              <a:ext uri="{FF2B5EF4-FFF2-40B4-BE49-F238E27FC236}">
                <a16:creationId xmlns:a16="http://schemas.microsoft.com/office/drawing/2014/main" id="{520F7883-2BFF-4C9F-99F6-AFF693004DEA}"/>
              </a:ext>
            </a:extLst>
          </p:cNvPr>
          <p:cNvSpPr txBox="1"/>
          <p:nvPr/>
        </p:nvSpPr>
        <p:spPr>
          <a:xfrm>
            <a:off x="907403" y="1827541"/>
            <a:ext cx="2532483"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E57200"/>
                </a:solidFill>
                <a:effectLst/>
                <a:uLnTx/>
                <a:uFillTx/>
                <a:latin typeface="Helvetcia"/>
                <a:ea typeface="+mn-ea"/>
                <a:cs typeface="+mn-cs"/>
              </a:rPr>
              <a:t>tpgroup</a:t>
            </a:r>
            <a:r>
              <a:rPr kumimoji="0" lang="en-GB" sz="1400" b="1" i="1"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 </a:t>
            </a:r>
            <a:r>
              <a:rPr kumimoji="0" lang="en-GB" sz="14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provide consulting, digital solutions and engineering services across the full lifecycle of mission and safety critical programmes in </a:t>
            </a:r>
            <a:r>
              <a:rPr kumimoji="0" lang="en-GB" sz="1400" b="1"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Aviation</a:t>
            </a:r>
            <a:r>
              <a:rPr kumimoji="0" lang="en-GB" sz="14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 </a:t>
            </a:r>
            <a:r>
              <a:rPr kumimoji="0" lang="en-GB" sz="1400" b="1"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Critical Infrastructure</a:t>
            </a:r>
            <a:r>
              <a:rPr kumimoji="0" lang="en-GB" sz="14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 </a:t>
            </a:r>
            <a:r>
              <a:rPr kumimoji="0" lang="en-GB" sz="1400" b="1"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Defence</a:t>
            </a:r>
            <a:r>
              <a:rPr kumimoji="0" lang="en-GB" sz="14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 and </a:t>
            </a:r>
            <a:r>
              <a:rPr kumimoji="0" lang="en-GB" sz="1400" b="1"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Space</a:t>
            </a:r>
            <a:r>
              <a:rPr kumimoji="0" lang="en-GB" sz="14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 sectors</a:t>
            </a:r>
          </a:p>
        </p:txBody>
      </p:sp>
      <p:sp>
        <p:nvSpPr>
          <p:cNvPr id="11" name="TextBox 10">
            <a:extLst>
              <a:ext uri="{FF2B5EF4-FFF2-40B4-BE49-F238E27FC236}">
                <a16:creationId xmlns:a16="http://schemas.microsoft.com/office/drawing/2014/main" id="{66BAAD8A-B762-446B-9FC3-1E369C663AFB}"/>
              </a:ext>
            </a:extLst>
          </p:cNvPr>
          <p:cNvSpPr txBox="1"/>
          <p:nvPr/>
        </p:nvSpPr>
        <p:spPr>
          <a:xfrm>
            <a:off x="3621985" y="5946743"/>
            <a:ext cx="7736297" cy="4616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Approx. 160 Core staff, matrixed Account and Capability structure with significant Associate/SME partner 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E57200"/>
                </a:solidFill>
                <a:effectLst/>
                <a:uLnTx/>
                <a:uFillTx/>
                <a:latin typeface="Soleto Light" panose="020B0406020203030204" pitchFamily="34" charset="0"/>
                <a:ea typeface="+mn-ea"/>
                <a:cs typeface="+mn-cs"/>
              </a:rPr>
              <a:t>Broad client tasking portfolio including in Army HQ, Air Command, DE&amp;S, Defence Digital and Dstl inc. wider S&amp;T.</a:t>
            </a:r>
          </a:p>
        </p:txBody>
      </p:sp>
      <p:sp>
        <p:nvSpPr>
          <p:cNvPr id="4" name="Content Placeholder 2">
            <a:extLst>
              <a:ext uri="{FF2B5EF4-FFF2-40B4-BE49-F238E27FC236}">
                <a16:creationId xmlns:a16="http://schemas.microsoft.com/office/drawing/2014/main" id="{8B39775D-714C-064A-AA0A-74EC764FD53F}"/>
              </a:ext>
            </a:extLst>
          </p:cNvPr>
          <p:cNvSpPr txBox="1">
            <a:spLocks/>
          </p:cNvSpPr>
          <p:nvPr/>
        </p:nvSpPr>
        <p:spPr>
          <a:xfrm>
            <a:off x="6096000" y="1253758"/>
            <a:ext cx="5152878" cy="4281412"/>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400" kern="1200">
                <a:solidFill>
                  <a:schemeClr val="accent1"/>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Segoe UI" panose="020B0502040204020203" pitchFamily="34" charset="0"/>
                <a:ea typeface="+mn-ea"/>
                <a:cs typeface="Segoe UI" panose="020B0502040204020203" pitchFamily="34" charset="0"/>
              </a:defRPr>
            </a:lvl2pPr>
            <a:lvl3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3pPr>
            <a:lvl4pPr marL="457200" indent="-22860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Segoe UI" panose="020B0502040204020203" pitchFamily="34" charset="0"/>
                <a:ea typeface="+mn-ea"/>
                <a:cs typeface="Segoe UI" panose="020B0502040204020203" pitchFamily="34" charset="0"/>
              </a:defRPr>
            </a:lvl4pPr>
            <a:lvl5pPr marL="690563" indent="-228600" algn="l" defTabSz="914400" rtl="0" eaLnBrk="1" latinLnBrk="0" hangingPunct="1">
              <a:lnSpc>
                <a:spcPct val="100000"/>
              </a:lnSpc>
              <a:spcBef>
                <a:spcPts val="300"/>
              </a:spcBef>
              <a:buFont typeface="Arial" panose="020B0604020202020204" pitchFamily="34" charset="0"/>
              <a:buChar char="–"/>
              <a:defRPr sz="16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E57200"/>
                </a:solidFill>
                <a:effectLst/>
                <a:uLnTx/>
                <a:uFillTx/>
                <a:latin typeface="Segoe UI" panose="020B0502040204020203" pitchFamily="34" charset="0"/>
                <a:ea typeface="+mn-ea"/>
                <a:cs typeface="Segoe UI" panose="020B0502040204020203" pitchFamily="34" charset="0"/>
              </a:rPr>
              <a:t>Evidence Based Decision Analysis</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COEIA for procurements</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Modelling of ‘what ifs’</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Expert analysis and assessment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E57200"/>
                </a:solidFill>
                <a:effectLst/>
                <a:uLnTx/>
                <a:uFillTx/>
                <a:latin typeface="Segoe UI" panose="020B0502040204020203" pitchFamily="34" charset="0"/>
                <a:ea typeface="+mn-ea"/>
                <a:cs typeface="Segoe UI" panose="020B0502040204020203" pitchFamily="34" charset="0"/>
              </a:rPr>
              <a:t>Consulting &amp; Solutions</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Workshops to generate consensus </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Stakeholder Engagement to secure buy in</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Requirements elicitation to shape projects</a:t>
            </a:r>
          </a:p>
          <a:p>
            <a:pPr marL="0" marR="0" lvl="1"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E57200"/>
                </a:solidFill>
                <a:effectLst/>
                <a:uLnTx/>
                <a:uFillTx/>
                <a:latin typeface="Segoe UI" panose="020B0502040204020203" pitchFamily="34" charset="0"/>
                <a:ea typeface="+mn-ea"/>
                <a:cs typeface="Segoe UI" panose="020B0502040204020203" pitchFamily="34" charset="0"/>
              </a:rPr>
              <a:t>Customer Friend </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Independent, impartial and solution agnostic advice</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Aid procurement and support gate review</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Full Business Case Approvals Process</a:t>
            </a:r>
          </a:p>
          <a:p>
            <a:pPr marL="0" marR="0" lvl="1"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E57200"/>
                </a:solidFill>
                <a:effectLst/>
                <a:uLnTx/>
                <a:uFillTx/>
                <a:latin typeface="Segoe UI" panose="020B0502040204020203" pitchFamily="34" charset="0"/>
                <a:ea typeface="+mn-ea"/>
                <a:cs typeface="Segoe UI" panose="020B0502040204020203" pitchFamily="34" charset="0"/>
              </a:rPr>
              <a:t>Holistic End to End Programme Delivery</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Full programme life cycle</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Partnering with SMEs and Primes where needed</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rPr>
              <a:t>Delivery of projects, management of operations</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endParaRP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3D393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E57200"/>
              </a:solidFill>
              <a:effectLst/>
              <a:uLnTx/>
              <a:uFillTx/>
              <a:latin typeface="Segoe UI" panose="020B0502040204020203" pitchFamily="34" charset="0"/>
              <a:ea typeface="+mn-ea"/>
              <a:cs typeface="Segoe UI" panose="020B0502040204020203" pitchFamily="34" charset="0"/>
            </a:endParaRPr>
          </a:p>
        </p:txBody>
      </p:sp>
      <p:pic>
        <p:nvPicPr>
          <p:cNvPr id="5" name="Picture 4">
            <a:extLst>
              <a:ext uri="{FF2B5EF4-FFF2-40B4-BE49-F238E27FC236}">
                <a16:creationId xmlns:a16="http://schemas.microsoft.com/office/drawing/2014/main" id="{6B71F63B-4AD9-088B-921A-179CADF4E5A4}"/>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41298" y="3832872"/>
            <a:ext cx="666348" cy="427656"/>
          </a:xfrm>
          <a:prstGeom prst="rect">
            <a:avLst/>
          </a:prstGeom>
        </p:spPr>
      </p:pic>
      <p:pic>
        <p:nvPicPr>
          <p:cNvPr id="6" name="Picture 5">
            <a:extLst>
              <a:ext uri="{FF2B5EF4-FFF2-40B4-BE49-F238E27FC236}">
                <a16:creationId xmlns:a16="http://schemas.microsoft.com/office/drawing/2014/main" id="{26B83319-C4A5-68AC-81E4-7F7686951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899" y="2610316"/>
            <a:ext cx="647150" cy="600180"/>
          </a:xfrm>
          <a:prstGeom prst="rect">
            <a:avLst/>
          </a:prstGeom>
        </p:spPr>
      </p:pic>
      <p:pic>
        <p:nvPicPr>
          <p:cNvPr id="9" name="Picture 8">
            <a:extLst>
              <a:ext uri="{FF2B5EF4-FFF2-40B4-BE49-F238E27FC236}">
                <a16:creationId xmlns:a16="http://schemas.microsoft.com/office/drawing/2014/main" id="{1EB6E4B6-E337-C954-5558-7DD43C4E0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0897" y="1501418"/>
            <a:ext cx="647150" cy="652245"/>
          </a:xfrm>
          <a:prstGeom prst="rect">
            <a:avLst/>
          </a:prstGeom>
        </p:spPr>
      </p:pic>
      <p:pic>
        <p:nvPicPr>
          <p:cNvPr id="12" name="Picture 11">
            <a:extLst>
              <a:ext uri="{FF2B5EF4-FFF2-40B4-BE49-F238E27FC236}">
                <a16:creationId xmlns:a16="http://schemas.microsoft.com/office/drawing/2014/main" id="{CADC3058-CE89-5455-6932-081CFC22BF2D}"/>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41298" y="4725062"/>
            <a:ext cx="666348" cy="666348"/>
          </a:xfrm>
          <a:prstGeom prst="rect">
            <a:avLst/>
          </a:prstGeom>
        </p:spPr>
      </p:pic>
    </p:spTree>
    <p:extLst>
      <p:ext uri="{BB962C8B-B14F-4D97-AF65-F5344CB8AC3E}">
        <p14:creationId xmlns:p14="http://schemas.microsoft.com/office/powerpoint/2010/main" val="3545254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4D8A3D5-FA82-EC2E-4B93-20F9BC7A3CD1}"/>
              </a:ext>
            </a:extLst>
          </p:cNvPr>
          <p:cNvGraphicFramePr>
            <a:graphicFrameLocks noGrp="1"/>
          </p:cNvGraphicFramePr>
          <p:nvPr>
            <p:ph idx="1"/>
            <p:extLst>
              <p:ext uri="{D42A27DB-BD31-4B8C-83A1-F6EECF244321}">
                <p14:modId xmlns:p14="http://schemas.microsoft.com/office/powerpoint/2010/main" val="1825486892"/>
              </p:ext>
            </p:extLst>
          </p:nvPr>
        </p:nvGraphicFramePr>
        <p:xfrm>
          <a:off x="551998" y="1393758"/>
          <a:ext cx="11088000" cy="4168842"/>
        </p:xfrm>
        <a:graphic>
          <a:graphicData uri="http://schemas.openxmlformats.org/drawingml/2006/table">
            <a:tbl>
              <a:tblPr firstCol="1" bandRow="1">
                <a:tableStyleId>{5C22544A-7EE6-4342-B048-85BDC9FD1C3A}</a:tableStyleId>
              </a:tblPr>
              <a:tblGrid>
                <a:gridCol w="2505527">
                  <a:extLst>
                    <a:ext uri="{9D8B030D-6E8A-4147-A177-3AD203B41FA5}">
                      <a16:colId xmlns:a16="http://schemas.microsoft.com/office/drawing/2014/main" val="1359081963"/>
                    </a:ext>
                  </a:extLst>
                </a:gridCol>
                <a:gridCol w="8582473">
                  <a:extLst>
                    <a:ext uri="{9D8B030D-6E8A-4147-A177-3AD203B41FA5}">
                      <a16:colId xmlns:a16="http://schemas.microsoft.com/office/drawing/2014/main" val="516900537"/>
                    </a:ext>
                  </a:extLst>
                </a:gridCol>
              </a:tblGrid>
              <a:tr h="1389614">
                <a:tc>
                  <a:txBody>
                    <a:bodyPr/>
                    <a:lstStyle/>
                    <a:p>
                      <a:pPr algn="ctr"/>
                      <a:r>
                        <a:rPr lang="en-GB" sz="2000" dirty="0">
                          <a:latin typeface="Segoe UI" panose="020B0502040204020203" pitchFamily="34" charset="0"/>
                          <a:cs typeface="Segoe UI" panose="020B0502040204020203" pitchFamily="34" charset="0"/>
                        </a:rPr>
                        <a:t>Baseline</a:t>
                      </a:r>
                    </a:p>
                    <a:p>
                      <a:pPr algn="ctr"/>
                      <a:r>
                        <a:rPr lang="en-GB" sz="1800" b="0" dirty="0">
                          <a:latin typeface="Segoe UI" panose="020B0502040204020203" pitchFamily="34" charset="0"/>
                          <a:cs typeface="Segoe UI" panose="020B0502040204020203" pitchFamily="34" charset="0"/>
                        </a:rPr>
                        <a:t>(No MDIS)</a:t>
                      </a:r>
                      <a:endParaRPr lang="en-GB" sz="2000" b="0" dirty="0">
                        <a:latin typeface="Segoe UI" panose="020B0502040204020203" pitchFamily="34" charset="0"/>
                        <a:cs typeface="Segoe UI" panose="020B0502040204020203" pitchFamily="34" charset="0"/>
                      </a:endParaRPr>
                    </a:p>
                  </a:txBody>
                  <a:tcPr anchor="ctr"/>
                </a:tc>
                <a:tc>
                  <a:txBody>
                    <a:bodyPr/>
                    <a:lstStyle/>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Current RAS Programme</a:t>
                      </a:r>
                    </a:p>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a:t>
                      </a:r>
                      <a:r>
                        <a:rPr lang="en-GB" sz="2000" b="1" dirty="0">
                          <a:solidFill>
                            <a:srgbClr val="C00000"/>
                          </a:solidFill>
                          <a:latin typeface="Segoe UI" panose="020B0502040204020203" pitchFamily="34" charset="0"/>
                          <a:cs typeface="Segoe UI" panose="020B0502040204020203" pitchFamily="34" charset="0"/>
                        </a:rPr>
                        <a:t>Without</a:t>
                      </a:r>
                      <a:r>
                        <a:rPr lang="en-GB" sz="2000" dirty="0">
                          <a:latin typeface="Segoe UI" panose="020B0502040204020203" pitchFamily="34" charset="0"/>
                          <a:cs typeface="Segoe UI" panose="020B0502040204020203" pitchFamily="34" charset="0"/>
                        </a:rPr>
                        <a:t> Common Architecture</a:t>
                      </a:r>
                    </a:p>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No SWARM capability (Except through remote pilot / HITL)</a:t>
                      </a:r>
                    </a:p>
                  </a:txBody>
                  <a:tcPr marL="576000" anchor="ctr"/>
                </a:tc>
                <a:extLst>
                  <a:ext uri="{0D108BD9-81ED-4DB2-BD59-A6C34878D82A}">
                    <a16:rowId xmlns:a16="http://schemas.microsoft.com/office/drawing/2014/main" val="4185437924"/>
                  </a:ext>
                </a:extLst>
              </a:tr>
              <a:tr h="1389614">
                <a:tc>
                  <a:txBody>
                    <a:bodyPr/>
                    <a:lstStyle/>
                    <a:p>
                      <a:pPr algn="ctr"/>
                      <a:r>
                        <a:rPr lang="en-GB" sz="2000" dirty="0">
                          <a:latin typeface="Segoe UI" panose="020B0502040204020203" pitchFamily="34" charset="0"/>
                          <a:cs typeface="Segoe UI" panose="020B0502040204020203" pitchFamily="34" charset="0"/>
                        </a:rPr>
                        <a:t>MDIS +</a:t>
                      </a:r>
                    </a:p>
                  </a:txBody>
                  <a:tcPr anchor="ctr"/>
                </a:tc>
                <a:tc>
                  <a:txBody>
                    <a:bodyPr/>
                    <a:lstStyle/>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Current RAS Programme</a:t>
                      </a:r>
                    </a:p>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a:t>
                      </a:r>
                      <a:r>
                        <a:rPr lang="en-GB" sz="2000" b="1" dirty="0">
                          <a:solidFill>
                            <a:srgbClr val="00863D"/>
                          </a:solidFill>
                          <a:latin typeface="Segoe UI" panose="020B0502040204020203" pitchFamily="34" charset="0"/>
                          <a:cs typeface="Segoe UI" panose="020B0502040204020203" pitchFamily="34" charset="0"/>
                        </a:rPr>
                        <a:t>With </a:t>
                      </a:r>
                      <a:r>
                        <a:rPr lang="en-GB" sz="2000" dirty="0">
                          <a:latin typeface="Segoe UI" panose="020B0502040204020203" pitchFamily="34" charset="0"/>
                          <a:cs typeface="Segoe UI" panose="020B0502040204020203" pitchFamily="34" charset="0"/>
                        </a:rPr>
                        <a:t>Common Architecture</a:t>
                      </a:r>
                    </a:p>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No SWARM capability</a:t>
                      </a:r>
                    </a:p>
                  </a:txBody>
                  <a:tcPr marL="576000" anchor="ctr"/>
                </a:tc>
                <a:extLst>
                  <a:ext uri="{0D108BD9-81ED-4DB2-BD59-A6C34878D82A}">
                    <a16:rowId xmlns:a16="http://schemas.microsoft.com/office/drawing/2014/main" val="1780602992"/>
                  </a:ext>
                </a:extLst>
              </a:tr>
              <a:tr h="1389614">
                <a:tc>
                  <a:txBody>
                    <a:bodyPr/>
                    <a:lstStyle/>
                    <a:p>
                      <a:pPr algn="ctr"/>
                      <a:r>
                        <a:rPr lang="en-GB" sz="2000" dirty="0">
                          <a:latin typeface="Segoe UI" panose="020B0502040204020203" pitchFamily="34" charset="0"/>
                          <a:cs typeface="Segoe UI" panose="020B0502040204020203" pitchFamily="34" charset="0"/>
                        </a:rPr>
                        <a:t>MDIS + +</a:t>
                      </a:r>
                    </a:p>
                  </a:txBody>
                  <a:tcPr anchor="ctr"/>
                </a:tc>
                <a:tc>
                  <a:txBody>
                    <a:bodyPr/>
                    <a:lstStyle/>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Current RAS Programme + Additional RAS platforms</a:t>
                      </a:r>
                    </a:p>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Common Architecture</a:t>
                      </a:r>
                    </a:p>
                    <a:p>
                      <a:pPr marL="285750" indent="-285750" algn="l">
                        <a:lnSpc>
                          <a:spcPct val="123000"/>
                        </a:lnSpc>
                        <a:buFontTx/>
                        <a:buChar char="-"/>
                      </a:pPr>
                      <a:r>
                        <a:rPr lang="en-GB" sz="2000" dirty="0">
                          <a:latin typeface="Segoe UI" panose="020B0502040204020203" pitchFamily="34" charset="0"/>
                          <a:cs typeface="Segoe UI" panose="020B0502040204020203" pitchFamily="34" charset="0"/>
                        </a:rPr>
                        <a:t>     AI/Autonomy (Optimised SWARM using extra RAS platforms)</a:t>
                      </a:r>
                    </a:p>
                  </a:txBody>
                  <a:tcPr marL="576000" anchor="ctr"/>
                </a:tc>
                <a:extLst>
                  <a:ext uri="{0D108BD9-81ED-4DB2-BD59-A6C34878D82A}">
                    <a16:rowId xmlns:a16="http://schemas.microsoft.com/office/drawing/2014/main" val="3259736467"/>
                  </a:ext>
                </a:extLst>
              </a:tr>
            </a:tbl>
          </a:graphicData>
        </a:graphic>
      </p:graphicFrame>
      <p:sp>
        <p:nvSpPr>
          <p:cNvPr id="2" name="Title 1">
            <a:extLst>
              <a:ext uri="{FF2B5EF4-FFF2-40B4-BE49-F238E27FC236}">
                <a16:creationId xmlns:a16="http://schemas.microsoft.com/office/drawing/2014/main" id="{043FB1D6-33E6-401E-01BE-6629BC4C2A8D}"/>
              </a:ext>
            </a:extLst>
          </p:cNvPr>
          <p:cNvSpPr>
            <a:spLocks noGrp="1"/>
          </p:cNvSpPr>
          <p:nvPr>
            <p:ph type="title"/>
          </p:nvPr>
        </p:nvSpPr>
        <p:spPr/>
        <p:txBody>
          <a:bodyPr/>
          <a:lstStyle/>
          <a:p>
            <a:r>
              <a:rPr lang="en-GB" dirty="0"/>
              <a:t>Possible MDIS Options</a:t>
            </a:r>
          </a:p>
        </p:txBody>
      </p:sp>
      <p:sp>
        <p:nvSpPr>
          <p:cNvPr id="3" name="TextBox 2">
            <a:extLst>
              <a:ext uri="{FF2B5EF4-FFF2-40B4-BE49-F238E27FC236}">
                <a16:creationId xmlns:a16="http://schemas.microsoft.com/office/drawing/2014/main" id="{D29FF377-F017-B38F-7392-D449697D3253}"/>
              </a:ext>
            </a:extLst>
          </p:cNvPr>
          <p:cNvSpPr txBox="1"/>
          <p:nvPr/>
        </p:nvSpPr>
        <p:spPr>
          <a:xfrm>
            <a:off x="551998" y="5562600"/>
            <a:ext cx="78320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This is not meant to be a complete set and other alternative solutions may need to be considered</a:t>
            </a:r>
          </a:p>
        </p:txBody>
      </p:sp>
    </p:spTree>
    <p:extLst>
      <p:ext uri="{BB962C8B-B14F-4D97-AF65-F5344CB8AC3E}">
        <p14:creationId xmlns:p14="http://schemas.microsoft.com/office/powerpoint/2010/main" val="354061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0B202-1AFA-14B6-8268-9C6798074BDB}"/>
              </a:ext>
            </a:extLst>
          </p:cNvPr>
          <p:cNvSpPr>
            <a:spLocks noGrp="1"/>
          </p:cNvSpPr>
          <p:nvPr>
            <p:ph type="ctrTitle"/>
          </p:nvPr>
        </p:nvSpPr>
        <p:spPr>
          <a:xfrm>
            <a:off x="4079653" y="1915989"/>
            <a:ext cx="7394799" cy="3026023"/>
          </a:xfrm>
        </p:spPr>
        <p:txBody>
          <a:bodyPr anchor="ctr"/>
          <a:lstStyle/>
          <a:p>
            <a:pPr algn="ctr"/>
            <a:r>
              <a:rPr lang="en-GB" dirty="0"/>
              <a:t>MDIS Use Cases</a:t>
            </a:r>
            <a:br>
              <a:rPr lang="en-GB" dirty="0"/>
            </a:br>
            <a:r>
              <a:rPr lang="en-GB" dirty="0"/>
              <a:t>&amp; RAS Concepts</a:t>
            </a:r>
          </a:p>
        </p:txBody>
      </p:sp>
    </p:spTree>
    <p:extLst>
      <p:ext uri="{BB962C8B-B14F-4D97-AF65-F5344CB8AC3E}">
        <p14:creationId xmlns:p14="http://schemas.microsoft.com/office/powerpoint/2010/main" val="223128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9D37-81C2-0649-0BAA-CE70B58025AD}"/>
              </a:ext>
            </a:extLst>
          </p:cNvPr>
          <p:cNvSpPr>
            <a:spLocks noGrp="1"/>
          </p:cNvSpPr>
          <p:nvPr>
            <p:ph type="title"/>
          </p:nvPr>
        </p:nvSpPr>
        <p:spPr>
          <a:xfrm>
            <a:off x="1056000" y="540000"/>
            <a:ext cx="10403493" cy="720000"/>
          </a:xfrm>
        </p:spPr>
        <p:txBody>
          <a:bodyPr/>
          <a:lstStyle/>
          <a:p>
            <a:r>
              <a:rPr lang="en-GB" dirty="0"/>
              <a:t>MDIS Use Cases Developed (to date)</a:t>
            </a:r>
          </a:p>
        </p:txBody>
      </p:sp>
      <p:sp>
        <p:nvSpPr>
          <p:cNvPr id="5" name="Rectangle: Rounded Corners 4">
            <a:extLst>
              <a:ext uri="{FF2B5EF4-FFF2-40B4-BE49-F238E27FC236}">
                <a16:creationId xmlns:a16="http://schemas.microsoft.com/office/drawing/2014/main" id="{5C894A34-06A1-EAE3-E953-7CC2D56382B1}"/>
              </a:ext>
            </a:extLst>
          </p:cNvPr>
          <p:cNvSpPr/>
          <p:nvPr/>
        </p:nvSpPr>
        <p:spPr>
          <a:xfrm>
            <a:off x="4927869" y="1342020"/>
            <a:ext cx="2354094" cy="311286"/>
          </a:xfrm>
          <a:prstGeom prst="roundRect">
            <a:avLst/>
          </a:prstGeom>
          <a:solidFill>
            <a:srgbClr val="FF0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1 - SEAD</a:t>
            </a:r>
          </a:p>
        </p:txBody>
      </p:sp>
      <p:sp>
        <p:nvSpPr>
          <p:cNvPr id="37" name="Rectangle: Rounded Corners 36">
            <a:extLst>
              <a:ext uri="{FF2B5EF4-FFF2-40B4-BE49-F238E27FC236}">
                <a16:creationId xmlns:a16="http://schemas.microsoft.com/office/drawing/2014/main" id="{B5123A7B-EB86-BF2D-531F-A70C85AC9398}"/>
              </a:ext>
            </a:extLst>
          </p:cNvPr>
          <p:cNvSpPr/>
          <p:nvPr/>
        </p:nvSpPr>
        <p:spPr>
          <a:xfrm>
            <a:off x="3712180" y="2004620"/>
            <a:ext cx="4785472" cy="311286"/>
          </a:xfrm>
          <a:prstGeom prst="roundRect">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2(a) – ASW Barrier, North Atlantic</a:t>
            </a:r>
          </a:p>
        </p:txBody>
      </p:sp>
      <p:sp>
        <p:nvSpPr>
          <p:cNvPr id="47" name="Rectangle: Rounded Corners 46">
            <a:extLst>
              <a:ext uri="{FF2B5EF4-FFF2-40B4-BE49-F238E27FC236}">
                <a16:creationId xmlns:a16="http://schemas.microsoft.com/office/drawing/2014/main" id="{2903ECCA-6606-77BA-BD43-DDF802ECECC5}"/>
              </a:ext>
            </a:extLst>
          </p:cNvPr>
          <p:cNvSpPr/>
          <p:nvPr/>
        </p:nvSpPr>
        <p:spPr>
          <a:xfrm>
            <a:off x="3361108" y="2409035"/>
            <a:ext cx="5487617" cy="311286"/>
          </a:xfrm>
          <a:prstGeom prst="roundRect">
            <a:avLst/>
          </a:prstGeom>
          <a:solidFill>
            <a:srgbClr val="9DC3E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2(b) – ASW Barrier, Carrier Strike Group</a:t>
            </a:r>
          </a:p>
        </p:txBody>
      </p:sp>
      <p:sp>
        <p:nvSpPr>
          <p:cNvPr id="49" name="Rectangle: Rounded Corners 48">
            <a:extLst>
              <a:ext uri="{FF2B5EF4-FFF2-40B4-BE49-F238E27FC236}">
                <a16:creationId xmlns:a16="http://schemas.microsoft.com/office/drawing/2014/main" id="{B0099C04-09C3-A05B-8085-6A6F79D72352}"/>
              </a:ext>
            </a:extLst>
          </p:cNvPr>
          <p:cNvSpPr/>
          <p:nvPr/>
        </p:nvSpPr>
        <p:spPr>
          <a:xfrm>
            <a:off x="3889745" y="3071436"/>
            <a:ext cx="4430342" cy="311286"/>
          </a:xfrm>
          <a:prstGeom prst="round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3(a) – ISR, Deep Recce FIND</a:t>
            </a:r>
          </a:p>
        </p:txBody>
      </p:sp>
      <p:sp>
        <p:nvSpPr>
          <p:cNvPr id="51" name="Rectangle: Rounded Corners 50">
            <a:extLst>
              <a:ext uri="{FF2B5EF4-FFF2-40B4-BE49-F238E27FC236}">
                <a16:creationId xmlns:a16="http://schemas.microsoft.com/office/drawing/2014/main" id="{BC5A4E90-C02F-B14C-6A31-72A799DF0C71}"/>
              </a:ext>
            </a:extLst>
          </p:cNvPr>
          <p:cNvSpPr/>
          <p:nvPr/>
        </p:nvSpPr>
        <p:spPr>
          <a:xfrm>
            <a:off x="3523032" y="3475851"/>
            <a:ext cx="5163768" cy="311286"/>
          </a:xfrm>
          <a:prstGeom prst="round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3(b) – Engineering </a:t>
            </a:r>
            <a:r>
              <a:rPr lang="en-GB"/>
              <a:t>Gap Recce</a:t>
            </a:r>
            <a:endParaRPr lang="en-GB" dirty="0"/>
          </a:p>
        </p:txBody>
      </p:sp>
      <p:sp>
        <p:nvSpPr>
          <p:cNvPr id="55" name="Rectangle: Rounded Corners 54">
            <a:extLst>
              <a:ext uri="{FF2B5EF4-FFF2-40B4-BE49-F238E27FC236}">
                <a16:creationId xmlns:a16="http://schemas.microsoft.com/office/drawing/2014/main" id="{F57C44FD-9C57-3362-94A3-C690619A69C2}"/>
              </a:ext>
            </a:extLst>
          </p:cNvPr>
          <p:cNvSpPr/>
          <p:nvPr/>
        </p:nvSpPr>
        <p:spPr>
          <a:xfrm>
            <a:off x="4432670" y="4148642"/>
            <a:ext cx="3344492" cy="311286"/>
          </a:xfrm>
          <a:prstGeom prst="roundRect">
            <a:avLst/>
          </a:prstGeom>
          <a:solidFill>
            <a:srgbClr val="7030A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4 – Littoral STRIKE</a:t>
            </a:r>
          </a:p>
        </p:txBody>
      </p:sp>
      <p:sp>
        <p:nvSpPr>
          <p:cNvPr id="56" name="Rectangle: Rounded Corners 55">
            <a:extLst>
              <a:ext uri="{FF2B5EF4-FFF2-40B4-BE49-F238E27FC236}">
                <a16:creationId xmlns:a16="http://schemas.microsoft.com/office/drawing/2014/main" id="{68651D02-28F8-4892-B04C-18D2E4934796}"/>
              </a:ext>
            </a:extLst>
          </p:cNvPr>
          <p:cNvSpPr/>
          <p:nvPr/>
        </p:nvSpPr>
        <p:spPr>
          <a:xfrm>
            <a:off x="3427782" y="4810781"/>
            <a:ext cx="5354268" cy="311286"/>
          </a:xfrm>
          <a:prstGeom prst="round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Use Case 5 – Operating in a Denied Environment</a:t>
            </a:r>
          </a:p>
        </p:txBody>
      </p:sp>
      <p:sp>
        <p:nvSpPr>
          <p:cNvPr id="57" name="Rectangle: Rounded Corners 56">
            <a:extLst>
              <a:ext uri="{FF2B5EF4-FFF2-40B4-BE49-F238E27FC236}">
                <a16:creationId xmlns:a16="http://schemas.microsoft.com/office/drawing/2014/main" id="{9782AE39-65C0-84C1-18A1-A8DB1C0DEC80}"/>
              </a:ext>
            </a:extLst>
          </p:cNvPr>
          <p:cNvSpPr/>
          <p:nvPr/>
        </p:nvSpPr>
        <p:spPr>
          <a:xfrm>
            <a:off x="4085008" y="5467917"/>
            <a:ext cx="4039817" cy="311286"/>
          </a:xfrm>
          <a:prstGeom prst="round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6(a) – Theatre Entry, NEO</a:t>
            </a:r>
          </a:p>
        </p:txBody>
      </p:sp>
      <p:sp>
        <p:nvSpPr>
          <p:cNvPr id="58" name="Rectangle: Rounded Corners 57">
            <a:extLst>
              <a:ext uri="{FF2B5EF4-FFF2-40B4-BE49-F238E27FC236}">
                <a16:creationId xmlns:a16="http://schemas.microsoft.com/office/drawing/2014/main" id="{D38A2AED-2C67-390C-3596-A558532BEA3D}"/>
              </a:ext>
            </a:extLst>
          </p:cNvPr>
          <p:cNvSpPr/>
          <p:nvPr/>
        </p:nvSpPr>
        <p:spPr>
          <a:xfrm>
            <a:off x="3237283" y="5872335"/>
            <a:ext cx="5735266" cy="311286"/>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6(b) – Theatre Entry, Opening A New Flank</a:t>
            </a:r>
          </a:p>
        </p:txBody>
      </p:sp>
    </p:spTree>
    <p:extLst>
      <p:ext uri="{BB962C8B-B14F-4D97-AF65-F5344CB8AC3E}">
        <p14:creationId xmlns:p14="http://schemas.microsoft.com/office/powerpoint/2010/main" val="152558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9D37-81C2-0649-0BAA-CE70B58025AD}"/>
              </a:ext>
            </a:extLst>
          </p:cNvPr>
          <p:cNvSpPr>
            <a:spLocks noGrp="1"/>
          </p:cNvSpPr>
          <p:nvPr>
            <p:ph type="title"/>
          </p:nvPr>
        </p:nvSpPr>
        <p:spPr>
          <a:xfrm>
            <a:off x="1056000" y="540000"/>
            <a:ext cx="10403493" cy="720000"/>
          </a:xfrm>
        </p:spPr>
        <p:txBody>
          <a:bodyPr/>
          <a:lstStyle/>
          <a:p>
            <a:r>
              <a:rPr lang="en-GB" dirty="0"/>
              <a:t>MDIS Use Cases Developed (to date)</a:t>
            </a:r>
          </a:p>
        </p:txBody>
      </p:sp>
      <p:sp>
        <p:nvSpPr>
          <p:cNvPr id="5" name="Rectangle: Rounded Corners 4">
            <a:extLst>
              <a:ext uri="{FF2B5EF4-FFF2-40B4-BE49-F238E27FC236}">
                <a16:creationId xmlns:a16="http://schemas.microsoft.com/office/drawing/2014/main" id="{5C894A34-06A1-EAE3-E953-7CC2D56382B1}"/>
              </a:ext>
            </a:extLst>
          </p:cNvPr>
          <p:cNvSpPr/>
          <p:nvPr/>
        </p:nvSpPr>
        <p:spPr>
          <a:xfrm>
            <a:off x="4927869" y="1342020"/>
            <a:ext cx="2354094" cy="311286"/>
          </a:xfrm>
          <a:prstGeom prst="roundRect">
            <a:avLst/>
          </a:prstGeom>
          <a:solidFill>
            <a:srgbClr val="FF0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1 - SEAD</a:t>
            </a:r>
          </a:p>
        </p:txBody>
      </p:sp>
      <p:sp>
        <p:nvSpPr>
          <p:cNvPr id="37" name="Rectangle: Rounded Corners 36">
            <a:extLst>
              <a:ext uri="{FF2B5EF4-FFF2-40B4-BE49-F238E27FC236}">
                <a16:creationId xmlns:a16="http://schemas.microsoft.com/office/drawing/2014/main" id="{B5123A7B-EB86-BF2D-531F-A70C85AC9398}"/>
              </a:ext>
            </a:extLst>
          </p:cNvPr>
          <p:cNvSpPr/>
          <p:nvPr/>
        </p:nvSpPr>
        <p:spPr>
          <a:xfrm>
            <a:off x="3712180" y="2004620"/>
            <a:ext cx="4785472" cy="311286"/>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2(a) – ASW Barrier, North Atlantic</a:t>
            </a:r>
          </a:p>
        </p:txBody>
      </p:sp>
      <p:sp>
        <p:nvSpPr>
          <p:cNvPr id="47" name="Rectangle: Rounded Corners 46">
            <a:extLst>
              <a:ext uri="{FF2B5EF4-FFF2-40B4-BE49-F238E27FC236}">
                <a16:creationId xmlns:a16="http://schemas.microsoft.com/office/drawing/2014/main" id="{2903ECCA-6606-77BA-BD43-DDF802ECECC5}"/>
              </a:ext>
            </a:extLst>
          </p:cNvPr>
          <p:cNvSpPr/>
          <p:nvPr/>
        </p:nvSpPr>
        <p:spPr>
          <a:xfrm>
            <a:off x="3361108" y="2409035"/>
            <a:ext cx="5487617" cy="311286"/>
          </a:xfrm>
          <a:prstGeom prst="roundRect">
            <a:avLst/>
          </a:prstGeom>
          <a:solidFill>
            <a:srgbClr val="9DC3E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2(b) – ASW Barrier, Carrier Strike Group</a:t>
            </a:r>
          </a:p>
        </p:txBody>
      </p:sp>
      <p:sp>
        <p:nvSpPr>
          <p:cNvPr id="49" name="Rectangle: Rounded Corners 48">
            <a:extLst>
              <a:ext uri="{FF2B5EF4-FFF2-40B4-BE49-F238E27FC236}">
                <a16:creationId xmlns:a16="http://schemas.microsoft.com/office/drawing/2014/main" id="{B0099C04-09C3-A05B-8085-6A6F79D72352}"/>
              </a:ext>
            </a:extLst>
          </p:cNvPr>
          <p:cNvSpPr/>
          <p:nvPr/>
        </p:nvSpPr>
        <p:spPr>
          <a:xfrm>
            <a:off x="3889745" y="3071436"/>
            <a:ext cx="4430342" cy="311286"/>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3(a) – ISR, Deep Recce FIND</a:t>
            </a:r>
          </a:p>
        </p:txBody>
      </p:sp>
      <p:sp>
        <p:nvSpPr>
          <p:cNvPr id="51" name="Rectangle: Rounded Corners 50">
            <a:extLst>
              <a:ext uri="{FF2B5EF4-FFF2-40B4-BE49-F238E27FC236}">
                <a16:creationId xmlns:a16="http://schemas.microsoft.com/office/drawing/2014/main" id="{BC5A4E90-C02F-B14C-6A31-72A799DF0C71}"/>
              </a:ext>
            </a:extLst>
          </p:cNvPr>
          <p:cNvSpPr/>
          <p:nvPr/>
        </p:nvSpPr>
        <p:spPr>
          <a:xfrm>
            <a:off x="3523032" y="3475851"/>
            <a:ext cx="5163768" cy="311286"/>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3(b) – Engineering </a:t>
            </a:r>
            <a:r>
              <a:rPr lang="en-GB"/>
              <a:t>Gap Recce</a:t>
            </a:r>
            <a:endParaRPr lang="en-GB" dirty="0"/>
          </a:p>
        </p:txBody>
      </p:sp>
      <p:sp>
        <p:nvSpPr>
          <p:cNvPr id="55" name="Rectangle: Rounded Corners 54">
            <a:extLst>
              <a:ext uri="{FF2B5EF4-FFF2-40B4-BE49-F238E27FC236}">
                <a16:creationId xmlns:a16="http://schemas.microsoft.com/office/drawing/2014/main" id="{F57C44FD-9C57-3362-94A3-C690619A69C2}"/>
              </a:ext>
            </a:extLst>
          </p:cNvPr>
          <p:cNvSpPr/>
          <p:nvPr/>
        </p:nvSpPr>
        <p:spPr>
          <a:xfrm>
            <a:off x="4432670" y="4148642"/>
            <a:ext cx="3344492" cy="311286"/>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4 – Littoral STRIKE</a:t>
            </a:r>
          </a:p>
        </p:txBody>
      </p:sp>
      <p:sp>
        <p:nvSpPr>
          <p:cNvPr id="56" name="Rectangle: Rounded Corners 55">
            <a:extLst>
              <a:ext uri="{FF2B5EF4-FFF2-40B4-BE49-F238E27FC236}">
                <a16:creationId xmlns:a16="http://schemas.microsoft.com/office/drawing/2014/main" id="{68651D02-28F8-4892-B04C-18D2E4934796}"/>
              </a:ext>
            </a:extLst>
          </p:cNvPr>
          <p:cNvSpPr/>
          <p:nvPr/>
        </p:nvSpPr>
        <p:spPr>
          <a:xfrm>
            <a:off x="3427782" y="4810781"/>
            <a:ext cx="5354268" cy="311286"/>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Use Case 5 – Operating in a Denied Environment</a:t>
            </a:r>
          </a:p>
        </p:txBody>
      </p:sp>
      <p:sp>
        <p:nvSpPr>
          <p:cNvPr id="57" name="Rectangle: Rounded Corners 56">
            <a:extLst>
              <a:ext uri="{FF2B5EF4-FFF2-40B4-BE49-F238E27FC236}">
                <a16:creationId xmlns:a16="http://schemas.microsoft.com/office/drawing/2014/main" id="{9782AE39-65C0-84C1-18A1-A8DB1C0DEC80}"/>
              </a:ext>
            </a:extLst>
          </p:cNvPr>
          <p:cNvSpPr/>
          <p:nvPr/>
        </p:nvSpPr>
        <p:spPr>
          <a:xfrm>
            <a:off x="4085008" y="5467917"/>
            <a:ext cx="4039817" cy="311286"/>
          </a:xfrm>
          <a:prstGeom prst="round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6(a) – Theatre Entry, NEO</a:t>
            </a:r>
          </a:p>
        </p:txBody>
      </p:sp>
      <p:sp>
        <p:nvSpPr>
          <p:cNvPr id="58" name="Rectangle: Rounded Corners 57">
            <a:extLst>
              <a:ext uri="{FF2B5EF4-FFF2-40B4-BE49-F238E27FC236}">
                <a16:creationId xmlns:a16="http://schemas.microsoft.com/office/drawing/2014/main" id="{D38A2AED-2C67-390C-3596-A558532BEA3D}"/>
              </a:ext>
            </a:extLst>
          </p:cNvPr>
          <p:cNvSpPr/>
          <p:nvPr/>
        </p:nvSpPr>
        <p:spPr>
          <a:xfrm>
            <a:off x="3237283" y="5872335"/>
            <a:ext cx="5735266" cy="311286"/>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Case 6(b) – Theatre Entry, Opening A New Flank</a:t>
            </a:r>
          </a:p>
        </p:txBody>
      </p:sp>
    </p:spTree>
    <p:extLst>
      <p:ext uri="{BB962C8B-B14F-4D97-AF65-F5344CB8AC3E}">
        <p14:creationId xmlns:p14="http://schemas.microsoft.com/office/powerpoint/2010/main" val="270838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E1B9E841-C347-71C7-DAA4-A8C3EF0DA89F}"/>
              </a:ext>
            </a:extLst>
          </p:cNvPr>
          <p:cNvSpPr/>
          <p:nvPr/>
        </p:nvSpPr>
        <p:spPr>
          <a:xfrm rot="19054" flipH="1">
            <a:off x="6012406" y="1760811"/>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872D566-6DE1-DBB6-F28C-1C3399432845}"/>
              </a:ext>
            </a:extLst>
          </p:cNvPr>
          <p:cNvSpPr/>
          <p:nvPr/>
        </p:nvSpPr>
        <p:spPr>
          <a:xfrm rot="19054" flipH="1">
            <a:off x="6662704" y="1708698"/>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Text Placeholder 5">
            <a:extLst>
              <a:ext uri="{FF2B5EF4-FFF2-40B4-BE49-F238E27FC236}">
                <a16:creationId xmlns:a16="http://schemas.microsoft.com/office/drawing/2014/main" id="{19BB2DF3-9B6B-F31A-3941-ABA5DDBEB506}"/>
              </a:ext>
            </a:extLst>
          </p:cNvPr>
          <p:cNvSpPr txBox="1">
            <a:spLocks/>
          </p:cNvSpPr>
          <p:nvPr/>
        </p:nvSpPr>
        <p:spPr>
          <a:xfrm>
            <a:off x="22790" y="-13667"/>
            <a:ext cx="2632861"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Use Case 6(b)</a:t>
            </a:r>
          </a:p>
          <a:p>
            <a:pPr marL="0" marR="0" lvl="0" indent="0" algn="ctr"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Theatre Entry:  Opening a New Flank</a:t>
            </a:r>
          </a:p>
          <a:p>
            <a:pPr marL="0" marR="0" lvl="0" indent="0" algn="l" defTabSz="914400" rtl="0" eaLnBrk="1" fontAlgn="auto" latinLnBrk="0" hangingPunct="1">
              <a:lnSpc>
                <a:spcPct val="100000"/>
              </a:lnSpc>
              <a:spcBef>
                <a:spcPts val="1000"/>
              </a:spcBef>
              <a:spcAft>
                <a:spcPts val="40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Situation: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Conduct a deliberate operation for </a:t>
            </a:r>
            <a:r>
              <a:rPr lang="en-GB" sz="1400" dirty="0">
                <a:solidFill>
                  <a:prstClr val="black"/>
                </a:solidFill>
                <a:latin typeface="Calibri" panose="020F0502020204030204" pitchFamily="34" charset="0"/>
                <a:ea typeface="Calibri" panose="020F0502020204030204" pitchFamily="34" charset="0"/>
              </a:rPr>
              <a:t>t</a:t>
            </a:r>
            <a:r>
              <a:rPr kumimoji="0" lang="en-GB"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Segoe UI" panose="020B0502040204020203" pitchFamily="34" charset="0"/>
              </a:rPr>
              <a:t>heatre</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egoe UI" panose="020B0502040204020203" pitchFamily="34" charset="0"/>
              </a:rPr>
              <a:t> access and entry, enabling a Divisional size force to enter the battle space and open up a new flank. Then provide support to Green military forces to DEFEAT Red Forces from Green Territory, under NATO Article V agreement.</a:t>
            </a:r>
          </a:p>
          <a:p>
            <a:pPr marL="0" marR="0" lvl="0" indent="0" algn="l" defTabSz="914400" rtl="0" eaLnBrk="1" fontAlgn="auto" latinLnBrk="0" hangingPunct="1">
              <a:lnSpc>
                <a:spcPct val="100000"/>
              </a:lnSpc>
              <a:spcBef>
                <a:spcPts val="1000"/>
              </a:spcBef>
              <a:spcAft>
                <a:spcPts val="40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Segoe UI" panose="020B0502040204020203" pitchFamily="34" charset="0"/>
              </a:rPr>
              <a:t>Intent:  </a:t>
            </a:r>
            <a:r>
              <a:rPr kumimoji="0" lang="en-GB" sz="14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rPr>
              <a:t>Through the use of MDIS-enabled Forces, a theatre access and entry operation will be conducted to provide re-enforcements through a new flank in order to defeat Red forces operating in the area of operations (AO), whilst maintaining FOAM in the vector of ingress and preventing a Red counter-flanking manoeuvre .</a:t>
            </a:r>
          </a:p>
          <a:p>
            <a:pPr marL="0" marR="0" lvl="0" indent="0" algn="l" defTabSz="914400" rtl="0" eaLnBrk="1" fontAlgn="auto" latinLnBrk="0" hangingPunct="1">
              <a:lnSpc>
                <a:spcPct val="100000"/>
              </a:lnSpc>
              <a:spcBef>
                <a:spcPts val="1000"/>
              </a:spcBef>
              <a:spcAft>
                <a:spcPts val="40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rPr>
              <a:t>Main Effort (ME): </a:t>
            </a:r>
            <a:r>
              <a:rPr kumimoji="0" lang="en-GB" sz="14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rPr>
              <a:t>Opening up a new flank to provide a secure theatre entry point for s divisional size force re-enforcing the AO. </a:t>
            </a:r>
          </a:p>
        </p:txBody>
      </p:sp>
      <p:sp>
        <p:nvSpPr>
          <p:cNvPr id="3" name="TextBox 2">
            <a:extLst>
              <a:ext uri="{FF2B5EF4-FFF2-40B4-BE49-F238E27FC236}">
                <a16:creationId xmlns:a16="http://schemas.microsoft.com/office/drawing/2014/main" id="{0D746C10-F2E1-A92E-6BC1-63E8E4D64020}"/>
              </a:ext>
            </a:extLst>
          </p:cNvPr>
          <p:cNvSpPr txBox="1"/>
          <p:nvPr/>
        </p:nvSpPr>
        <p:spPr>
          <a:xfrm>
            <a:off x="10512242" y="6490372"/>
            <a:ext cx="1769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1270">
                  <a:solidFill>
                    <a:srgbClr val="00B050">
                      <a:alpha val="70000"/>
                    </a:srgbClr>
                  </a:solidFill>
                </a:ln>
                <a:solidFill>
                  <a:prstClr val="white"/>
                </a:solidFill>
                <a:effectLst/>
                <a:uLnTx/>
                <a:uFillTx/>
                <a:latin typeface="Segoe UI" panose="020B0502040204020203" pitchFamily="34" charset="0"/>
                <a:ea typeface="+mn-ea"/>
                <a:cs typeface="Segoe UI" panose="020B0502040204020203" pitchFamily="34" charset="0"/>
              </a:rPr>
              <a:t>Green country</a:t>
            </a:r>
          </a:p>
        </p:txBody>
      </p:sp>
      <p:sp>
        <p:nvSpPr>
          <p:cNvPr id="19" name="TextBox 18">
            <a:extLst>
              <a:ext uri="{FF2B5EF4-FFF2-40B4-BE49-F238E27FC236}">
                <a16:creationId xmlns:a16="http://schemas.microsoft.com/office/drawing/2014/main" id="{9768A4C5-4AE7-1E9B-95A2-90AB927E1CA2}"/>
              </a:ext>
            </a:extLst>
          </p:cNvPr>
          <p:cNvSpPr txBox="1"/>
          <p:nvPr/>
        </p:nvSpPr>
        <p:spPr>
          <a:xfrm>
            <a:off x="2605653" y="-13667"/>
            <a:ext cx="1570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3175">
                  <a:solidFill>
                    <a:prstClr val="white"/>
                  </a:solidFill>
                </a:ln>
                <a:solidFill>
                  <a:srgbClr val="4472C4"/>
                </a:solidFill>
                <a:effectLst/>
                <a:uLnTx/>
                <a:uFillTx/>
                <a:latin typeface="Segoe UI" panose="020B0502040204020203" pitchFamily="34" charset="0"/>
                <a:ea typeface="+mn-ea"/>
                <a:cs typeface="Segoe UI" panose="020B0502040204020203" pitchFamily="34" charset="0"/>
              </a:rPr>
              <a:t>Blue country</a:t>
            </a:r>
          </a:p>
        </p:txBody>
      </p:sp>
      <p:pic>
        <p:nvPicPr>
          <p:cNvPr id="52" name="Picture 51">
            <a:extLst>
              <a:ext uri="{FF2B5EF4-FFF2-40B4-BE49-F238E27FC236}">
                <a16:creationId xmlns:a16="http://schemas.microsoft.com/office/drawing/2014/main" id="{4B3FD75C-3699-5F24-D034-F9E74CE95E29}"/>
              </a:ext>
            </a:extLst>
          </p:cNvPr>
          <p:cNvPicPr>
            <a:picLocks noChangeAspect="1"/>
          </p:cNvPicPr>
          <p:nvPr/>
        </p:nvPicPr>
        <p:blipFill>
          <a:blip r:embed="rId3"/>
          <a:stretch>
            <a:fillRect/>
          </a:stretch>
        </p:blipFill>
        <p:spPr>
          <a:xfrm>
            <a:off x="5981251" y="466393"/>
            <a:ext cx="844411" cy="610418"/>
          </a:xfrm>
          <a:prstGeom prst="rect">
            <a:avLst/>
          </a:prstGeom>
        </p:spPr>
      </p:pic>
      <p:grpSp>
        <p:nvGrpSpPr>
          <p:cNvPr id="53" name="Graphic 53" descr="Cone outline">
            <a:extLst>
              <a:ext uri="{FF2B5EF4-FFF2-40B4-BE49-F238E27FC236}">
                <a16:creationId xmlns:a16="http://schemas.microsoft.com/office/drawing/2014/main" id="{EEF33AF6-0288-3912-8C78-C73307C1DBB8}"/>
              </a:ext>
            </a:extLst>
          </p:cNvPr>
          <p:cNvGrpSpPr/>
          <p:nvPr/>
        </p:nvGrpSpPr>
        <p:grpSpPr>
          <a:xfrm rot="20953412" flipH="1">
            <a:off x="6270125" y="1046018"/>
            <a:ext cx="445953" cy="502318"/>
            <a:chOff x="4110161" y="2816463"/>
            <a:chExt cx="445953" cy="502318"/>
          </a:xfrm>
          <a:solidFill>
            <a:schemeClr val="bg1"/>
          </a:solidFill>
        </p:grpSpPr>
        <p:sp>
          <p:nvSpPr>
            <p:cNvPr id="54" name="Freeform: Shape 53">
              <a:extLst>
                <a:ext uri="{FF2B5EF4-FFF2-40B4-BE49-F238E27FC236}">
                  <a16:creationId xmlns:a16="http://schemas.microsoft.com/office/drawing/2014/main" id="{51091305-BCC4-F446-AEC0-7B1FFFF70446}"/>
                </a:ext>
              </a:extLst>
            </p:cNvPr>
            <p:cNvSpPr/>
            <p:nvPr/>
          </p:nvSpPr>
          <p:spPr>
            <a:xfrm>
              <a:off x="4279549" y="3175450"/>
              <a:ext cx="26720" cy="14382"/>
            </a:xfrm>
            <a:custGeom>
              <a:avLst/>
              <a:gdLst>
                <a:gd name="connsiteX0" fmla="*/ 0 w 26720"/>
                <a:gd name="connsiteY0" fmla="*/ 1393 h 14382"/>
                <a:gd name="connsiteX1" fmla="*/ 938 w 26720"/>
                <a:gd name="connsiteY1" fmla="*/ 14383 h 14382"/>
                <a:gd name="connsiteX2" fmla="*/ 26721 w 26720"/>
                <a:gd name="connsiteY2" fmla="*/ 13022 h 14382"/>
                <a:gd name="connsiteX3" fmla="*/ 26265 w 26720"/>
                <a:gd name="connsiteY3" fmla="*/ 0 h 14382"/>
                <a:gd name="connsiteX4" fmla="*/ 0 w 26720"/>
                <a:gd name="connsiteY4" fmla="*/ 1393 h 1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 h="14382">
                  <a:moveTo>
                    <a:pt x="0" y="1393"/>
                  </a:moveTo>
                  <a:lnTo>
                    <a:pt x="938" y="14383"/>
                  </a:lnTo>
                  <a:cubicBezTo>
                    <a:pt x="9350" y="13784"/>
                    <a:pt x="18022" y="13328"/>
                    <a:pt x="26721" y="13022"/>
                  </a:cubicBezTo>
                  <a:lnTo>
                    <a:pt x="26265" y="0"/>
                  </a:lnTo>
                  <a:cubicBezTo>
                    <a:pt x="17404" y="306"/>
                    <a:pt x="8562" y="788"/>
                    <a:pt x="0" y="1393"/>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81C2B50F-A426-8955-7C7C-5DCB34A0FCAB}"/>
                </a:ext>
              </a:extLst>
            </p:cNvPr>
            <p:cNvSpPr/>
            <p:nvPr/>
          </p:nvSpPr>
          <p:spPr>
            <a:xfrm>
              <a:off x="4233758" y="3178523"/>
              <a:ext cx="27430" cy="16062"/>
            </a:xfrm>
            <a:custGeom>
              <a:avLst/>
              <a:gdLst>
                <a:gd name="connsiteX0" fmla="*/ 0 w 27430"/>
                <a:gd name="connsiteY0" fmla="*/ 3177 h 16062"/>
                <a:gd name="connsiteX1" fmla="*/ 1856 w 27430"/>
                <a:gd name="connsiteY1" fmla="*/ 16063 h 16062"/>
                <a:gd name="connsiteX2" fmla="*/ 27431 w 27430"/>
                <a:gd name="connsiteY2" fmla="*/ 12957 h 16062"/>
                <a:gd name="connsiteX3" fmla="*/ 26128 w 27430"/>
                <a:gd name="connsiteY3" fmla="*/ 0 h 16062"/>
                <a:gd name="connsiteX4" fmla="*/ 0 w 27430"/>
                <a:gd name="connsiteY4" fmla="*/ 3177 h 1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 h="16062">
                  <a:moveTo>
                    <a:pt x="0" y="3177"/>
                  </a:moveTo>
                  <a:lnTo>
                    <a:pt x="1856" y="16063"/>
                  </a:lnTo>
                  <a:cubicBezTo>
                    <a:pt x="10131" y="14871"/>
                    <a:pt x="18738" y="13829"/>
                    <a:pt x="27431" y="12957"/>
                  </a:cubicBezTo>
                  <a:lnTo>
                    <a:pt x="26128" y="0"/>
                  </a:lnTo>
                  <a:cubicBezTo>
                    <a:pt x="17254" y="892"/>
                    <a:pt x="8458" y="1960"/>
                    <a:pt x="0" y="317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4E1F26F7-E9C9-1AA3-7C8B-EF8BAA28FE95}"/>
                </a:ext>
              </a:extLst>
            </p:cNvPr>
            <p:cNvSpPr/>
            <p:nvPr/>
          </p:nvSpPr>
          <p:spPr>
            <a:xfrm>
              <a:off x="4188357" y="3184872"/>
              <a:ext cx="28218" cy="18178"/>
            </a:xfrm>
            <a:custGeom>
              <a:avLst/>
              <a:gdLst>
                <a:gd name="connsiteX0" fmla="*/ 0 w 28218"/>
                <a:gd name="connsiteY0" fmla="*/ 5547 h 18178"/>
                <a:gd name="connsiteX1" fmla="*/ 3138 w 28218"/>
                <a:gd name="connsiteY1" fmla="*/ 18179 h 18178"/>
                <a:gd name="connsiteX2" fmla="*/ 28218 w 28218"/>
                <a:gd name="connsiteY2" fmla="*/ 12820 h 18178"/>
                <a:gd name="connsiteX3" fmla="*/ 25881 w 28218"/>
                <a:gd name="connsiteY3" fmla="*/ 0 h 18178"/>
                <a:gd name="connsiteX4" fmla="*/ 0 w 28218"/>
                <a:gd name="connsiteY4" fmla="*/ 5547 h 1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8" h="18178">
                  <a:moveTo>
                    <a:pt x="0" y="5547"/>
                  </a:moveTo>
                  <a:lnTo>
                    <a:pt x="3138" y="18179"/>
                  </a:lnTo>
                  <a:cubicBezTo>
                    <a:pt x="10951" y="16225"/>
                    <a:pt x="19416" y="14428"/>
                    <a:pt x="28218" y="12820"/>
                  </a:cubicBezTo>
                  <a:lnTo>
                    <a:pt x="25881" y="0"/>
                  </a:lnTo>
                  <a:cubicBezTo>
                    <a:pt x="16805" y="1667"/>
                    <a:pt x="8100" y="3529"/>
                    <a:pt x="0" y="554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37CE90E9-3F4B-9398-4075-B15CB4B37C99}"/>
                </a:ext>
              </a:extLst>
            </p:cNvPr>
            <p:cNvSpPr/>
            <p:nvPr/>
          </p:nvSpPr>
          <p:spPr>
            <a:xfrm>
              <a:off x="4325504" y="3174974"/>
              <a:ext cx="26271" cy="13244"/>
            </a:xfrm>
            <a:custGeom>
              <a:avLst/>
              <a:gdLst>
                <a:gd name="connsiteX0" fmla="*/ 130 w 26271"/>
                <a:gd name="connsiteY0" fmla="*/ 13069 h 13244"/>
                <a:gd name="connsiteX1" fmla="*/ 25953 w 26271"/>
                <a:gd name="connsiteY1" fmla="*/ 13244 h 13244"/>
                <a:gd name="connsiteX2" fmla="*/ 26272 w 26271"/>
                <a:gd name="connsiteY2" fmla="*/ 223 h 13244"/>
                <a:gd name="connsiteX3" fmla="*/ 0 w 26271"/>
                <a:gd name="connsiteY3" fmla="*/ 40 h 13244"/>
              </a:gdLst>
              <a:ahLst/>
              <a:cxnLst>
                <a:cxn ang="0">
                  <a:pos x="connsiteX0" y="connsiteY0"/>
                </a:cxn>
                <a:cxn ang="0">
                  <a:pos x="connsiteX1" y="connsiteY1"/>
                </a:cxn>
                <a:cxn ang="0">
                  <a:pos x="connsiteX2" y="connsiteY2"/>
                </a:cxn>
                <a:cxn ang="0">
                  <a:pos x="connsiteX3" y="connsiteY3"/>
                </a:cxn>
              </a:cxnLst>
              <a:rect l="l" t="t" r="r" b="b"/>
              <a:pathLst>
                <a:path w="26271" h="13244">
                  <a:moveTo>
                    <a:pt x="130" y="13069"/>
                  </a:moveTo>
                  <a:cubicBezTo>
                    <a:pt x="8770" y="12971"/>
                    <a:pt x="17469" y="13069"/>
                    <a:pt x="25953" y="13244"/>
                  </a:cubicBezTo>
                  <a:lnTo>
                    <a:pt x="26272" y="223"/>
                  </a:lnTo>
                  <a:cubicBezTo>
                    <a:pt x="17625" y="14"/>
                    <a:pt x="8790" y="-51"/>
                    <a:pt x="0" y="4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7877A2F4-A99F-338C-CC75-F592A030B744}"/>
                </a:ext>
              </a:extLst>
            </p:cNvPr>
            <p:cNvSpPr/>
            <p:nvPr/>
          </p:nvSpPr>
          <p:spPr>
            <a:xfrm>
              <a:off x="4144037" y="3195810"/>
              <a:ext cx="29025" cy="21460"/>
            </a:xfrm>
            <a:custGeom>
              <a:avLst/>
              <a:gdLst>
                <a:gd name="connsiteX0" fmla="*/ 0 w 29025"/>
                <a:gd name="connsiteY0" fmla="*/ 9701 h 21460"/>
                <a:gd name="connsiteX1" fmla="*/ 5586 w 29025"/>
                <a:gd name="connsiteY1" fmla="*/ 21460 h 21460"/>
                <a:gd name="connsiteX2" fmla="*/ 29026 w 29025"/>
                <a:gd name="connsiteY2" fmla="*/ 12416 h 21460"/>
                <a:gd name="connsiteX3" fmla="*/ 25113 w 29025"/>
                <a:gd name="connsiteY3" fmla="*/ 0 h 21460"/>
                <a:gd name="connsiteX4" fmla="*/ 0 w 29025"/>
                <a:gd name="connsiteY4" fmla="*/ 9701 h 2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5" h="21460">
                  <a:moveTo>
                    <a:pt x="0" y="9701"/>
                  </a:moveTo>
                  <a:lnTo>
                    <a:pt x="5586" y="21460"/>
                  </a:lnTo>
                  <a:cubicBezTo>
                    <a:pt x="13190" y="17927"/>
                    <a:pt x="21020" y="14906"/>
                    <a:pt x="29026" y="12416"/>
                  </a:cubicBezTo>
                  <a:lnTo>
                    <a:pt x="25113" y="0"/>
                  </a:lnTo>
                  <a:cubicBezTo>
                    <a:pt x="16534" y="2668"/>
                    <a:pt x="8144" y="5909"/>
                    <a:pt x="0" y="9701"/>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8064DB8B-7151-B4AF-174A-C7CB49C5697D}"/>
                </a:ext>
              </a:extLst>
            </p:cNvPr>
            <p:cNvSpPr/>
            <p:nvPr/>
          </p:nvSpPr>
          <p:spPr>
            <a:xfrm>
              <a:off x="4370813" y="3175919"/>
              <a:ext cx="26870" cy="14766"/>
            </a:xfrm>
            <a:custGeom>
              <a:avLst/>
              <a:gdLst>
                <a:gd name="connsiteX0" fmla="*/ 0 w 26870"/>
                <a:gd name="connsiteY0" fmla="*/ 13009 h 14766"/>
                <a:gd name="connsiteX1" fmla="*/ 25744 w 26870"/>
                <a:gd name="connsiteY1" fmla="*/ 14767 h 14766"/>
                <a:gd name="connsiteX2" fmla="*/ 26871 w 26870"/>
                <a:gd name="connsiteY2" fmla="*/ 1791 h 14766"/>
                <a:gd name="connsiteX3" fmla="*/ 645 w 26870"/>
                <a:gd name="connsiteY3" fmla="*/ 0 h 14766"/>
              </a:gdLst>
              <a:ahLst/>
              <a:cxnLst>
                <a:cxn ang="0">
                  <a:pos x="connsiteX0" y="connsiteY0"/>
                </a:cxn>
                <a:cxn ang="0">
                  <a:pos x="connsiteX1" y="connsiteY1"/>
                </a:cxn>
                <a:cxn ang="0">
                  <a:pos x="connsiteX2" y="connsiteY2"/>
                </a:cxn>
                <a:cxn ang="0">
                  <a:pos x="connsiteX3" y="connsiteY3"/>
                </a:cxn>
              </a:cxnLst>
              <a:rect l="l" t="t" r="r" b="b"/>
              <a:pathLst>
                <a:path w="26870" h="14766">
                  <a:moveTo>
                    <a:pt x="0" y="13009"/>
                  </a:moveTo>
                  <a:cubicBezTo>
                    <a:pt x="8653" y="13445"/>
                    <a:pt x="17319" y="14038"/>
                    <a:pt x="25744" y="14767"/>
                  </a:cubicBezTo>
                  <a:lnTo>
                    <a:pt x="26871" y="1791"/>
                  </a:lnTo>
                  <a:cubicBezTo>
                    <a:pt x="18283" y="1042"/>
                    <a:pt x="9454" y="443"/>
                    <a:pt x="645"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6C10E386-B817-7271-E25D-E59775199E3F}"/>
                </a:ext>
              </a:extLst>
            </p:cNvPr>
            <p:cNvSpPr/>
            <p:nvPr/>
          </p:nvSpPr>
          <p:spPr>
            <a:xfrm>
              <a:off x="4460260" y="3187001"/>
              <a:ext cx="28413" cy="18797"/>
            </a:xfrm>
            <a:custGeom>
              <a:avLst/>
              <a:gdLst>
                <a:gd name="connsiteX0" fmla="*/ 0 w 28413"/>
                <a:gd name="connsiteY0" fmla="*/ 12748 h 18797"/>
                <a:gd name="connsiteX1" fmla="*/ 24852 w 28413"/>
                <a:gd name="connsiteY1" fmla="*/ 18797 h 18797"/>
                <a:gd name="connsiteX2" fmla="*/ 28414 w 28413"/>
                <a:gd name="connsiteY2" fmla="*/ 6270 h 18797"/>
                <a:gd name="connsiteX3" fmla="*/ 2643 w 28413"/>
                <a:gd name="connsiteY3" fmla="*/ 0 h 18797"/>
              </a:gdLst>
              <a:ahLst/>
              <a:cxnLst>
                <a:cxn ang="0">
                  <a:pos x="connsiteX0" y="connsiteY0"/>
                </a:cxn>
                <a:cxn ang="0">
                  <a:pos x="connsiteX1" y="connsiteY1"/>
                </a:cxn>
                <a:cxn ang="0">
                  <a:pos x="connsiteX2" y="connsiteY2"/>
                </a:cxn>
                <a:cxn ang="0">
                  <a:pos x="connsiteX3" y="connsiteY3"/>
                </a:cxn>
              </a:cxnLst>
              <a:rect l="l" t="t" r="r" b="b"/>
              <a:pathLst>
                <a:path w="28413" h="18797">
                  <a:moveTo>
                    <a:pt x="0" y="12748"/>
                  </a:moveTo>
                  <a:cubicBezTo>
                    <a:pt x="8809" y="14578"/>
                    <a:pt x="17169" y="16616"/>
                    <a:pt x="24852" y="18797"/>
                  </a:cubicBezTo>
                  <a:lnTo>
                    <a:pt x="28414" y="6270"/>
                  </a:lnTo>
                  <a:cubicBezTo>
                    <a:pt x="20431" y="4004"/>
                    <a:pt x="11759" y="1895"/>
                    <a:pt x="2643"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6816431-B91A-BB98-4C98-FC5477093D18}"/>
                </a:ext>
              </a:extLst>
            </p:cNvPr>
            <p:cNvSpPr/>
            <p:nvPr/>
          </p:nvSpPr>
          <p:spPr>
            <a:xfrm>
              <a:off x="4415810" y="3179715"/>
              <a:ext cx="27625" cy="16518"/>
            </a:xfrm>
            <a:custGeom>
              <a:avLst/>
              <a:gdLst>
                <a:gd name="connsiteX0" fmla="*/ 0 w 27625"/>
                <a:gd name="connsiteY0" fmla="*/ 12931 h 16518"/>
                <a:gd name="connsiteX1" fmla="*/ 25503 w 27625"/>
                <a:gd name="connsiteY1" fmla="*/ 16518 h 16518"/>
                <a:gd name="connsiteX2" fmla="*/ 27626 w 27625"/>
                <a:gd name="connsiteY2" fmla="*/ 3666 h 16518"/>
                <a:gd name="connsiteX3" fmla="*/ 1524 w 27625"/>
                <a:gd name="connsiteY3" fmla="*/ 0 h 16518"/>
              </a:gdLst>
              <a:ahLst/>
              <a:cxnLst>
                <a:cxn ang="0">
                  <a:pos x="connsiteX0" y="connsiteY0"/>
                </a:cxn>
                <a:cxn ang="0">
                  <a:pos x="connsiteX1" y="connsiteY1"/>
                </a:cxn>
                <a:cxn ang="0">
                  <a:pos x="connsiteX2" y="connsiteY2"/>
                </a:cxn>
                <a:cxn ang="0">
                  <a:pos x="connsiteX3" y="connsiteY3"/>
                </a:cxn>
              </a:cxnLst>
              <a:rect l="l" t="t" r="r" b="b"/>
              <a:pathLst>
                <a:path w="27625" h="16518">
                  <a:moveTo>
                    <a:pt x="0" y="12931"/>
                  </a:moveTo>
                  <a:cubicBezTo>
                    <a:pt x="8718" y="13959"/>
                    <a:pt x="17300" y="15164"/>
                    <a:pt x="25503" y="16518"/>
                  </a:cubicBezTo>
                  <a:lnTo>
                    <a:pt x="27626" y="3666"/>
                  </a:lnTo>
                  <a:cubicBezTo>
                    <a:pt x="19220" y="2279"/>
                    <a:pt x="10437" y="1061"/>
                    <a:pt x="1524"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D6954B99-5F54-5476-DA4C-122E3244D224}"/>
                </a:ext>
              </a:extLst>
            </p:cNvPr>
            <p:cNvSpPr/>
            <p:nvPr/>
          </p:nvSpPr>
          <p:spPr>
            <a:xfrm>
              <a:off x="4110161" y="2816463"/>
              <a:ext cx="445953" cy="502318"/>
            </a:xfrm>
            <a:custGeom>
              <a:avLst/>
              <a:gdLst>
                <a:gd name="connsiteX0" fmla="*/ 222980 w 445953"/>
                <a:gd name="connsiteY0" fmla="*/ 0 h 502318"/>
                <a:gd name="connsiteX1" fmla="*/ 749 w 445953"/>
                <a:gd name="connsiteY1" fmla="*/ 422950 h 502318"/>
                <a:gd name="connsiteX2" fmla="*/ 0 w 445953"/>
                <a:gd name="connsiteY2" fmla="*/ 424370 h 502318"/>
                <a:gd name="connsiteX3" fmla="*/ 0 w 445953"/>
                <a:gd name="connsiteY3" fmla="*/ 425978 h 502318"/>
                <a:gd name="connsiteX4" fmla="*/ 222980 w 445953"/>
                <a:gd name="connsiteY4" fmla="*/ 502319 h 502318"/>
                <a:gd name="connsiteX5" fmla="*/ 445954 w 445953"/>
                <a:gd name="connsiteY5" fmla="*/ 425978 h 502318"/>
                <a:gd name="connsiteX6" fmla="*/ 445954 w 445953"/>
                <a:gd name="connsiteY6" fmla="*/ 424370 h 502318"/>
                <a:gd name="connsiteX7" fmla="*/ 222980 w 445953"/>
                <a:gd name="connsiteY7" fmla="*/ 489297 h 502318"/>
                <a:gd name="connsiteX8" fmla="*/ 13093 w 445953"/>
                <a:gd name="connsiteY8" fmla="*/ 427443 h 502318"/>
                <a:gd name="connsiteX9" fmla="*/ 222980 w 445953"/>
                <a:gd name="connsiteY9" fmla="*/ 27997 h 502318"/>
                <a:gd name="connsiteX10" fmla="*/ 412917 w 445953"/>
                <a:gd name="connsiteY10" fmla="*/ 389491 h 502318"/>
                <a:gd name="connsiteX11" fmla="*/ 397571 w 445953"/>
                <a:gd name="connsiteY11" fmla="*/ 382980 h 502318"/>
                <a:gd name="connsiteX12" fmla="*/ 393052 w 445953"/>
                <a:gd name="connsiteY12" fmla="*/ 395194 h 502318"/>
                <a:gd name="connsiteX13" fmla="*/ 415561 w 445953"/>
                <a:gd name="connsiteY13" fmla="*/ 405612 h 502318"/>
                <a:gd name="connsiteX14" fmla="*/ 418666 w 445953"/>
                <a:gd name="connsiteY14" fmla="*/ 400403 h 502318"/>
                <a:gd name="connsiteX15" fmla="*/ 432867 w 445953"/>
                <a:gd name="connsiteY15" fmla="*/ 427424 h 502318"/>
                <a:gd name="connsiteX16" fmla="*/ 222980 w 445953"/>
                <a:gd name="connsiteY16" fmla="*/ 489297 h 50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953" h="502318">
                  <a:moveTo>
                    <a:pt x="222980" y="0"/>
                  </a:moveTo>
                  <a:lnTo>
                    <a:pt x="749" y="422950"/>
                  </a:lnTo>
                  <a:lnTo>
                    <a:pt x="0" y="424370"/>
                  </a:lnTo>
                  <a:lnTo>
                    <a:pt x="0" y="425978"/>
                  </a:lnTo>
                  <a:cubicBezTo>
                    <a:pt x="0" y="473762"/>
                    <a:pt x="113375" y="502319"/>
                    <a:pt x="222980" y="502319"/>
                  </a:cubicBezTo>
                  <a:cubicBezTo>
                    <a:pt x="332585" y="502319"/>
                    <a:pt x="445954" y="473762"/>
                    <a:pt x="445954" y="425978"/>
                  </a:cubicBezTo>
                  <a:lnTo>
                    <a:pt x="445954" y="424370"/>
                  </a:lnTo>
                  <a:close/>
                  <a:moveTo>
                    <a:pt x="222980" y="489297"/>
                  </a:moveTo>
                  <a:cubicBezTo>
                    <a:pt x="101278" y="489297"/>
                    <a:pt x="15854" y="457009"/>
                    <a:pt x="13093" y="427443"/>
                  </a:cubicBezTo>
                  <a:lnTo>
                    <a:pt x="222980" y="27997"/>
                  </a:lnTo>
                  <a:lnTo>
                    <a:pt x="412917" y="389491"/>
                  </a:lnTo>
                  <a:cubicBezTo>
                    <a:pt x="408249" y="387231"/>
                    <a:pt x="403151" y="385050"/>
                    <a:pt x="397571" y="382980"/>
                  </a:cubicBezTo>
                  <a:lnTo>
                    <a:pt x="393052" y="395194"/>
                  </a:lnTo>
                  <a:cubicBezTo>
                    <a:pt x="400857" y="397973"/>
                    <a:pt x="408391" y="401460"/>
                    <a:pt x="415561" y="405612"/>
                  </a:cubicBezTo>
                  <a:lnTo>
                    <a:pt x="418666" y="400403"/>
                  </a:lnTo>
                  <a:lnTo>
                    <a:pt x="432867" y="427424"/>
                  </a:lnTo>
                  <a:cubicBezTo>
                    <a:pt x="430113" y="457009"/>
                    <a:pt x="344689" y="489297"/>
                    <a:pt x="222980" y="48929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3" name="Graphic 62" descr="Soldier male with solid fill">
            <a:extLst>
              <a:ext uri="{FF2B5EF4-FFF2-40B4-BE49-F238E27FC236}">
                <a16:creationId xmlns:a16="http://schemas.microsoft.com/office/drawing/2014/main" id="{B5A71A37-EA13-141D-EE36-0F3BC97D8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53347" flipH="1">
            <a:off x="7453515" y="1058964"/>
            <a:ext cx="221446" cy="221446"/>
          </a:xfrm>
          <a:prstGeom prst="rect">
            <a:avLst/>
          </a:prstGeom>
        </p:spPr>
      </p:pic>
      <p:grpSp>
        <p:nvGrpSpPr>
          <p:cNvPr id="64" name="Group 63">
            <a:extLst>
              <a:ext uri="{FF2B5EF4-FFF2-40B4-BE49-F238E27FC236}">
                <a16:creationId xmlns:a16="http://schemas.microsoft.com/office/drawing/2014/main" id="{7A12A1AD-05A8-02B8-0C77-429313453D2D}"/>
              </a:ext>
            </a:extLst>
          </p:cNvPr>
          <p:cNvGrpSpPr/>
          <p:nvPr/>
        </p:nvGrpSpPr>
        <p:grpSpPr>
          <a:xfrm rot="21580946">
            <a:off x="7045673" y="1086160"/>
            <a:ext cx="334170" cy="168597"/>
            <a:chOff x="167052" y="-243840"/>
            <a:chExt cx="9815148" cy="5150874"/>
          </a:xfrm>
          <a:solidFill>
            <a:srgbClr val="FF0000"/>
          </a:solidFill>
        </p:grpSpPr>
        <p:sp>
          <p:nvSpPr>
            <p:cNvPr id="65" name="Freeform: Shape 64">
              <a:extLst>
                <a:ext uri="{FF2B5EF4-FFF2-40B4-BE49-F238E27FC236}">
                  <a16:creationId xmlns:a16="http://schemas.microsoft.com/office/drawing/2014/main" id="{B3295D04-D6FA-9AA3-A351-ECEDE41B95B1}"/>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183A92D7-DEB7-6F72-9F0A-53AEB3EBE1BE}"/>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8DD77967-3004-56C5-2ACE-67E132FBCF03}"/>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Rectangle: Rounded Corners 72">
            <a:extLst>
              <a:ext uri="{FF2B5EF4-FFF2-40B4-BE49-F238E27FC236}">
                <a16:creationId xmlns:a16="http://schemas.microsoft.com/office/drawing/2014/main" id="{35D6DB95-A15E-EB72-77C0-082609D46AFA}"/>
              </a:ext>
            </a:extLst>
          </p:cNvPr>
          <p:cNvSpPr/>
          <p:nvPr/>
        </p:nvSpPr>
        <p:spPr>
          <a:xfrm rot="21594123">
            <a:off x="4322159" y="130373"/>
            <a:ext cx="267707" cy="161801"/>
          </a:xfrm>
          <a:prstGeom prst="roundRect">
            <a:avLst/>
          </a:prstGeom>
          <a:solidFill>
            <a:srgbClr val="222A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HQ</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2" name="Graphic 53" descr="Cone outline">
            <a:extLst>
              <a:ext uri="{FF2B5EF4-FFF2-40B4-BE49-F238E27FC236}">
                <a16:creationId xmlns:a16="http://schemas.microsoft.com/office/drawing/2014/main" id="{6BDF5173-75BC-3067-460F-816DDF523E63}"/>
              </a:ext>
            </a:extLst>
          </p:cNvPr>
          <p:cNvGrpSpPr/>
          <p:nvPr/>
        </p:nvGrpSpPr>
        <p:grpSpPr>
          <a:xfrm rot="18904248" flipH="1">
            <a:off x="6718503" y="660795"/>
            <a:ext cx="445953" cy="502318"/>
            <a:chOff x="4110161" y="2816463"/>
            <a:chExt cx="445953" cy="502318"/>
          </a:xfrm>
          <a:solidFill>
            <a:schemeClr val="bg1"/>
          </a:solidFill>
        </p:grpSpPr>
        <p:sp>
          <p:nvSpPr>
            <p:cNvPr id="43" name="Freeform: Shape 42">
              <a:extLst>
                <a:ext uri="{FF2B5EF4-FFF2-40B4-BE49-F238E27FC236}">
                  <a16:creationId xmlns:a16="http://schemas.microsoft.com/office/drawing/2014/main" id="{02526C16-4158-4323-A049-ED3445FC2A88}"/>
                </a:ext>
              </a:extLst>
            </p:cNvPr>
            <p:cNvSpPr/>
            <p:nvPr/>
          </p:nvSpPr>
          <p:spPr>
            <a:xfrm>
              <a:off x="4279549" y="3175450"/>
              <a:ext cx="26720" cy="14382"/>
            </a:xfrm>
            <a:custGeom>
              <a:avLst/>
              <a:gdLst>
                <a:gd name="connsiteX0" fmla="*/ 0 w 26720"/>
                <a:gd name="connsiteY0" fmla="*/ 1393 h 14382"/>
                <a:gd name="connsiteX1" fmla="*/ 938 w 26720"/>
                <a:gd name="connsiteY1" fmla="*/ 14383 h 14382"/>
                <a:gd name="connsiteX2" fmla="*/ 26721 w 26720"/>
                <a:gd name="connsiteY2" fmla="*/ 13022 h 14382"/>
                <a:gd name="connsiteX3" fmla="*/ 26265 w 26720"/>
                <a:gd name="connsiteY3" fmla="*/ 0 h 14382"/>
                <a:gd name="connsiteX4" fmla="*/ 0 w 26720"/>
                <a:gd name="connsiteY4" fmla="*/ 1393 h 1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 h="14382">
                  <a:moveTo>
                    <a:pt x="0" y="1393"/>
                  </a:moveTo>
                  <a:lnTo>
                    <a:pt x="938" y="14383"/>
                  </a:lnTo>
                  <a:cubicBezTo>
                    <a:pt x="9350" y="13784"/>
                    <a:pt x="18022" y="13328"/>
                    <a:pt x="26721" y="13022"/>
                  </a:cubicBezTo>
                  <a:lnTo>
                    <a:pt x="26265" y="0"/>
                  </a:lnTo>
                  <a:cubicBezTo>
                    <a:pt x="17404" y="306"/>
                    <a:pt x="8562" y="788"/>
                    <a:pt x="0" y="1393"/>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E3FC1D75-339D-30FB-E3C8-F7C08450740B}"/>
                </a:ext>
              </a:extLst>
            </p:cNvPr>
            <p:cNvSpPr/>
            <p:nvPr/>
          </p:nvSpPr>
          <p:spPr>
            <a:xfrm>
              <a:off x="4233758" y="3178523"/>
              <a:ext cx="27430" cy="16062"/>
            </a:xfrm>
            <a:custGeom>
              <a:avLst/>
              <a:gdLst>
                <a:gd name="connsiteX0" fmla="*/ 0 w 27430"/>
                <a:gd name="connsiteY0" fmla="*/ 3177 h 16062"/>
                <a:gd name="connsiteX1" fmla="*/ 1856 w 27430"/>
                <a:gd name="connsiteY1" fmla="*/ 16063 h 16062"/>
                <a:gd name="connsiteX2" fmla="*/ 27431 w 27430"/>
                <a:gd name="connsiteY2" fmla="*/ 12957 h 16062"/>
                <a:gd name="connsiteX3" fmla="*/ 26128 w 27430"/>
                <a:gd name="connsiteY3" fmla="*/ 0 h 16062"/>
                <a:gd name="connsiteX4" fmla="*/ 0 w 27430"/>
                <a:gd name="connsiteY4" fmla="*/ 3177 h 1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 h="16062">
                  <a:moveTo>
                    <a:pt x="0" y="3177"/>
                  </a:moveTo>
                  <a:lnTo>
                    <a:pt x="1856" y="16063"/>
                  </a:lnTo>
                  <a:cubicBezTo>
                    <a:pt x="10131" y="14871"/>
                    <a:pt x="18738" y="13829"/>
                    <a:pt x="27431" y="12957"/>
                  </a:cubicBezTo>
                  <a:lnTo>
                    <a:pt x="26128" y="0"/>
                  </a:lnTo>
                  <a:cubicBezTo>
                    <a:pt x="17254" y="892"/>
                    <a:pt x="8458" y="1960"/>
                    <a:pt x="0" y="317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473C1289-AE76-1BA6-AFD1-FD8425E11FE2}"/>
                </a:ext>
              </a:extLst>
            </p:cNvPr>
            <p:cNvSpPr/>
            <p:nvPr/>
          </p:nvSpPr>
          <p:spPr>
            <a:xfrm>
              <a:off x="4188357" y="3184872"/>
              <a:ext cx="28218" cy="18178"/>
            </a:xfrm>
            <a:custGeom>
              <a:avLst/>
              <a:gdLst>
                <a:gd name="connsiteX0" fmla="*/ 0 w 28218"/>
                <a:gd name="connsiteY0" fmla="*/ 5547 h 18178"/>
                <a:gd name="connsiteX1" fmla="*/ 3138 w 28218"/>
                <a:gd name="connsiteY1" fmla="*/ 18179 h 18178"/>
                <a:gd name="connsiteX2" fmla="*/ 28218 w 28218"/>
                <a:gd name="connsiteY2" fmla="*/ 12820 h 18178"/>
                <a:gd name="connsiteX3" fmla="*/ 25881 w 28218"/>
                <a:gd name="connsiteY3" fmla="*/ 0 h 18178"/>
                <a:gd name="connsiteX4" fmla="*/ 0 w 28218"/>
                <a:gd name="connsiteY4" fmla="*/ 5547 h 1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8" h="18178">
                  <a:moveTo>
                    <a:pt x="0" y="5547"/>
                  </a:moveTo>
                  <a:lnTo>
                    <a:pt x="3138" y="18179"/>
                  </a:lnTo>
                  <a:cubicBezTo>
                    <a:pt x="10951" y="16225"/>
                    <a:pt x="19416" y="14428"/>
                    <a:pt x="28218" y="12820"/>
                  </a:cubicBezTo>
                  <a:lnTo>
                    <a:pt x="25881" y="0"/>
                  </a:lnTo>
                  <a:cubicBezTo>
                    <a:pt x="16805" y="1667"/>
                    <a:pt x="8100" y="3529"/>
                    <a:pt x="0" y="554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E232BD86-F491-535B-1315-182FB7CA9EB2}"/>
                </a:ext>
              </a:extLst>
            </p:cNvPr>
            <p:cNvSpPr/>
            <p:nvPr/>
          </p:nvSpPr>
          <p:spPr>
            <a:xfrm>
              <a:off x="4325504" y="3174974"/>
              <a:ext cx="26271" cy="13244"/>
            </a:xfrm>
            <a:custGeom>
              <a:avLst/>
              <a:gdLst>
                <a:gd name="connsiteX0" fmla="*/ 130 w 26271"/>
                <a:gd name="connsiteY0" fmla="*/ 13069 h 13244"/>
                <a:gd name="connsiteX1" fmla="*/ 25953 w 26271"/>
                <a:gd name="connsiteY1" fmla="*/ 13244 h 13244"/>
                <a:gd name="connsiteX2" fmla="*/ 26272 w 26271"/>
                <a:gd name="connsiteY2" fmla="*/ 223 h 13244"/>
                <a:gd name="connsiteX3" fmla="*/ 0 w 26271"/>
                <a:gd name="connsiteY3" fmla="*/ 40 h 13244"/>
              </a:gdLst>
              <a:ahLst/>
              <a:cxnLst>
                <a:cxn ang="0">
                  <a:pos x="connsiteX0" y="connsiteY0"/>
                </a:cxn>
                <a:cxn ang="0">
                  <a:pos x="connsiteX1" y="connsiteY1"/>
                </a:cxn>
                <a:cxn ang="0">
                  <a:pos x="connsiteX2" y="connsiteY2"/>
                </a:cxn>
                <a:cxn ang="0">
                  <a:pos x="connsiteX3" y="connsiteY3"/>
                </a:cxn>
              </a:cxnLst>
              <a:rect l="l" t="t" r="r" b="b"/>
              <a:pathLst>
                <a:path w="26271" h="13244">
                  <a:moveTo>
                    <a:pt x="130" y="13069"/>
                  </a:moveTo>
                  <a:cubicBezTo>
                    <a:pt x="8770" y="12971"/>
                    <a:pt x="17469" y="13069"/>
                    <a:pt x="25953" y="13244"/>
                  </a:cubicBezTo>
                  <a:lnTo>
                    <a:pt x="26272" y="223"/>
                  </a:lnTo>
                  <a:cubicBezTo>
                    <a:pt x="17625" y="14"/>
                    <a:pt x="8790" y="-51"/>
                    <a:pt x="0" y="4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3A9243BF-B1BE-1469-4EFF-A5E40D824437}"/>
                </a:ext>
              </a:extLst>
            </p:cNvPr>
            <p:cNvSpPr/>
            <p:nvPr/>
          </p:nvSpPr>
          <p:spPr>
            <a:xfrm>
              <a:off x="4144037" y="3195810"/>
              <a:ext cx="29025" cy="21460"/>
            </a:xfrm>
            <a:custGeom>
              <a:avLst/>
              <a:gdLst>
                <a:gd name="connsiteX0" fmla="*/ 0 w 29025"/>
                <a:gd name="connsiteY0" fmla="*/ 9701 h 21460"/>
                <a:gd name="connsiteX1" fmla="*/ 5586 w 29025"/>
                <a:gd name="connsiteY1" fmla="*/ 21460 h 21460"/>
                <a:gd name="connsiteX2" fmla="*/ 29026 w 29025"/>
                <a:gd name="connsiteY2" fmla="*/ 12416 h 21460"/>
                <a:gd name="connsiteX3" fmla="*/ 25113 w 29025"/>
                <a:gd name="connsiteY3" fmla="*/ 0 h 21460"/>
                <a:gd name="connsiteX4" fmla="*/ 0 w 29025"/>
                <a:gd name="connsiteY4" fmla="*/ 9701 h 2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5" h="21460">
                  <a:moveTo>
                    <a:pt x="0" y="9701"/>
                  </a:moveTo>
                  <a:lnTo>
                    <a:pt x="5586" y="21460"/>
                  </a:lnTo>
                  <a:cubicBezTo>
                    <a:pt x="13190" y="17927"/>
                    <a:pt x="21020" y="14906"/>
                    <a:pt x="29026" y="12416"/>
                  </a:cubicBezTo>
                  <a:lnTo>
                    <a:pt x="25113" y="0"/>
                  </a:lnTo>
                  <a:cubicBezTo>
                    <a:pt x="16534" y="2668"/>
                    <a:pt x="8144" y="5909"/>
                    <a:pt x="0" y="9701"/>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AF67130-761C-813E-341D-8AD0564F07C7}"/>
                </a:ext>
              </a:extLst>
            </p:cNvPr>
            <p:cNvSpPr/>
            <p:nvPr/>
          </p:nvSpPr>
          <p:spPr>
            <a:xfrm>
              <a:off x="4370813" y="3175919"/>
              <a:ext cx="26870" cy="14766"/>
            </a:xfrm>
            <a:custGeom>
              <a:avLst/>
              <a:gdLst>
                <a:gd name="connsiteX0" fmla="*/ 0 w 26870"/>
                <a:gd name="connsiteY0" fmla="*/ 13009 h 14766"/>
                <a:gd name="connsiteX1" fmla="*/ 25744 w 26870"/>
                <a:gd name="connsiteY1" fmla="*/ 14767 h 14766"/>
                <a:gd name="connsiteX2" fmla="*/ 26871 w 26870"/>
                <a:gd name="connsiteY2" fmla="*/ 1791 h 14766"/>
                <a:gd name="connsiteX3" fmla="*/ 645 w 26870"/>
                <a:gd name="connsiteY3" fmla="*/ 0 h 14766"/>
              </a:gdLst>
              <a:ahLst/>
              <a:cxnLst>
                <a:cxn ang="0">
                  <a:pos x="connsiteX0" y="connsiteY0"/>
                </a:cxn>
                <a:cxn ang="0">
                  <a:pos x="connsiteX1" y="connsiteY1"/>
                </a:cxn>
                <a:cxn ang="0">
                  <a:pos x="connsiteX2" y="connsiteY2"/>
                </a:cxn>
                <a:cxn ang="0">
                  <a:pos x="connsiteX3" y="connsiteY3"/>
                </a:cxn>
              </a:cxnLst>
              <a:rect l="l" t="t" r="r" b="b"/>
              <a:pathLst>
                <a:path w="26870" h="14766">
                  <a:moveTo>
                    <a:pt x="0" y="13009"/>
                  </a:moveTo>
                  <a:cubicBezTo>
                    <a:pt x="8653" y="13445"/>
                    <a:pt x="17319" y="14038"/>
                    <a:pt x="25744" y="14767"/>
                  </a:cubicBezTo>
                  <a:lnTo>
                    <a:pt x="26871" y="1791"/>
                  </a:lnTo>
                  <a:cubicBezTo>
                    <a:pt x="18283" y="1042"/>
                    <a:pt x="9454" y="443"/>
                    <a:pt x="645"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893CDEB-3CCC-96FE-51E1-F7105A6AEBE3}"/>
                </a:ext>
              </a:extLst>
            </p:cNvPr>
            <p:cNvSpPr/>
            <p:nvPr/>
          </p:nvSpPr>
          <p:spPr>
            <a:xfrm>
              <a:off x="4460260" y="3187001"/>
              <a:ext cx="28413" cy="18797"/>
            </a:xfrm>
            <a:custGeom>
              <a:avLst/>
              <a:gdLst>
                <a:gd name="connsiteX0" fmla="*/ 0 w 28413"/>
                <a:gd name="connsiteY0" fmla="*/ 12748 h 18797"/>
                <a:gd name="connsiteX1" fmla="*/ 24852 w 28413"/>
                <a:gd name="connsiteY1" fmla="*/ 18797 h 18797"/>
                <a:gd name="connsiteX2" fmla="*/ 28414 w 28413"/>
                <a:gd name="connsiteY2" fmla="*/ 6270 h 18797"/>
                <a:gd name="connsiteX3" fmla="*/ 2643 w 28413"/>
                <a:gd name="connsiteY3" fmla="*/ 0 h 18797"/>
              </a:gdLst>
              <a:ahLst/>
              <a:cxnLst>
                <a:cxn ang="0">
                  <a:pos x="connsiteX0" y="connsiteY0"/>
                </a:cxn>
                <a:cxn ang="0">
                  <a:pos x="connsiteX1" y="connsiteY1"/>
                </a:cxn>
                <a:cxn ang="0">
                  <a:pos x="connsiteX2" y="connsiteY2"/>
                </a:cxn>
                <a:cxn ang="0">
                  <a:pos x="connsiteX3" y="connsiteY3"/>
                </a:cxn>
              </a:cxnLst>
              <a:rect l="l" t="t" r="r" b="b"/>
              <a:pathLst>
                <a:path w="28413" h="18797">
                  <a:moveTo>
                    <a:pt x="0" y="12748"/>
                  </a:moveTo>
                  <a:cubicBezTo>
                    <a:pt x="8809" y="14578"/>
                    <a:pt x="17169" y="16616"/>
                    <a:pt x="24852" y="18797"/>
                  </a:cubicBezTo>
                  <a:lnTo>
                    <a:pt x="28414" y="6270"/>
                  </a:lnTo>
                  <a:cubicBezTo>
                    <a:pt x="20431" y="4004"/>
                    <a:pt x="11759" y="1895"/>
                    <a:pt x="2643"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41E6207C-ED90-8E0C-0509-A5C42AFFAAE8}"/>
                </a:ext>
              </a:extLst>
            </p:cNvPr>
            <p:cNvSpPr/>
            <p:nvPr/>
          </p:nvSpPr>
          <p:spPr>
            <a:xfrm>
              <a:off x="4415810" y="3179715"/>
              <a:ext cx="27625" cy="16518"/>
            </a:xfrm>
            <a:custGeom>
              <a:avLst/>
              <a:gdLst>
                <a:gd name="connsiteX0" fmla="*/ 0 w 27625"/>
                <a:gd name="connsiteY0" fmla="*/ 12931 h 16518"/>
                <a:gd name="connsiteX1" fmla="*/ 25503 w 27625"/>
                <a:gd name="connsiteY1" fmla="*/ 16518 h 16518"/>
                <a:gd name="connsiteX2" fmla="*/ 27626 w 27625"/>
                <a:gd name="connsiteY2" fmla="*/ 3666 h 16518"/>
                <a:gd name="connsiteX3" fmla="*/ 1524 w 27625"/>
                <a:gd name="connsiteY3" fmla="*/ 0 h 16518"/>
              </a:gdLst>
              <a:ahLst/>
              <a:cxnLst>
                <a:cxn ang="0">
                  <a:pos x="connsiteX0" y="connsiteY0"/>
                </a:cxn>
                <a:cxn ang="0">
                  <a:pos x="connsiteX1" y="connsiteY1"/>
                </a:cxn>
                <a:cxn ang="0">
                  <a:pos x="connsiteX2" y="connsiteY2"/>
                </a:cxn>
                <a:cxn ang="0">
                  <a:pos x="connsiteX3" y="connsiteY3"/>
                </a:cxn>
              </a:cxnLst>
              <a:rect l="l" t="t" r="r" b="b"/>
              <a:pathLst>
                <a:path w="27625" h="16518">
                  <a:moveTo>
                    <a:pt x="0" y="12931"/>
                  </a:moveTo>
                  <a:cubicBezTo>
                    <a:pt x="8718" y="13959"/>
                    <a:pt x="17300" y="15164"/>
                    <a:pt x="25503" y="16518"/>
                  </a:cubicBezTo>
                  <a:lnTo>
                    <a:pt x="27626" y="3666"/>
                  </a:lnTo>
                  <a:cubicBezTo>
                    <a:pt x="19220" y="2279"/>
                    <a:pt x="10437" y="1061"/>
                    <a:pt x="1524"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B23B7E3-4912-6CB6-2A65-CB8F4A5DB15E}"/>
                </a:ext>
              </a:extLst>
            </p:cNvPr>
            <p:cNvSpPr/>
            <p:nvPr/>
          </p:nvSpPr>
          <p:spPr>
            <a:xfrm>
              <a:off x="4110161" y="2816463"/>
              <a:ext cx="445953" cy="502318"/>
            </a:xfrm>
            <a:custGeom>
              <a:avLst/>
              <a:gdLst>
                <a:gd name="connsiteX0" fmla="*/ 222980 w 445953"/>
                <a:gd name="connsiteY0" fmla="*/ 0 h 502318"/>
                <a:gd name="connsiteX1" fmla="*/ 749 w 445953"/>
                <a:gd name="connsiteY1" fmla="*/ 422950 h 502318"/>
                <a:gd name="connsiteX2" fmla="*/ 0 w 445953"/>
                <a:gd name="connsiteY2" fmla="*/ 424370 h 502318"/>
                <a:gd name="connsiteX3" fmla="*/ 0 w 445953"/>
                <a:gd name="connsiteY3" fmla="*/ 425978 h 502318"/>
                <a:gd name="connsiteX4" fmla="*/ 222980 w 445953"/>
                <a:gd name="connsiteY4" fmla="*/ 502319 h 502318"/>
                <a:gd name="connsiteX5" fmla="*/ 445954 w 445953"/>
                <a:gd name="connsiteY5" fmla="*/ 425978 h 502318"/>
                <a:gd name="connsiteX6" fmla="*/ 445954 w 445953"/>
                <a:gd name="connsiteY6" fmla="*/ 424370 h 502318"/>
                <a:gd name="connsiteX7" fmla="*/ 222980 w 445953"/>
                <a:gd name="connsiteY7" fmla="*/ 489297 h 502318"/>
                <a:gd name="connsiteX8" fmla="*/ 13093 w 445953"/>
                <a:gd name="connsiteY8" fmla="*/ 427443 h 502318"/>
                <a:gd name="connsiteX9" fmla="*/ 222980 w 445953"/>
                <a:gd name="connsiteY9" fmla="*/ 27997 h 502318"/>
                <a:gd name="connsiteX10" fmla="*/ 412917 w 445953"/>
                <a:gd name="connsiteY10" fmla="*/ 389491 h 502318"/>
                <a:gd name="connsiteX11" fmla="*/ 397571 w 445953"/>
                <a:gd name="connsiteY11" fmla="*/ 382980 h 502318"/>
                <a:gd name="connsiteX12" fmla="*/ 393052 w 445953"/>
                <a:gd name="connsiteY12" fmla="*/ 395194 h 502318"/>
                <a:gd name="connsiteX13" fmla="*/ 415561 w 445953"/>
                <a:gd name="connsiteY13" fmla="*/ 405612 h 502318"/>
                <a:gd name="connsiteX14" fmla="*/ 418666 w 445953"/>
                <a:gd name="connsiteY14" fmla="*/ 400403 h 502318"/>
                <a:gd name="connsiteX15" fmla="*/ 432867 w 445953"/>
                <a:gd name="connsiteY15" fmla="*/ 427424 h 502318"/>
                <a:gd name="connsiteX16" fmla="*/ 222980 w 445953"/>
                <a:gd name="connsiteY16" fmla="*/ 489297 h 50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953" h="502318">
                  <a:moveTo>
                    <a:pt x="222980" y="0"/>
                  </a:moveTo>
                  <a:lnTo>
                    <a:pt x="749" y="422950"/>
                  </a:lnTo>
                  <a:lnTo>
                    <a:pt x="0" y="424370"/>
                  </a:lnTo>
                  <a:lnTo>
                    <a:pt x="0" y="425978"/>
                  </a:lnTo>
                  <a:cubicBezTo>
                    <a:pt x="0" y="473762"/>
                    <a:pt x="113375" y="502319"/>
                    <a:pt x="222980" y="502319"/>
                  </a:cubicBezTo>
                  <a:cubicBezTo>
                    <a:pt x="332585" y="502319"/>
                    <a:pt x="445954" y="473762"/>
                    <a:pt x="445954" y="425978"/>
                  </a:cubicBezTo>
                  <a:lnTo>
                    <a:pt x="445954" y="424370"/>
                  </a:lnTo>
                  <a:close/>
                  <a:moveTo>
                    <a:pt x="222980" y="489297"/>
                  </a:moveTo>
                  <a:cubicBezTo>
                    <a:pt x="101278" y="489297"/>
                    <a:pt x="15854" y="457009"/>
                    <a:pt x="13093" y="427443"/>
                  </a:cubicBezTo>
                  <a:lnTo>
                    <a:pt x="222980" y="27997"/>
                  </a:lnTo>
                  <a:lnTo>
                    <a:pt x="412917" y="389491"/>
                  </a:lnTo>
                  <a:cubicBezTo>
                    <a:pt x="408249" y="387231"/>
                    <a:pt x="403151" y="385050"/>
                    <a:pt x="397571" y="382980"/>
                  </a:cubicBezTo>
                  <a:lnTo>
                    <a:pt x="393052" y="395194"/>
                  </a:lnTo>
                  <a:cubicBezTo>
                    <a:pt x="400857" y="397973"/>
                    <a:pt x="408391" y="401460"/>
                    <a:pt x="415561" y="405612"/>
                  </a:cubicBezTo>
                  <a:lnTo>
                    <a:pt x="418666" y="400403"/>
                  </a:lnTo>
                  <a:lnTo>
                    <a:pt x="432867" y="427424"/>
                  </a:lnTo>
                  <a:cubicBezTo>
                    <a:pt x="430113" y="457009"/>
                    <a:pt x="344689" y="489297"/>
                    <a:pt x="222980" y="48929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76" name="Straight Arrow Connector 75">
            <a:extLst>
              <a:ext uri="{FF2B5EF4-FFF2-40B4-BE49-F238E27FC236}">
                <a16:creationId xmlns:a16="http://schemas.microsoft.com/office/drawing/2014/main" id="{1BF52627-B6BE-92EF-9071-87A5739C3DBB}"/>
              </a:ext>
            </a:extLst>
          </p:cNvPr>
          <p:cNvCxnSpPr>
            <a:cxnSpLocks/>
          </p:cNvCxnSpPr>
          <p:nvPr/>
        </p:nvCxnSpPr>
        <p:spPr>
          <a:xfrm>
            <a:off x="6626770" y="898990"/>
            <a:ext cx="677893" cy="260245"/>
          </a:xfrm>
          <a:prstGeom prst="straightConnector1">
            <a:avLst/>
          </a:prstGeom>
          <a:ln w="19050">
            <a:solidFill>
              <a:srgbClr val="F7DB0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2D6011BD-8EBF-570F-A6CD-37C210E8874F}"/>
              </a:ext>
            </a:extLst>
          </p:cNvPr>
          <p:cNvSpPr/>
          <p:nvPr/>
        </p:nvSpPr>
        <p:spPr>
          <a:xfrm>
            <a:off x="7101504" y="1127230"/>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Straight Arrow Connector 77">
            <a:extLst>
              <a:ext uri="{FF2B5EF4-FFF2-40B4-BE49-F238E27FC236}">
                <a16:creationId xmlns:a16="http://schemas.microsoft.com/office/drawing/2014/main" id="{42C89C5D-3A3E-6D0F-20B8-7E0782F6665E}"/>
              </a:ext>
            </a:extLst>
          </p:cNvPr>
          <p:cNvCxnSpPr>
            <a:cxnSpLocks/>
          </p:cNvCxnSpPr>
          <p:nvPr/>
        </p:nvCxnSpPr>
        <p:spPr>
          <a:xfrm>
            <a:off x="6585736" y="869159"/>
            <a:ext cx="1026378" cy="269122"/>
          </a:xfrm>
          <a:prstGeom prst="straightConnector1">
            <a:avLst/>
          </a:prstGeom>
          <a:ln w="19050">
            <a:solidFill>
              <a:srgbClr val="F7DB0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B2484344-F124-E185-958F-19A8AB27FC13}"/>
              </a:ext>
            </a:extLst>
          </p:cNvPr>
          <p:cNvSpPr/>
          <p:nvPr/>
        </p:nvSpPr>
        <p:spPr>
          <a:xfrm>
            <a:off x="7408955" y="1106276"/>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1" name="Straight Arrow Connector 80">
            <a:extLst>
              <a:ext uri="{FF2B5EF4-FFF2-40B4-BE49-F238E27FC236}">
                <a16:creationId xmlns:a16="http://schemas.microsoft.com/office/drawing/2014/main" id="{D94B7941-AD6D-E1A0-1E11-62273856BA6E}"/>
              </a:ext>
            </a:extLst>
          </p:cNvPr>
          <p:cNvCxnSpPr>
            <a:cxnSpLocks/>
            <a:stCxn id="52" idx="2"/>
          </p:cNvCxnSpPr>
          <p:nvPr/>
        </p:nvCxnSpPr>
        <p:spPr>
          <a:xfrm flipH="1">
            <a:off x="6247189" y="1076811"/>
            <a:ext cx="156268" cy="653564"/>
          </a:xfrm>
          <a:prstGeom prst="straightConnector1">
            <a:avLst/>
          </a:prstGeom>
          <a:ln w="19050">
            <a:solidFill>
              <a:srgbClr val="F7DB0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id="{DD65AA70-F0E1-2DF9-7493-75FCF7E48C0B}"/>
              </a:ext>
            </a:extLst>
          </p:cNvPr>
          <p:cNvSpPr/>
          <p:nvPr/>
        </p:nvSpPr>
        <p:spPr>
          <a:xfrm>
            <a:off x="6044030" y="1698370"/>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3" name="Straight Arrow Connector 82">
            <a:extLst>
              <a:ext uri="{FF2B5EF4-FFF2-40B4-BE49-F238E27FC236}">
                <a16:creationId xmlns:a16="http://schemas.microsoft.com/office/drawing/2014/main" id="{F394BB88-64DF-15B2-3731-D8ACA2050AE4}"/>
              </a:ext>
            </a:extLst>
          </p:cNvPr>
          <p:cNvCxnSpPr>
            <a:cxnSpLocks/>
            <a:stCxn id="52" idx="2"/>
          </p:cNvCxnSpPr>
          <p:nvPr/>
        </p:nvCxnSpPr>
        <p:spPr>
          <a:xfrm>
            <a:off x="6403457" y="1076811"/>
            <a:ext cx="502557" cy="543639"/>
          </a:xfrm>
          <a:prstGeom prst="straightConnector1">
            <a:avLst/>
          </a:prstGeom>
          <a:ln w="19050">
            <a:solidFill>
              <a:srgbClr val="F7DB0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D9D867BD-9350-11C3-6A22-2177D4C43EDE}"/>
              </a:ext>
            </a:extLst>
          </p:cNvPr>
          <p:cNvSpPr/>
          <p:nvPr/>
        </p:nvSpPr>
        <p:spPr>
          <a:xfrm>
            <a:off x="6702855" y="1588445"/>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90DD0F80-E87D-01D8-4E72-C4FF0F256786}"/>
              </a:ext>
            </a:extLst>
          </p:cNvPr>
          <p:cNvSpPr/>
          <p:nvPr/>
        </p:nvSpPr>
        <p:spPr>
          <a:xfrm rot="18922161">
            <a:off x="6618129" y="175928"/>
            <a:ext cx="87549" cy="3112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Graphic 38" descr="Soldier male with solid fill">
            <a:extLst>
              <a:ext uri="{FF2B5EF4-FFF2-40B4-BE49-F238E27FC236}">
                <a16:creationId xmlns:a16="http://schemas.microsoft.com/office/drawing/2014/main" id="{B1176EA6-0A3B-F7D1-1A65-107D253F02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37656">
            <a:off x="3881720" y="4296038"/>
            <a:ext cx="221446" cy="221446"/>
          </a:xfrm>
          <a:prstGeom prst="rect">
            <a:avLst/>
          </a:prstGeom>
        </p:spPr>
      </p:pic>
      <p:grpSp>
        <p:nvGrpSpPr>
          <p:cNvPr id="40" name="Group 39">
            <a:extLst>
              <a:ext uri="{FF2B5EF4-FFF2-40B4-BE49-F238E27FC236}">
                <a16:creationId xmlns:a16="http://schemas.microsoft.com/office/drawing/2014/main" id="{DAD02ABA-E33A-727D-5C46-6E5E77D5D453}"/>
              </a:ext>
            </a:extLst>
          </p:cNvPr>
          <p:cNvGrpSpPr/>
          <p:nvPr/>
        </p:nvGrpSpPr>
        <p:grpSpPr>
          <a:xfrm rot="21510057" flipH="1">
            <a:off x="3465498" y="4331146"/>
            <a:ext cx="334170" cy="168597"/>
            <a:chOff x="167052" y="-243840"/>
            <a:chExt cx="9815148" cy="5150874"/>
          </a:xfrm>
          <a:solidFill>
            <a:schemeClr val="accent1"/>
          </a:solidFill>
        </p:grpSpPr>
        <p:sp>
          <p:nvSpPr>
            <p:cNvPr id="71" name="Freeform: Shape 70">
              <a:extLst>
                <a:ext uri="{FF2B5EF4-FFF2-40B4-BE49-F238E27FC236}">
                  <a16:creationId xmlns:a16="http://schemas.microsoft.com/office/drawing/2014/main" id="{CD157010-C0AF-7A04-DFD0-8865D2595262}"/>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0A20125A-A091-CDC4-6508-F6917323A821}"/>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36996E2B-EA33-911C-D336-A86B6EAF49E7}"/>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5" name="Graphic 74" descr="Soldier male with solid fill">
            <a:extLst>
              <a:ext uri="{FF2B5EF4-FFF2-40B4-BE49-F238E27FC236}">
                <a16:creationId xmlns:a16="http://schemas.microsoft.com/office/drawing/2014/main" id="{0B400DD7-EA2B-B456-F27C-AE02754F51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37656">
            <a:off x="4571025" y="5279884"/>
            <a:ext cx="221446" cy="221446"/>
          </a:xfrm>
          <a:prstGeom prst="rect">
            <a:avLst/>
          </a:prstGeom>
        </p:spPr>
      </p:pic>
      <p:grpSp>
        <p:nvGrpSpPr>
          <p:cNvPr id="80" name="Group 79">
            <a:extLst>
              <a:ext uri="{FF2B5EF4-FFF2-40B4-BE49-F238E27FC236}">
                <a16:creationId xmlns:a16="http://schemas.microsoft.com/office/drawing/2014/main" id="{7FD79492-FFDE-7EF4-7A23-CEB4395C8297}"/>
              </a:ext>
            </a:extLst>
          </p:cNvPr>
          <p:cNvGrpSpPr/>
          <p:nvPr/>
        </p:nvGrpSpPr>
        <p:grpSpPr>
          <a:xfrm rot="21510057" flipH="1">
            <a:off x="4154803" y="5314992"/>
            <a:ext cx="334170" cy="168597"/>
            <a:chOff x="167052" y="-243840"/>
            <a:chExt cx="9815148" cy="5150874"/>
          </a:xfrm>
          <a:solidFill>
            <a:schemeClr val="accent1"/>
          </a:solidFill>
        </p:grpSpPr>
        <p:sp>
          <p:nvSpPr>
            <p:cNvPr id="85" name="Freeform: Shape 84">
              <a:extLst>
                <a:ext uri="{FF2B5EF4-FFF2-40B4-BE49-F238E27FC236}">
                  <a16:creationId xmlns:a16="http://schemas.microsoft.com/office/drawing/2014/main" id="{6380251B-33B8-E0DA-F548-D60C1857D5D2}"/>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D71B42FB-C2FE-2980-E7C4-0E2DA1DBDA3B}"/>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A19D65F8-8615-8EC3-F8F9-EF2417ED8707}"/>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89" name="Graphic 88" descr="Soldier male with solid fill">
            <a:extLst>
              <a:ext uri="{FF2B5EF4-FFF2-40B4-BE49-F238E27FC236}">
                <a16:creationId xmlns:a16="http://schemas.microsoft.com/office/drawing/2014/main" id="{33F141E5-84F0-E6F7-391A-A014EA6F18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37656">
            <a:off x="3136517" y="4464627"/>
            <a:ext cx="221446" cy="221446"/>
          </a:xfrm>
          <a:prstGeom prst="rect">
            <a:avLst/>
          </a:prstGeom>
        </p:spPr>
      </p:pic>
      <p:grpSp>
        <p:nvGrpSpPr>
          <p:cNvPr id="95" name="Group 94">
            <a:extLst>
              <a:ext uri="{FF2B5EF4-FFF2-40B4-BE49-F238E27FC236}">
                <a16:creationId xmlns:a16="http://schemas.microsoft.com/office/drawing/2014/main" id="{7663CFA8-3FEF-9F56-F56C-7FFBBFB6E377}"/>
              </a:ext>
            </a:extLst>
          </p:cNvPr>
          <p:cNvGrpSpPr/>
          <p:nvPr/>
        </p:nvGrpSpPr>
        <p:grpSpPr>
          <a:xfrm rot="21510057" flipH="1">
            <a:off x="2720295" y="4499735"/>
            <a:ext cx="334170" cy="168597"/>
            <a:chOff x="167052" y="-243840"/>
            <a:chExt cx="9815148" cy="5150874"/>
          </a:xfrm>
          <a:solidFill>
            <a:schemeClr val="accent1"/>
          </a:solidFill>
        </p:grpSpPr>
        <p:sp>
          <p:nvSpPr>
            <p:cNvPr id="97" name="Freeform: Shape 96">
              <a:extLst>
                <a:ext uri="{FF2B5EF4-FFF2-40B4-BE49-F238E27FC236}">
                  <a16:creationId xmlns:a16="http://schemas.microsoft.com/office/drawing/2014/main" id="{8D224B5D-6A01-1207-0E13-5EB3EC5663EA}"/>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9A8A8AA4-ED2C-00CF-1DE5-0C3A5F04A5D3}"/>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6E0B65D7-0796-4B2F-5785-0FD35B0E0093}"/>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0" name="Graphic 99" descr="Soldier male with solid fill">
            <a:extLst>
              <a:ext uri="{FF2B5EF4-FFF2-40B4-BE49-F238E27FC236}">
                <a16:creationId xmlns:a16="http://schemas.microsoft.com/office/drawing/2014/main" id="{48D72D9F-174D-BFFF-87F7-7B8D0CEE59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37656">
            <a:off x="3825822" y="5448473"/>
            <a:ext cx="221446" cy="221446"/>
          </a:xfrm>
          <a:prstGeom prst="rect">
            <a:avLst/>
          </a:prstGeom>
        </p:spPr>
      </p:pic>
      <p:grpSp>
        <p:nvGrpSpPr>
          <p:cNvPr id="101" name="Group 100">
            <a:extLst>
              <a:ext uri="{FF2B5EF4-FFF2-40B4-BE49-F238E27FC236}">
                <a16:creationId xmlns:a16="http://schemas.microsoft.com/office/drawing/2014/main" id="{764D1576-CF80-C576-8B5F-6984E67EAF53}"/>
              </a:ext>
            </a:extLst>
          </p:cNvPr>
          <p:cNvGrpSpPr/>
          <p:nvPr/>
        </p:nvGrpSpPr>
        <p:grpSpPr>
          <a:xfrm rot="21510057" flipH="1">
            <a:off x="3409600" y="5483581"/>
            <a:ext cx="334170" cy="168597"/>
            <a:chOff x="167052" y="-243840"/>
            <a:chExt cx="9815148" cy="5150874"/>
          </a:xfrm>
          <a:solidFill>
            <a:schemeClr val="accent1"/>
          </a:solidFill>
        </p:grpSpPr>
        <p:sp>
          <p:nvSpPr>
            <p:cNvPr id="102" name="Freeform: Shape 101">
              <a:extLst>
                <a:ext uri="{FF2B5EF4-FFF2-40B4-BE49-F238E27FC236}">
                  <a16:creationId xmlns:a16="http://schemas.microsoft.com/office/drawing/2014/main" id="{10D1D5B7-DF8E-581F-733B-88B937B25AAA}"/>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C6E5DEFE-1395-5921-970E-99B55EE61AAE}"/>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8565130A-714D-087D-3239-ABE0D4F11CD5}"/>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5" name="Graphic 104" descr="Soldier male with solid fill">
            <a:extLst>
              <a:ext uri="{FF2B5EF4-FFF2-40B4-BE49-F238E27FC236}">
                <a16:creationId xmlns:a16="http://schemas.microsoft.com/office/drawing/2014/main" id="{F2F5C845-25A6-45C0-A3F0-FF67042657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737656">
            <a:off x="4489466" y="6196929"/>
            <a:ext cx="221446" cy="221446"/>
          </a:xfrm>
          <a:prstGeom prst="rect">
            <a:avLst/>
          </a:prstGeom>
        </p:spPr>
      </p:pic>
      <p:grpSp>
        <p:nvGrpSpPr>
          <p:cNvPr id="106" name="Group 105">
            <a:extLst>
              <a:ext uri="{FF2B5EF4-FFF2-40B4-BE49-F238E27FC236}">
                <a16:creationId xmlns:a16="http://schemas.microsoft.com/office/drawing/2014/main" id="{172B2810-8476-9603-2D56-FC525B8D9BB8}"/>
              </a:ext>
            </a:extLst>
          </p:cNvPr>
          <p:cNvGrpSpPr/>
          <p:nvPr/>
        </p:nvGrpSpPr>
        <p:grpSpPr>
          <a:xfrm rot="21510057" flipH="1">
            <a:off x="4073244" y="6232037"/>
            <a:ext cx="334170" cy="168597"/>
            <a:chOff x="167052" y="-243840"/>
            <a:chExt cx="9815148" cy="5150874"/>
          </a:xfrm>
          <a:solidFill>
            <a:srgbClr val="10F816"/>
          </a:solidFill>
        </p:grpSpPr>
        <p:sp>
          <p:nvSpPr>
            <p:cNvPr id="107" name="Freeform: Shape 106">
              <a:extLst>
                <a:ext uri="{FF2B5EF4-FFF2-40B4-BE49-F238E27FC236}">
                  <a16:creationId xmlns:a16="http://schemas.microsoft.com/office/drawing/2014/main" id="{9190B0A9-F3A5-C72A-CD6C-BE6092DCB9F6}"/>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1C21D438-9A2A-262A-242E-C47EFC3CD9C5}"/>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78C23B03-BBAF-F04D-A02F-DD1DB9FE0EB4}"/>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2" name="Freeform: Shape 121">
            <a:extLst>
              <a:ext uri="{FF2B5EF4-FFF2-40B4-BE49-F238E27FC236}">
                <a16:creationId xmlns:a16="http://schemas.microsoft.com/office/drawing/2014/main" id="{5B41BFCE-841D-687E-9119-C25337B21BC1}"/>
              </a:ext>
            </a:extLst>
          </p:cNvPr>
          <p:cNvSpPr/>
          <p:nvPr/>
        </p:nvSpPr>
        <p:spPr>
          <a:xfrm>
            <a:off x="2625213" y="15133"/>
            <a:ext cx="8362850" cy="2059473"/>
          </a:xfrm>
          <a:custGeom>
            <a:avLst/>
            <a:gdLst>
              <a:gd name="connsiteX0" fmla="*/ 0 w 8362850"/>
              <a:gd name="connsiteY0" fmla="*/ 2059473 h 2059473"/>
              <a:gd name="connsiteX1" fmla="*/ 344129 w 8362850"/>
              <a:gd name="connsiteY1" fmla="*/ 2020144 h 2059473"/>
              <a:gd name="connsiteX2" fmla="*/ 462116 w 8362850"/>
              <a:gd name="connsiteY2" fmla="*/ 1961151 h 2059473"/>
              <a:gd name="connsiteX3" fmla="*/ 530942 w 8362850"/>
              <a:gd name="connsiteY3" fmla="*/ 1951319 h 2059473"/>
              <a:gd name="connsiteX4" fmla="*/ 688258 w 8362850"/>
              <a:gd name="connsiteY4" fmla="*/ 1921822 h 2059473"/>
              <a:gd name="connsiteX5" fmla="*/ 737419 w 8362850"/>
              <a:gd name="connsiteY5" fmla="*/ 1892325 h 2059473"/>
              <a:gd name="connsiteX6" fmla="*/ 894735 w 8362850"/>
              <a:gd name="connsiteY6" fmla="*/ 1843164 h 2059473"/>
              <a:gd name="connsiteX7" fmla="*/ 1002890 w 8362850"/>
              <a:gd name="connsiteY7" fmla="*/ 1754673 h 2059473"/>
              <a:gd name="connsiteX8" fmla="*/ 1238864 w 8362850"/>
              <a:gd name="connsiteY8" fmla="*/ 1794002 h 2059473"/>
              <a:gd name="connsiteX9" fmla="*/ 1455174 w 8362850"/>
              <a:gd name="connsiteY9" fmla="*/ 1882493 h 2059473"/>
              <a:gd name="connsiteX10" fmla="*/ 1524000 w 8362850"/>
              <a:gd name="connsiteY10" fmla="*/ 1902157 h 2059473"/>
              <a:gd name="connsiteX11" fmla="*/ 1602658 w 8362850"/>
              <a:gd name="connsiteY11" fmla="*/ 1892325 h 2059473"/>
              <a:gd name="connsiteX12" fmla="*/ 1828800 w 8362850"/>
              <a:gd name="connsiteY12" fmla="*/ 1676015 h 2059473"/>
              <a:gd name="connsiteX13" fmla="*/ 2054942 w 8362850"/>
              <a:gd name="connsiteY13" fmla="*/ 1577693 h 2059473"/>
              <a:gd name="connsiteX14" fmla="*/ 2202426 w 8362850"/>
              <a:gd name="connsiteY14" fmla="*/ 1518699 h 2059473"/>
              <a:gd name="connsiteX15" fmla="*/ 2290916 w 8362850"/>
              <a:gd name="connsiteY15" fmla="*/ 1479370 h 2059473"/>
              <a:gd name="connsiteX16" fmla="*/ 2408903 w 8362850"/>
              <a:gd name="connsiteY16" fmla="*/ 1469538 h 2059473"/>
              <a:gd name="connsiteX17" fmla="*/ 2674374 w 8362850"/>
              <a:gd name="connsiteY17" fmla="*/ 1469538 h 2059473"/>
              <a:gd name="connsiteX18" fmla="*/ 2969342 w 8362850"/>
              <a:gd name="connsiteY18" fmla="*/ 1263061 h 2059473"/>
              <a:gd name="connsiteX19" fmla="*/ 3205316 w 8362850"/>
              <a:gd name="connsiteY19" fmla="*/ 1154906 h 2059473"/>
              <a:gd name="connsiteX20" fmla="*/ 3274142 w 8362850"/>
              <a:gd name="connsiteY20" fmla="*/ 1125409 h 2059473"/>
              <a:gd name="connsiteX21" fmla="*/ 3411793 w 8362850"/>
              <a:gd name="connsiteY21" fmla="*/ 1046751 h 2059473"/>
              <a:gd name="connsiteX22" fmla="*/ 3618271 w 8362850"/>
              <a:gd name="connsiteY22" fmla="*/ 997590 h 2059473"/>
              <a:gd name="connsiteX23" fmla="*/ 4090219 w 8362850"/>
              <a:gd name="connsiteY23" fmla="*/ 918932 h 2059473"/>
              <a:gd name="connsiteX24" fmla="*/ 4336026 w 8362850"/>
              <a:gd name="connsiteY24" fmla="*/ 909099 h 2059473"/>
              <a:gd name="connsiteX25" fmla="*/ 4572000 w 8362850"/>
              <a:gd name="connsiteY25" fmla="*/ 830441 h 2059473"/>
              <a:gd name="connsiteX26" fmla="*/ 4611329 w 8362850"/>
              <a:gd name="connsiteY26" fmla="*/ 781280 h 2059473"/>
              <a:gd name="connsiteX27" fmla="*/ 4817806 w 8362850"/>
              <a:gd name="connsiteY27" fmla="*/ 673125 h 2059473"/>
              <a:gd name="connsiteX28" fmla="*/ 4925961 w 8362850"/>
              <a:gd name="connsiteY28" fmla="*/ 663293 h 2059473"/>
              <a:gd name="connsiteX29" fmla="*/ 5191432 w 8362850"/>
              <a:gd name="connsiteY29" fmla="*/ 682957 h 2059473"/>
              <a:gd name="connsiteX30" fmla="*/ 5545393 w 8362850"/>
              <a:gd name="connsiteY30" fmla="*/ 643628 h 2059473"/>
              <a:gd name="connsiteX31" fmla="*/ 5673213 w 8362850"/>
              <a:gd name="connsiteY31" fmla="*/ 594467 h 2059473"/>
              <a:gd name="connsiteX32" fmla="*/ 5732206 w 8362850"/>
              <a:gd name="connsiteY32" fmla="*/ 555138 h 2059473"/>
              <a:gd name="connsiteX33" fmla="*/ 6194322 w 8362850"/>
              <a:gd name="connsiteY33" fmla="*/ 505977 h 2059473"/>
              <a:gd name="connsiteX34" fmla="*/ 6440129 w 8362850"/>
              <a:gd name="connsiteY34" fmla="*/ 446983 h 2059473"/>
              <a:gd name="connsiteX35" fmla="*/ 6558116 w 8362850"/>
              <a:gd name="connsiteY35" fmla="*/ 387990 h 2059473"/>
              <a:gd name="connsiteX36" fmla="*/ 6607277 w 8362850"/>
              <a:gd name="connsiteY36" fmla="*/ 348661 h 2059473"/>
              <a:gd name="connsiteX37" fmla="*/ 6666271 w 8362850"/>
              <a:gd name="connsiteY37" fmla="*/ 328996 h 2059473"/>
              <a:gd name="connsiteX38" fmla="*/ 6764593 w 8362850"/>
              <a:gd name="connsiteY38" fmla="*/ 299499 h 2059473"/>
              <a:gd name="connsiteX39" fmla="*/ 6823587 w 8362850"/>
              <a:gd name="connsiteY39" fmla="*/ 279835 h 2059473"/>
              <a:gd name="connsiteX40" fmla="*/ 6872748 w 8362850"/>
              <a:gd name="connsiteY40" fmla="*/ 260170 h 2059473"/>
              <a:gd name="connsiteX41" fmla="*/ 7010400 w 8362850"/>
              <a:gd name="connsiteY41" fmla="*/ 240506 h 2059473"/>
              <a:gd name="connsiteX42" fmla="*/ 7049729 w 8362850"/>
              <a:gd name="connsiteY42" fmla="*/ 230673 h 2059473"/>
              <a:gd name="connsiteX43" fmla="*/ 7079226 w 8362850"/>
              <a:gd name="connsiteY43" fmla="*/ 211009 h 2059473"/>
              <a:gd name="connsiteX44" fmla="*/ 7167716 w 8362850"/>
              <a:gd name="connsiteY44" fmla="*/ 181512 h 2059473"/>
              <a:gd name="connsiteX45" fmla="*/ 7226710 w 8362850"/>
              <a:gd name="connsiteY45" fmla="*/ 161848 h 2059473"/>
              <a:gd name="connsiteX46" fmla="*/ 7354529 w 8362850"/>
              <a:gd name="connsiteY46" fmla="*/ 132351 h 2059473"/>
              <a:gd name="connsiteX47" fmla="*/ 7747819 w 8362850"/>
              <a:gd name="connsiteY47" fmla="*/ 83190 h 2059473"/>
              <a:gd name="connsiteX48" fmla="*/ 7865806 w 8362850"/>
              <a:gd name="connsiteY48" fmla="*/ 63525 h 2059473"/>
              <a:gd name="connsiteX49" fmla="*/ 8219768 w 8362850"/>
              <a:gd name="connsiteY49" fmla="*/ 43861 h 2059473"/>
              <a:gd name="connsiteX50" fmla="*/ 8278761 w 8362850"/>
              <a:gd name="connsiteY50" fmla="*/ 24196 h 2059473"/>
              <a:gd name="connsiteX51" fmla="*/ 8357419 w 8362850"/>
              <a:gd name="connsiteY51" fmla="*/ 4532 h 2059473"/>
              <a:gd name="connsiteX52" fmla="*/ 8141110 w 8362850"/>
              <a:gd name="connsiteY52" fmla="*/ 4532 h 205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62850" h="2059473">
                <a:moveTo>
                  <a:pt x="0" y="2059473"/>
                </a:moveTo>
                <a:cubicBezTo>
                  <a:pt x="262983" y="1987752"/>
                  <a:pt x="-95354" y="2076851"/>
                  <a:pt x="344129" y="2020144"/>
                </a:cubicBezTo>
                <a:cubicBezTo>
                  <a:pt x="424163" y="2009817"/>
                  <a:pt x="396420" y="1983050"/>
                  <a:pt x="462116" y="1961151"/>
                </a:cubicBezTo>
                <a:cubicBezTo>
                  <a:pt x="484102" y="1953822"/>
                  <a:pt x="508110" y="1955290"/>
                  <a:pt x="530942" y="1951319"/>
                </a:cubicBezTo>
                <a:cubicBezTo>
                  <a:pt x="583506" y="1942178"/>
                  <a:pt x="635819" y="1931654"/>
                  <a:pt x="688258" y="1921822"/>
                </a:cubicBezTo>
                <a:cubicBezTo>
                  <a:pt x="704645" y="1911990"/>
                  <a:pt x="719289" y="1898368"/>
                  <a:pt x="737419" y="1892325"/>
                </a:cubicBezTo>
                <a:cubicBezTo>
                  <a:pt x="825530" y="1862955"/>
                  <a:pt x="826745" y="1891157"/>
                  <a:pt x="894735" y="1843164"/>
                </a:cubicBezTo>
                <a:cubicBezTo>
                  <a:pt x="932790" y="1816301"/>
                  <a:pt x="1002890" y="1754673"/>
                  <a:pt x="1002890" y="1754673"/>
                </a:cubicBezTo>
                <a:cubicBezTo>
                  <a:pt x="1081548" y="1767783"/>
                  <a:pt x="1161020" y="1776703"/>
                  <a:pt x="1238864" y="1794002"/>
                </a:cubicBezTo>
                <a:cubicBezTo>
                  <a:pt x="1373384" y="1823896"/>
                  <a:pt x="1335885" y="1833374"/>
                  <a:pt x="1455174" y="1882493"/>
                </a:cubicBezTo>
                <a:cubicBezTo>
                  <a:pt x="1477237" y="1891578"/>
                  <a:pt x="1501058" y="1895602"/>
                  <a:pt x="1524000" y="1902157"/>
                </a:cubicBezTo>
                <a:cubicBezTo>
                  <a:pt x="1550219" y="1898880"/>
                  <a:pt x="1580672" y="1906982"/>
                  <a:pt x="1602658" y="1892325"/>
                </a:cubicBezTo>
                <a:cubicBezTo>
                  <a:pt x="1626873" y="1876182"/>
                  <a:pt x="1784322" y="1700275"/>
                  <a:pt x="1828800" y="1676015"/>
                </a:cubicBezTo>
                <a:cubicBezTo>
                  <a:pt x="2006240" y="1579231"/>
                  <a:pt x="1864794" y="1648119"/>
                  <a:pt x="2054942" y="1577693"/>
                </a:cubicBezTo>
                <a:cubicBezTo>
                  <a:pt x="2104594" y="1559303"/>
                  <a:pt x="2153551" y="1539064"/>
                  <a:pt x="2202426" y="1518699"/>
                </a:cubicBezTo>
                <a:cubicBezTo>
                  <a:pt x="2232222" y="1506284"/>
                  <a:pt x="2259515" y="1486846"/>
                  <a:pt x="2290916" y="1479370"/>
                </a:cubicBezTo>
                <a:cubicBezTo>
                  <a:pt x="2329308" y="1470229"/>
                  <a:pt x="2369574" y="1472815"/>
                  <a:pt x="2408903" y="1469538"/>
                </a:cubicBezTo>
                <a:cubicBezTo>
                  <a:pt x="2468631" y="1473804"/>
                  <a:pt x="2612672" y="1490897"/>
                  <a:pt x="2674374" y="1469538"/>
                </a:cubicBezTo>
                <a:cubicBezTo>
                  <a:pt x="2814800" y="1420929"/>
                  <a:pt x="2828529" y="1327601"/>
                  <a:pt x="2969342" y="1263061"/>
                </a:cubicBezTo>
                <a:lnTo>
                  <a:pt x="3205316" y="1154906"/>
                </a:lnTo>
                <a:cubicBezTo>
                  <a:pt x="3228064" y="1144633"/>
                  <a:pt x="3252471" y="1137793"/>
                  <a:pt x="3274142" y="1125409"/>
                </a:cubicBezTo>
                <a:cubicBezTo>
                  <a:pt x="3320026" y="1099190"/>
                  <a:pt x="3362253" y="1065151"/>
                  <a:pt x="3411793" y="1046751"/>
                </a:cubicBezTo>
                <a:cubicBezTo>
                  <a:pt x="3478116" y="1022117"/>
                  <a:pt x="3549166" y="1012759"/>
                  <a:pt x="3618271" y="997590"/>
                </a:cubicBezTo>
                <a:cubicBezTo>
                  <a:pt x="3733470" y="972303"/>
                  <a:pt x="3987742" y="923031"/>
                  <a:pt x="4090219" y="918932"/>
                </a:cubicBezTo>
                <a:lnTo>
                  <a:pt x="4336026" y="909099"/>
                </a:lnTo>
                <a:cubicBezTo>
                  <a:pt x="4390799" y="894493"/>
                  <a:pt x="4515621" y="869473"/>
                  <a:pt x="4572000" y="830441"/>
                </a:cubicBezTo>
                <a:cubicBezTo>
                  <a:pt x="4589254" y="818496"/>
                  <a:pt x="4595801" y="795396"/>
                  <a:pt x="4611329" y="781280"/>
                </a:cubicBezTo>
                <a:cubicBezTo>
                  <a:pt x="4665067" y="732427"/>
                  <a:pt x="4752882" y="691304"/>
                  <a:pt x="4817806" y="673125"/>
                </a:cubicBezTo>
                <a:cubicBezTo>
                  <a:pt x="4852666" y="663364"/>
                  <a:pt x="4889909" y="666570"/>
                  <a:pt x="4925961" y="663293"/>
                </a:cubicBezTo>
                <a:cubicBezTo>
                  <a:pt x="5014451" y="669848"/>
                  <a:pt x="5102699" y="682957"/>
                  <a:pt x="5191432" y="682957"/>
                </a:cubicBezTo>
                <a:cubicBezTo>
                  <a:pt x="5277246" y="682957"/>
                  <a:pt x="5445473" y="664664"/>
                  <a:pt x="5545393" y="643628"/>
                </a:cubicBezTo>
                <a:cubicBezTo>
                  <a:pt x="5597728" y="632610"/>
                  <a:pt x="5627553" y="621102"/>
                  <a:pt x="5673213" y="594467"/>
                </a:cubicBezTo>
                <a:cubicBezTo>
                  <a:pt x="5693627" y="582559"/>
                  <a:pt x="5709995" y="563215"/>
                  <a:pt x="5732206" y="555138"/>
                </a:cubicBezTo>
                <a:cubicBezTo>
                  <a:pt x="5900375" y="493986"/>
                  <a:pt x="6000551" y="512228"/>
                  <a:pt x="6194322" y="505977"/>
                </a:cubicBezTo>
                <a:cubicBezTo>
                  <a:pt x="6276258" y="486312"/>
                  <a:pt x="6370019" y="493724"/>
                  <a:pt x="6440129" y="446983"/>
                </a:cubicBezTo>
                <a:cubicBezTo>
                  <a:pt x="6516369" y="396156"/>
                  <a:pt x="6476701" y="415127"/>
                  <a:pt x="6558116" y="387990"/>
                </a:cubicBezTo>
                <a:cubicBezTo>
                  <a:pt x="6574503" y="374880"/>
                  <a:pt x="6588854" y="358710"/>
                  <a:pt x="6607277" y="348661"/>
                </a:cubicBezTo>
                <a:cubicBezTo>
                  <a:pt x="6625474" y="338735"/>
                  <a:pt x="6646486" y="335179"/>
                  <a:pt x="6666271" y="328996"/>
                </a:cubicBezTo>
                <a:cubicBezTo>
                  <a:pt x="6698930" y="318790"/>
                  <a:pt x="6731933" y="309705"/>
                  <a:pt x="6764593" y="299499"/>
                </a:cubicBezTo>
                <a:cubicBezTo>
                  <a:pt x="6784378" y="293316"/>
                  <a:pt x="6804107" y="286919"/>
                  <a:pt x="6823587" y="279835"/>
                </a:cubicBezTo>
                <a:cubicBezTo>
                  <a:pt x="6840174" y="273803"/>
                  <a:pt x="6855477" y="263806"/>
                  <a:pt x="6872748" y="260170"/>
                </a:cubicBezTo>
                <a:cubicBezTo>
                  <a:pt x="6918104" y="250621"/>
                  <a:pt x="6964681" y="248126"/>
                  <a:pt x="7010400" y="240506"/>
                </a:cubicBezTo>
                <a:cubicBezTo>
                  <a:pt x="7023729" y="238284"/>
                  <a:pt x="7036619" y="233951"/>
                  <a:pt x="7049729" y="230673"/>
                </a:cubicBezTo>
                <a:cubicBezTo>
                  <a:pt x="7059561" y="224118"/>
                  <a:pt x="7068657" y="216294"/>
                  <a:pt x="7079226" y="211009"/>
                </a:cubicBezTo>
                <a:cubicBezTo>
                  <a:pt x="7128516" y="186364"/>
                  <a:pt x="7120772" y="195595"/>
                  <a:pt x="7167716" y="181512"/>
                </a:cubicBezTo>
                <a:cubicBezTo>
                  <a:pt x="7187570" y="175556"/>
                  <a:pt x="7206779" y="167542"/>
                  <a:pt x="7226710" y="161848"/>
                </a:cubicBezTo>
                <a:cubicBezTo>
                  <a:pt x="7245818" y="156389"/>
                  <a:pt x="7325714" y="136193"/>
                  <a:pt x="7354529" y="132351"/>
                </a:cubicBezTo>
                <a:cubicBezTo>
                  <a:pt x="7485487" y="114890"/>
                  <a:pt x="7617500" y="104910"/>
                  <a:pt x="7747819" y="83190"/>
                </a:cubicBezTo>
                <a:cubicBezTo>
                  <a:pt x="7787148" y="76635"/>
                  <a:pt x="7826197" y="68095"/>
                  <a:pt x="7865806" y="63525"/>
                </a:cubicBezTo>
                <a:cubicBezTo>
                  <a:pt x="7943670" y="54541"/>
                  <a:pt x="8164278" y="46383"/>
                  <a:pt x="8219768" y="43861"/>
                </a:cubicBezTo>
                <a:cubicBezTo>
                  <a:pt x="8239432" y="37306"/>
                  <a:pt x="8258830" y="29890"/>
                  <a:pt x="8278761" y="24196"/>
                </a:cubicBezTo>
                <a:cubicBezTo>
                  <a:pt x="8304747" y="16771"/>
                  <a:pt x="8384174" y="8354"/>
                  <a:pt x="8357419" y="4532"/>
                </a:cubicBezTo>
                <a:cubicBezTo>
                  <a:pt x="8286041" y="-5665"/>
                  <a:pt x="8213213" y="4532"/>
                  <a:pt x="8141110" y="4532"/>
                </a:cubicBezTo>
              </a:path>
            </a:pathLst>
          </a:custGeom>
          <a:ln w="76200">
            <a:solidFill>
              <a:schemeClr val="dk1">
                <a:alpha val="6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5" name="Graphic 124" descr="Soldier male with solid fill">
            <a:extLst>
              <a:ext uri="{FF2B5EF4-FFF2-40B4-BE49-F238E27FC236}">
                <a16:creationId xmlns:a16="http://schemas.microsoft.com/office/drawing/2014/main" id="{68884CB6-85C7-8CB4-8404-BE52B6D150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44001" y="550348"/>
            <a:ext cx="221446" cy="221446"/>
          </a:xfrm>
          <a:prstGeom prst="rect">
            <a:avLst/>
          </a:prstGeom>
        </p:spPr>
      </p:pic>
      <p:sp>
        <p:nvSpPr>
          <p:cNvPr id="126" name="Freeform: Shape 125">
            <a:extLst>
              <a:ext uri="{FF2B5EF4-FFF2-40B4-BE49-F238E27FC236}">
                <a16:creationId xmlns:a16="http://schemas.microsoft.com/office/drawing/2014/main" id="{C1439FD7-08F8-39DD-DDCB-EB397B3D365C}"/>
              </a:ext>
            </a:extLst>
          </p:cNvPr>
          <p:cNvSpPr/>
          <p:nvPr/>
        </p:nvSpPr>
        <p:spPr>
          <a:xfrm rot="772401" flipH="1">
            <a:off x="3327008" y="610193"/>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7" name="Group 126">
            <a:extLst>
              <a:ext uri="{FF2B5EF4-FFF2-40B4-BE49-F238E27FC236}">
                <a16:creationId xmlns:a16="http://schemas.microsoft.com/office/drawing/2014/main" id="{EFEBE2B4-F0EA-5595-989F-B62720314B90}"/>
              </a:ext>
            </a:extLst>
          </p:cNvPr>
          <p:cNvGrpSpPr/>
          <p:nvPr/>
        </p:nvGrpSpPr>
        <p:grpSpPr>
          <a:xfrm rot="772401" flipH="1">
            <a:off x="3827779" y="585456"/>
            <a:ext cx="334170" cy="168597"/>
            <a:chOff x="167052" y="-243840"/>
            <a:chExt cx="9815148" cy="5150874"/>
          </a:xfrm>
          <a:solidFill>
            <a:schemeClr val="accent1"/>
          </a:solidFill>
        </p:grpSpPr>
        <p:sp>
          <p:nvSpPr>
            <p:cNvPr id="128" name="Freeform: Shape 127">
              <a:extLst>
                <a:ext uri="{FF2B5EF4-FFF2-40B4-BE49-F238E27FC236}">
                  <a16:creationId xmlns:a16="http://schemas.microsoft.com/office/drawing/2014/main" id="{17B1C0FD-F28A-FBF5-52DD-BF16F12263E1}"/>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5FF6ABCA-BD7B-E668-02E7-1B0086BE37D6}"/>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C0035180-F805-76EE-0EF1-695F7C52C1F8}"/>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31" name="Graphic 130" descr="Soldier male with solid fill">
            <a:extLst>
              <a:ext uri="{FF2B5EF4-FFF2-40B4-BE49-F238E27FC236}">
                <a16:creationId xmlns:a16="http://schemas.microsoft.com/office/drawing/2014/main" id="{0C84EAD7-3260-A023-2B50-F9C8C8F4C4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9051" y="1206242"/>
            <a:ext cx="221446" cy="221446"/>
          </a:xfrm>
          <a:prstGeom prst="rect">
            <a:avLst/>
          </a:prstGeom>
        </p:spPr>
      </p:pic>
      <p:sp>
        <p:nvSpPr>
          <p:cNvPr id="132" name="Freeform: Shape 131">
            <a:extLst>
              <a:ext uri="{FF2B5EF4-FFF2-40B4-BE49-F238E27FC236}">
                <a16:creationId xmlns:a16="http://schemas.microsoft.com/office/drawing/2014/main" id="{0ACB06FF-64D6-1887-FA27-CDE3A5593F27}"/>
              </a:ext>
            </a:extLst>
          </p:cNvPr>
          <p:cNvSpPr/>
          <p:nvPr/>
        </p:nvSpPr>
        <p:spPr>
          <a:xfrm rot="772401" flipH="1">
            <a:off x="4970493" y="154345"/>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3" name="Group 132">
            <a:extLst>
              <a:ext uri="{FF2B5EF4-FFF2-40B4-BE49-F238E27FC236}">
                <a16:creationId xmlns:a16="http://schemas.microsoft.com/office/drawing/2014/main" id="{64A5C3CF-A98F-A79C-F7E7-5F10F98BDF07}"/>
              </a:ext>
            </a:extLst>
          </p:cNvPr>
          <p:cNvGrpSpPr/>
          <p:nvPr/>
        </p:nvGrpSpPr>
        <p:grpSpPr>
          <a:xfrm rot="772401" flipH="1">
            <a:off x="5471264" y="129608"/>
            <a:ext cx="334170" cy="168597"/>
            <a:chOff x="167052" y="-243840"/>
            <a:chExt cx="9815148" cy="5150874"/>
          </a:xfrm>
          <a:solidFill>
            <a:schemeClr val="accent1"/>
          </a:solidFill>
        </p:grpSpPr>
        <p:sp>
          <p:nvSpPr>
            <p:cNvPr id="134" name="Freeform: Shape 133">
              <a:extLst>
                <a:ext uri="{FF2B5EF4-FFF2-40B4-BE49-F238E27FC236}">
                  <a16:creationId xmlns:a16="http://schemas.microsoft.com/office/drawing/2014/main" id="{A501AD3F-D81F-55EA-F950-C28D8C7497B5}"/>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819D9E27-7A7C-6D71-66B3-490D103FC1C5}"/>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C794E879-DB43-9154-2442-F52563590E08}"/>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37" name="Graphic 136" descr="Soldier male with solid fill">
            <a:extLst>
              <a:ext uri="{FF2B5EF4-FFF2-40B4-BE49-F238E27FC236}">
                <a16:creationId xmlns:a16="http://schemas.microsoft.com/office/drawing/2014/main" id="{D7BD03B4-5A51-C099-939B-43F09EE23A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44001" y="550348"/>
            <a:ext cx="221446" cy="221446"/>
          </a:xfrm>
          <a:prstGeom prst="rect">
            <a:avLst/>
          </a:prstGeom>
        </p:spPr>
      </p:pic>
      <p:sp>
        <p:nvSpPr>
          <p:cNvPr id="138" name="Freeform: Shape 137">
            <a:extLst>
              <a:ext uri="{FF2B5EF4-FFF2-40B4-BE49-F238E27FC236}">
                <a16:creationId xmlns:a16="http://schemas.microsoft.com/office/drawing/2014/main" id="{786A8E86-0FF5-4134-D917-AF2C240527A5}"/>
              </a:ext>
            </a:extLst>
          </p:cNvPr>
          <p:cNvSpPr/>
          <p:nvPr/>
        </p:nvSpPr>
        <p:spPr>
          <a:xfrm rot="772401" flipH="1">
            <a:off x="3327008" y="610193"/>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399E5821-EE3C-0C4C-6436-135DB7F36A99}"/>
              </a:ext>
            </a:extLst>
          </p:cNvPr>
          <p:cNvGrpSpPr/>
          <p:nvPr/>
        </p:nvGrpSpPr>
        <p:grpSpPr>
          <a:xfrm rot="772401" flipH="1">
            <a:off x="3827779" y="585456"/>
            <a:ext cx="334170" cy="168597"/>
            <a:chOff x="167052" y="-243840"/>
            <a:chExt cx="9815148" cy="5150874"/>
          </a:xfrm>
          <a:solidFill>
            <a:schemeClr val="accent1"/>
          </a:solidFill>
        </p:grpSpPr>
        <p:sp>
          <p:nvSpPr>
            <p:cNvPr id="140" name="Freeform: Shape 139">
              <a:extLst>
                <a:ext uri="{FF2B5EF4-FFF2-40B4-BE49-F238E27FC236}">
                  <a16:creationId xmlns:a16="http://schemas.microsoft.com/office/drawing/2014/main" id="{7A114935-FD08-FFD8-28B6-59531C4E38A2}"/>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01551485-860C-EC37-C4CD-CA9231232312}"/>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44F0591E-F115-DE8F-401E-FDFBD73600A4}"/>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4" name="Freeform: Shape 143">
            <a:extLst>
              <a:ext uri="{FF2B5EF4-FFF2-40B4-BE49-F238E27FC236}">
                <a16:creationId xmlns:a16="http://schemas.microsoft.com/office/drawing/2014/main" id="{8F90B62E-8968-4EB1-A0C9-8344AD171C0A}"/>
              </a:ext>
            </a:extLst>
          </p:cNvPr>
          <p:cNvSpPr/>
          <p:nvPr/>
        </p:nvSpPr>
        <p:spPr>
          <a:xfrm rot="772401" flipH="1">
            <a:off x="4970493" y="154345"/>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5" name="Group 144">
            <a:extLst>
              <a:ext uri="{FF2B5EF4-FFF2-40B4-BE49-F238E27FC236}">
                <a16:creationId xmlns:a16="http://schemas.microsoft.com/office/drawing/2014/main" id="{7BEA55B2-3B30-E98C-B135-6D189CFB5AC0}"/>
              </a:ext>
            </a:extLst>
          </p:cNvPr>
          <p:cNvGrpSpPr/>
          <p:nvPr/>
        </p:nvGrpSpPr>
        <p:grpSpPr>
          <a:xfrm rot="772401" flipH="1">
            <a:off x="5471264" y="129608"/>
            <a:ext cx="334170" cy="168597"/>
            <a:chOff x="167052" y="-243840"/>
            <a:chExt cx="9815148" cy="5150874"/>
          </a:xfrm>
          <a:solidFill>
            <a:schemeClr val="accent1"/>
          </a:solidFill>
        </p:grpSpPr>
        <p:sp>
          <p:nvSpPr>
            <p:cNvPr id="146" name="Freeform: Shape 145">
              <a:extLst>
                <a:ext uri="{FF2B5EF4-FFF2-40B4-BE49-F238E27FC236}">
                  <a16:creationId xmlns:a16="http://schemas.microsoft.com/office/drawing/2014/main" id="{382E32E9-0A67-FEF4-FAE0-F71B9A9F229B}"/>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FCF6D82B-982A-83E7-70C5-0E0BABE9D5AC}"/>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33F3F809-3C35-03C5-4C09-1081127A6424}"/>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49" name="Graphic 148" descr="Soldier male with solid fill">
            <a:extLst>
              <a:ext uri="{FF2B5EF4-FFF2-40B4-BE49-F238E27FC236}">
                <a16:creationId xmlns:a16="http://schemas.microsoft.com/office/drawing/2014/main" id="{9C1A1AA6-FA62-B0F2-2B0F-F4E7341292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9536" y="321135"/>
            <a:ext cx="221446" cy="221446"/>
          </a:xfrm>
          <a:prstGeom prst="rect">
            <a:avLst/>
          </a:prstGeom>
        </p:spPr>
      </p:pic>
      <p:sp>
        <p:nvSpPr>
          <p:cNvPr id="150" name="Freeform: Shape 149">
            <a:extLst>
              <a:ext uri="{FF2B5EF4-FFF2-40B4-BE49-F238E27FC236}">
                <a16:creationId xmlns:a16="http://schemas.microsoft.com/office/drawing/2014/main" id="{C3B57FE1-3FAA-4AB8-6027-9A9A87CABADC}"/>
              </a:ext>
            </a:extLst>
          </p:cNvPr>
          <p:cNvSpPr/>
          <p:nvPr/>
        </p:nvSpPr>
        <p:spPr>
          <a:xfrm rot="772401" flipH="1">
            <a:off x="4322543" y="380980"/>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1" name="Group 150">
            <a:extLst>
              <a:ext uri="{FF2B5EF4-FFF2-40B4-BE49-F238E27FC236}">
                <a16:creationId xmlns:a16="http://schemas.microsoft.com/office/drawing/2014/main" id="{7C7B286B-7DE4-EAA4-70B5-CA02C3FBA743}"/>
              </a:ext>
            </a:extLst>
          </p:cNvPr>
          <p:cNvGrpSpPr/>
          <p:nvPr/>
        </p:nvGrpSpPr>
        <p:grpSpPr>
          <a:xfrm rot="772401" flipH="1">
            <a:off x="4823314" y="356243"/>
            <a:ext cx="334170" cy="168597"/>
            <a:chOff x="167052" y="-243840"/>
            <a:chExt cx="9815148" cy="5150874"/>
          </a:xfrm>
          <a:solidFill>
            <a:schemeClr val="accent1"/>
          </a:solidFill>
        </p:grpSpPr>
        <p:sp>
          <p:nvSpPr>
            <p:cNvPr id="152" name="Freeform: Shape 151">
              <a:extLst>
                <a:ext uri="{FF2B5EF4-FFF2-40B4-BE49-F238E27FC236}">
                  <a16:creationId xmlns:a16="http://schemas.microsoft.com/office/drawing/2014/main" id="{48C49AA6-4FB7-5808-EBF8-551DB5722FBC}"/>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E46521F6-A4DD-6EE7-6658-C74BE8AB59C3}"/>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6BA80A00-D0D9-0FBA-066A-7DF27115F6AC}"/>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55" name="Graphic 154" descr="Soldier male with solid fill">
            <a:extLst>
              <a:ext uri="{FF2B5EF4-FFF2-40B4-BE49-F238E27FC236}">
                <a16:creationId xmlns:a16="http://schemas.microsoft.com/office/drawing/2014/main" id="{0AC413F7-025F-0BAD-3D8E-A5939C49CF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4586" y="977029"/>
            <a:ext cx="221446" cy="221446"/>
          </a:xfrm>
          <a:prstGeom prst="rect">
            <a:avLst/>
          </a:prstGeom>
        </p:spPr>
      </p:pic>
      <p:sp>
        <p:nvSpPr>
          <p:cNvPr id="156" name="Freeform: Shape 155">
            <a:extLst>
              <a:ext uri="{FF2B5EF4-FFF2-40B4-BE49-F238E27FC236}">
                <a16:creationId xmlns:a16="http://schemas.microsoft.com/office/drawing/2014/main" id="{9A9859B4-DD88-DB21-76F6-C3C4EC4F90E6}"/>
              </a:ext>
            </a:extLst>
          </p:cNvPr>
          <p:cNvSpPr/>
          <p:nvPr/>
        </p:nvSpPr>
        <p:spPr>
          <a:xfrm rot="772401" flipH="1">
            <a:off x="5247593" y="1036874"/>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7" name="Group 156">
            <a:extLst>
              <a:ext uri="{FF2B5EF4-FFF2-40B4-BE49-F238E27FC236}">
                <a16:creationId xmlns:a16="http://schemas.microsoft.com/office/drawing/2014/main" id="{B70A09AD-2502-A5C1-B7C6-C00E221CDCE1}"/>
              </a:ext>
            </a:extLst>
          </p:cNvPr>
          <p:cNvGrpSpPr/>
          <p:nvPr/>
        </p:nvGrpSpPr>
        <p:grpSpPr>
          <a:xfrm rot="772401" flipH="1">
            <a:off x="5748364" y="1012137"/>
            <a:ext cx="334170" cy="168597"/>
            <a:chOff x="167052" y="-243840"/>
            <a:chExt cx="9815148" cy="5150874"/>
          </a:xfrm>
          <a:solidFill>
            <a:schemeClr val="accent1"/>
          </a:solidFill>
        </p:grpSpPr>
        <p:sp>
          <p:nvSpPr>
            <p:cNvPr id="158" name="Freeform: Shape 157">
              <a:extLst>
                <a:ext uri="{FF2B5EF4-FFF2-40B4-BE49-F238E27FC236}">
                  <a16:creationId xmlns:a16="http://schemas.microsoft.com/office/drawing/2014/main" id="{DF6578D0-00EE-8872-33BE-BD11A839C6BF}"/>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37CD32AF-B00A-F460-6559-BFF43A3966CC}"/>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B8635E72-0354-1F91-51B6-3E0967F8BC88}"/>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61" name="Graphic 160" descr="Soldier male with solid fill">
            <a:extLst>
              <a:ext uri="{FF2B5EF4-FFF2-40B4-BE49-F238E27FC236}">
                <a16:creationId xmlns:a16="http://schemas.microsoft.com/office/drawing/2014/main" id="{F1A015F8-A2BC-B7EE-3F65-3ACF6C862A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9536" y="321135"/>
            <a:ext cx="221446" cy="221446"/>
          </a:xfrm>
          <a:prstGeom prst="rect">
            <a:avLst/>
          </a:prstGeom>
        </p:spPr>
      </p:pic>
      <p:sp>
        <p:nvSpPr>
          <p:cNvPr id="162" name="Freeform: Shape 161">
            <a:extLst>
              <a:ext uri="{FF2B5EF4-FFF2-40B4-BE49-F238E27FC236}">
                <a16:creationId xmlns:a16="http://schemas.microsoft.com/office/drawing/2014/main" id="{854F9A7C-9939-527D-430F-5BBFF66E68E2}"/>
              </a:ext>
            </a:extLst>
          </p:cNvPr>
          <p:cNvSpPr/>
          <p:nvPr/>
        </p:nvSpPr>
        <p:spPr>
          <a:xfrm rot="772401" flipH="1">
            <a:off x="4322543" y="380980"/>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3" name="Group 162">
            <a:extLst>
              <a:ext uri="{FF2B5EF4-FFF2-40B4-BE49-F238E27FC236}">
                <a16:creationId xmlns:a16="http://schemas.microsoft.com/office/drawing/2014/main" id="{3C0A2BD3-5202-E279-7034-AA4EEC4FF274}"/>
              </a:ext>
            </a:extLst>
          </p:cNvPr>
          <p:cNvGrpSpPr/>
          <p:nvPr/>
        </p:nvGrpSpPr>
        <p:grpSpPr>
          <a:xfrm rot="772401" flipH="1">
            <a:off x="4823314" y="356243"/>
            <a:ext cx="334170" cy="168597"/>
            <a:chOff x="167052" y="-243840"/>
            <a:chExt cx="9815148" cy="5150874"/>
          </a:xfrm>
          <a:solidFill>
            <a:schemeClr val="accent1"/>
          </a:solidFill>
        </p:grpSpPr>
        <p:sp>
          <p:nvSpPr>
            <p:cNvPr id="164" name="Freeform: Shape 163">
              <a:extLst>
                <a:ext uri="{FF2B5EF4-FFF2-40B4-BE49-F238E27FC236}">
                  <a16:creationId xmlns:a16="http://schemas.microsoft.com/office/drawing/2014/main" id="{22A49541-8683-9E5A-2207-DDF4444CAB66}"/>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60321272-A586-56E3-2D0F-E55D98C55863}"/>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621F045F-8BF6-E390-1E15-061578410B8C}"/>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67" name="Graphic 166" descr="Soldier male with solid fill">
            <a:extLst>
              <a:ext uri="{FF2B5EF4-FFF2-40B4-BE49-F238E27FC236}">
                <a16:creationId xmlns:a16="http://schemas.microsoft.com/office/drawing/2014/main" id="{141C24D7-0658-75F6-069C-3650DBFB64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4586" y="977029"/>
            <a:ext cx="221446" cy="221446"/>
          </a:xfrm>
          <a:prstGeom prst="rect">
            <a:avLst/>
          </a:prstGeom>
        </p:spPr>
      </p:pic>
      <p:sp>
        <p:nvSpPr>
          <p:cNvPr id="168" name="Freeform: Shape 167">
            <a:extLst>
              <a:ext uri="{FF2B5EF4-FFF2-40B4-BE49-F238E27FC236}">
                <a16:creationId xmlns:a16="http://schemas.microsoft.com/office/drawing/2014/main" id="{0D2D3090-8FBB-DBCF-DB19-83BBADB5A4E7}"/>
              </a:ext>
            </a:extLst>
          </p:cNvPr>
          <p:cNvSpPr/>
          <p:nvPr/>
        </p:nvSpPr>
        <p:spPr>
          <a:xfrm rot="772401" flipH="1">
            <a:off x="5247593" y="1036874"/>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9" name="Group 168">
            <a:extLst>
              <a:ext uri="{FF2B5EF4-FFF2-40B4-BE49-F238E27FC236}">
                <a16:creationId xmlns:a16="http://schemas.microsoft.com/office/drawing/2014/main" id="{34273754-08DF-0D91-8D77-73924C36A161}"/>
              </a:ext>
            </a:extLst>
          </p:cNvPr>
          <p:cNvGrpSpPr/>
          <p:nvPr/>
        </p:nvGrpSpPr>
        <p:grpSpPr>
          <a:xfrm rot="772401" flipH="1">
            <a:off x="5748364" y="1012137"/>
            <a:ext cx="334170" cy="168597"/>
            <a:chOff x="167052" y="-243840"/>
            <a:chExt cx="9815148" cy="5150874"/>
          </a:xfrm>
          <a:solidFill>
            <a:schemeClr val="accent1"/>
          </a:solidFill>
        </p:grpSpPr>
        <p:sp>
          <p:nvSpPr>
            <p:cNvPr id="170" name="Freeform: Shape 169">
              <a:extLst>
                <a:ext uri="{FF2B5EF4-FFF2-40B4-BE49-F238E27FC236}">
                  <a16:creationId xmlns:a16="http://schemas.microsoft.com/office/drawing/2014/main" id="{296A47BB-D4C3-A5FC-B507-FF84615517BB}"/>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0BB5190D-4B51-2B8D-8D39-593435349810}"/>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6CABDC55-03C4-57A2-9B13-A6E7493F4169}"/>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73" name="Graphic 172" descr="Soldier male with solid fill">
            <a:extLst>
              <a:ext uri="{FF2B5EF4-FFF2-40B4-BE49-F238E27FC236}">
                <a16:creationId xmlns:a16="http://schemas.microsoft.com/office/drawing/2014/main" id="{053AB2CB-8120-442E-E422-D600C33355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46380" y="303444"/>
            <a:ext cx="221446" cy="221446"/>
          </a:xfrm>
          <a:prstGeom prst="rect">
            <a:avLst/>
          </a:prstGeom>
        </p:spPr>
      </p:pic>
      <p:pic>
        <p:nvPicPr>
          <p:cNvPr id="174" name="Graphic 173" descr="Soldier male with solid fill">
            <a:extLst>
              <a:ext uri="{FF2B5EF4-FFF2-40B4-BE49-F238E27FC236}">
                <a16:creationId xmlns:a16="http://schemas.microsoft.com/office/drawing/2014/main" id="{C2D681CB-FE02-4499-08AF-6A5F89875B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46380" y="303444"/>
            <a:ext cx="221446" cy="221446"/>
          </a:xfrm>
          <a:prstGeom prst="rect">
            <a:avLst/>
          </a:prstGeom>
        </p:spPr>
      </p:pic>
      <p:pic>
        <p:nvPicPr>
          <p:cNvPr id="175" name="Graphic 174" descr="Soldier male with solid fill">
            <a:extLst>
              <a:ext uri="{FF2B5EF4-FFF2-40B4-BE49-F238E27FC236}">
                <a16:creationId xmlns:a16="http://schemas.microsoft.com/office/drawing/2014/main" id="{970F2141-F55B-403B-33AC-D5E50C2C9C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1107" y="280714"/>
            <a:ext cx="221446" cy="221446"/>
          </a:xfrm>
          <a:prstGeom prst="rect">
            <a:avLst/>
          </a:prstGeom>
        </p:spPr>
      </p:pic>
      <p:pic>
        <p:nvPicPr>
          <p:cNvPr id="194" name="Graphic 193" descr="Soldier male with solid fill">
            <a:extLst>
              <a:ext uri="{FF2B5EF4-FFF2-40B4-BE49-F238E27FC236}">
                <a16:creationId xmlns:a16="http://schemas.microsoft.com/office/drawing/2014/main" id="{8BDDDAEF-5D1F-DFD1-1383-B818315C61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53347" flipH="1">
            <a:off x="6203747" y="3253435"/>
            <a:ext cx="221446" cy="221446"/>
          </a:xfrm>
          <a:prstGeom prst="rect">
            <a:avLst/>
          </a:prstGeom>
        </p:spPr>
      </p:pic>
      <p:sp>
        <p:nvSpPr>
          <p:cNvPr id="195" name="Freeform: Shape 194">
            <a:extLst>
              <a:ext uri="{FF2B5EF4-FFF2-40B4-BE49-F238E27FC236}">
                <a16:creationId xmlns:a16="http://schemas.microsoft.com/office/drawing/2014/main" id="{09A476FC-5D64-2AB8-E5A5-D7E087322AB9}"/>
              </a:ext>
            </a:extLst>
          </p:cNvPr>
          <p:cNvSpPr/>
          <p:nvPr/>
        </p:nvSpPr>
        <p:spPr>
          <a:xfrm rot="21580946">
            <a:off x="5286754" y="3313280"/>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6" name="Group 195">
            <a:extLst>
              <a:ext uri="{FF2B5EF4-FFF2-40B4-BE49-F238E27FC236}">
                <a16:creationId xmlns:a16="http://schemas.microsoft.com/office/drawing/2014/main" id="{5EEF2998-C191-5387-91B8-445305EDDAEC}"/>
              </a:ext>
            </a:extLst>
          </p:cNvPr>
          <p:cNvGrpSpPr/>
          <p:nvPr/>
        </p:nvGrpSpPr>
        <p:grpSpPr>
          <a:xfrm rot="21580946">
            <a:off x="5787525" y="3288543"/>
            <a:ext cx="334170" cy="168597"/>
            <a:chOff x="167052" y="-243840"/>
            <a:chExt cx="9815148" cy="5150874"/>
          </a:xfrm>
          <a:solidFill>
            <a:srgbClr val="FF0000"/>
          </a:solidFill>
        </p:grpSpPr>
        <p:sp>
          <p:nvSpPr>
            <p:cNvPr id="197" name="Freeform: Shape 196">
              <a:extLst>
                <a:ext uri="{FF2B5EF4-FFF2-40B4-BE49-F238E27FC236}">
                  <a16:creationId xmlns:a16="http://schemas.microsoft.com/office/drawing/2014/main" id="{BAC5C623-0409-00AC-4347-F66C733104A8}"/>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0FAB2314-2A8D-54E6-D935-6176A5BEBC30}"/>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C605738B-C451-03E1-66AC-74D19820F379}"/>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0" name="Graphic 199" descr="Soldier male with solid fill">
            <a:extLst>
              <a:ext uri="{FF2B5EF4-FFF2-40B4-BE49-F238E27FC236}">
                <a16:creationId xmlns:a16="http://schemas.microsoft.com/office/drawing/2014/main" id="{D399BBAF-BAD9-923B-1DC9-6624A222B3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53347" flipH="1">
            <a:off x="6203746" y="3710153"/>
            <a:ext cx="221446" cy="221446"/>
          </a:xfrm>
          <a:prstGeom prst="rect">
            <a:avLst/>
          </a:prstGeom>
        </p:spPr>
      </p:pic>
      <p:sp>
        <p:nvSpPr>
          <p:cNvPr id="201" name="Freeform: Shape 200">
            <a:extLst>
              <a:ext uri="{FF2B5EF4-FFF2-40B4-BE49-F238E27FC236}">
                <a16:creationId xmlns:a16="http://schemas.microsoft.com/office/drawing/2014/main" id="{A6A4AE8B-1A13-B3E1-0481-E07BE204EC39}"/>
              </a:ext>
            </a:extLst>
          </p:cNvPr>
          <p:cNvSpPr/>
          <p:nvPr/>
        </p:nvSpPr>
        <p:spPr>
          <a:xfrm rot="21580946">
            <a:off x="5286753" y="3769998"/>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2" name="Group 201">
            <a:extLst>
              <a:ext uri="{FF2B5EF4-FFF2-40B4-BE49-F238E27FC236}">
                <a16:creationId xmlns:a16="http://schemas.microsoft.com/office/drawing/2014/main" id="{BB1C97FE-EF56-7E44-4DF6-CC2BC544EDAC}"/>
              </a:ext>
            </a:extLst>
          </p:cNvPr>
          <p:cNvGrpSpPr/>
          <p:nvPr/>
        </p:nvGrpSpPr>
        <p:grpSpPr>
          <a:xfrm rot="21580946">
            <a:off x="5787524" y="3745261"/>
            <a:ext cx="334170" cy="168597"/>
            <a:chOff x="167052" y="-243840"/>
            <a:chExt cx="9815148" cy="5150874"/>
          </a:xfrm>
          <a:solidFill>
            <a:srgbClr val="FF0000"/>
          </a:solidFill>
        </p:grpSpPr>
        <p:sp>
          <p:nvSpPr>
            <p:cNvPr id="203" name="Freeform: Shape 202">
              <a:extLst>
                <a:ext uri="{FF2B5EF4-FFF2-40B4-BE49-F238E27FC236}">
                  <a16:creationId xmlns:a16="http://schemas.microsoft.com/office/drawing/2014/main" id="{5F76A60F-E3CB-73D6-D128-B5CC3F4141FE}"/>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F3374DDF-93E6-60D4-4687-D884C4AAD0AB}"/>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30D38D24-5CD8-40B0-1010-BBE9108CE699}"/>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6" name="Graphic 205" descr="Soldier male with solid fill">
            <a:extLst>
              <a:ext uri="{FF2B5EF4-FFF2-40B4-BE49-F238E27FC236}">
                <a16:creationId xmlns:a16="http://schemas.microsoft.com/office/drawing/2014/main" id="{56F6291A-C618-DEE0-F3B6-135D44BC2F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245242" flipH="1">
            <a:off x="11073471" y="3756889"/>
            <a:ext cx="221446" cy="221446"/>
          </a:xfrm>
          <a:prstGeom prst="rect">
            <a:avLst/>
          </a:prstGeom>
        </p:spPr>
      </p:pic>
      <p:sp>
        <p:nvSpPr>
          <p:cNvPr id="207" name="Freeform: Shape 206">
            <a:extLst>
              <a:ext uri="{FF2B5EF4-FFF2-40B4-BE49-F238E27FC236}">
                <a16:creationId xmlns:a16="http://schemas.microsoft.com/office/drawing/2014/main" id="{37D1A667-9781-0540-A485-21F9CEB36DC2}"/>
              </a:ext>
            </a:extLst>
          </p:cNvPr>
          <p:cNvSpPr/>
          <p:nvPr/>
        </p:nvSpPr>
        <p:spPr>
          <a:xfrm rot="1472841">
            <a:off x="10156478" y="3816734"/>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8" name="Group 207">
            <a:extLst>
              <a:ext uri="{FF2B5EF4-FFF2-40B4-BE49-F238E27FC236}">
                <a16:creationId xmlns:a16="http://schemas.microsoft.com/office/drawing/2014/main" id="{D7DB6901-3C8A-DFB0-0DCA-488B8F7A5A09}"/>
              </a:ext>
            </a:extLst>
          </p:cNvPr>
          <p:cNvGrpSpPr/>
          <p:nvPr/>
        </p:nvGrpSpPr>
        <p:grpSpPr>
          <a:xfrm rot="1472841">
            <a:off x="10657249" y="3791997"/>
            <a:ext cx="334170" cy="168597"/>
            <a:chOff x="167052" y="-243840"/>
            <a:chExt cx="9815148" cy="5150874"/>
          </a:xfrm>
          <a:solidFill>
            <a:srgbClr val="FF0000"/>
          </a:solidFill>
        </p:grpSpPr>
        <p:sp>
          <p:nvSpPr>
            <p:cNvPr id="209" name="Freeform: Shape 208">
              <a:extLst>
                <a:ext uri="{FF2B5EF4-FFF2-40B4-BE49-F238E27FC236}">
                  <a16:creationId xmlns:a16="http://schemas.microsoft.com/office/drawing/2014/main" id="{97B83A4C-1B1C-2820-E612-D9BBB55B30C7}"/>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14E633CD-B5FA-0530-3B57-BC4C65AA32B4}"/>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5BF6E787-A8DE-C230-29E4-2DCB73443DE1}"/>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12" name="Graphic 211" descr="Soldier male with solid fill">
            <a:extLst>
              <a:ext uri="{FF2B5EF4-FFF2-40B4-BE49-F238E27FC236}">
                <a16:creationId xmlns:a16="http://schemas.microsoft.com/office/drawing/2014/main" id="{C53336D7-FEBC-8504-F7B4-3854249D4F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245242" flipH="1">
            <a:off x="10401519" y="3326977"/>
            <a:ext cx="221446" cy="221446"/>
          </a:xfrm>
          <a:prstGeom prst="rect">
            <a:avLst/>
          </a:prstGeom>
        </p:spPr>
      </p:pic>
      <p:sp>
        <p:nvSpPr>
          <p:cNvPr id="213" name="Freeform: Shape 212">
            <a:extLst>
              <a:ext uri="{FF2B5EF4-FFF2-40B4-BE49-F238E27FC236}">
                <a16:creationId xmlns:a16="http://schemas.microsoft.com/office/drawing/2014/main" id="{4F3474B4-ADD3-43A8-7D15-EE28A3C13B98}"/>
              </a:ext>
            </a:extLst>
          </p:cNvPr>
          <p:cNvSpPr/>
          <p:nvPr/>
        </p:nvSpPr>
        <p:spPr>
          <a:xfrm rot="1472841">
            <a:off x="9484526" y="3386822"/>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4" name="Group 213">
            <a:extLst>
              <a:ext uri="{FF2B5EF4-FFF2-40B4-BE49-F238E27FC236}">
                <a16:creationId xmlns:a16="http://schemas.microsoft.com/office/drawing/2014/main" id="{719430D3-0DE6-AB7C-68FC-75E472E67552}"/>
              </a:ext>
            </a:extLst>
          </p:cNvPr>
          <p:cNvGrpSpPr/>
          <p:nvPr/>
        </p:nvGrpSpPr>
        <p:grpSpPr>
          <a:xfrm rot="1472841">
            <a:off x="9985297" y="3362085"/>
            <a:ext cx="334170" cy="168597"/>
            <a:chOff x="167052" y="-243840"/>
            <a:chExt cx="9815148" cy="5150874"/>
          </a:xfrm>
          <a:solidFill>
            <a:srgbClr val="FF0000"/>
          </a:solidFill>
        </p:grpSpPr>
        <p:sp>
          <p:nvSpPr>
            <p:cNvPr id="215" name="Freeform: Shape 214">
              <a:extLst>
                <a:ext uri="{FF2B5EF4-FFF2-40B4-BE49-F238E27FC236}">
                  <a16:creationId xmlns:a16="http://schemas.microsoft.com/office/drawing/2014/main" id="{EFA9FBC9-506E-0B1A-AE6A-2A97421C65EE}"/>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B6D9FA2A-C02E-40C4-8F93-0E49082CC739}"/>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116ACC93-14EC-F1BA-DEC3-A27D815D85B3}"/>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 name="Graphic 1" descr="Soldier male with solid fill">
            <a:extLst>
              <a:ext uri="{FF2B5EF4-FFF2-40B4-BE49-F238E27FC236}">
                <a16:creationId xmlns:a16="http://schemas.microsoft.com/office/drawing/2014/main" id="{1E0F781F-EFF1-8754-EE48-3B9DB79025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0556" y="1524704"/>
            <a:ext cx="221446" cy="221446"/>
          </a:xfrm>
          <a:prstGeom prst="rect">
            <a:avLst/>
          </a:prstGeom>
        </p:spPr>
      </p:pic>
      <p:grpSp>
        <p:nvGrpSpPr>
          <p:cNvPr id="4" name="Group 3">
            <a:extLst>
              <a:ext uri="{FF2B5EF4-FFF2-40B4-BE49-F238E27FC236}">
                <a16:creationId xmlns:a16="http://schemas.microsoft.com/office/drawing/2014/main" id="{8018B296-B813-468D-07A2-5FB4BFEF8A3D}"/>
              </a:ext>
            </a:extLst>
          </p:cNvPr>
          <p:cNvGrpSpPr/>
          <p:nvPr/>
        </p:nvGrpSpPr>
        <p:grpSpPr>
          <a:xfrm rot="772401" flipH="1">
            <a:off x="5374334" y="1559812"/>
            <a:ext cx="334170" cy="168597"/>
            <a:chOff x="167052" y="-243840"/>
            <a:chExt cx="9815148" cy="5150874"/>
          </a:xfrm>
          <a:solidFill>
            <a:schemeClr val="accent1">
              <a:alpha val="40000"/>
            </a:schemeClr>
          </a:solidFill>
        </p:grpSpPr>
        <p:sp>
          <p:nvSpPr>
            <p:cNvPr id="5" name="Freeform: Shape 4">
              <a:extLst>
                <a:ext uri="{FF2B5EF4-FFF2-40B4-BE49-F238E27FC236}">
                  <a16:creationId xmlns:a16="http://schemas.microsoft.com/office/drawing/2014/main" id="{0EFCE753-4CCE-3C98-FC68-B7755E0B1936}"/>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4A72CC6-7451-0A40-3CCB-430EA7F01729}"/>
                </a:ext>
              </a:extLst>
            </p:cNvPr>
            <p:cNvSpPr/>
            <p:nvPr/>
          </p:nvSpPr>
          <p:spPr>
            <a:xfrm>
              <a:off x="167052" y="3030251"/>
              <a:ext cx="1861564" cy="1861564"/>
            </a:xfrm>
            <a:prstGeom prst="ellipse">
              <a:avLst/>
            </a:prstGeom>
            <a:grpFill/>
            <a:ln>
              <a:solidFill>
                <a:schemeClr val="tx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6E2CB21-EE05-51EF-8DC2-695E044FF649}"/>
                </a:ext>
              </a:extLst>
            </p:cNvPr>
            <p:cNvSpPr/>
            <p:nvPr/>
          </p:nvSpPr>
          <p:spPr>
            <a:xfrm>
              <a:off x="7101247" y="3045470"/>
              <a:ext cx="1861564" cy="1861564"/>
            </a:xfrm>
            <a:prstGeom prst="ellipse">
              <a:avLst/>
            </a:prstGeom>
            <a:grpFill/>
            <a:ln>
              <a:solidFill>
                <a:schemeClr val="tx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8" name="Graphic 7" descr="Soldier male with solid fill">
            <a:extLst>
              <a:ext uri="{FF2B5EF4-FFF2-40B4-BE49-F238E27FC236}">
                <a16:creationId xmlns:a16="http://schemas.microsoft.com/office/drawing/2014/main" id="{2F544266-DED8-EDD0-2879-20297B9206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27187" y="2232562"/>
            <a:ext cx="221446" cy="221446"/>
          </a:xfrm>
          <a:prstGeom prst="rect">
            <a:avLst/>
          </a:prstGeom>
        </p:spPr>
      </p:pic>
      <p:sp>
        <p:nvSpPr>
          <p:cNvPr id="9" name="Freeform: Shape 8">
            <a:extLst>
              <a:ext uri="{FF2B5EF4-FFF2-40B4-BE49-F238E27FC236}">
                <a16:creationId xmlns:a16="http://schemas.microsoft.com/office/drawing/2014/main" id="{ED6AC304-0384-99BF-C2B3-FD8F54C7FA3C}"/>
              </a:ext>
            </a:extLst>
          </p:cNvPr>
          <p:cNvSpPr/>
          <p:nvPr/>
        </p:nvSpPr>
        <p:spPr>
          <a:xfrm rot="772401" flipH="1">
            <a:off x="7210194" y="2292407"/>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BB3D6E8-5EC8-1956-112F-18CA5F297D01}"/>
              </a:ext>
            </a:extLst>
          </p:cNvPr>
          <p:cNvGrpSpPr/>
          <p:nvPr/>
        </p:nvGrpSpPr>
        <p:grpSpPr>
          <a:xfrm rot="772401" flipH="1">
            <a:off x="7710965" y="2267670"/>
            <a:ext cx="334170" cy="168597"/>
            <a:chOff x="167052" y="-243840"/>
            <a:chExt cx="9815148" cy="5150874"/>
          </a:xfrm>
          <a:solidFill>
            <a:schemeClr val="accent1"/>
          </a:solidFill>
        </p:grpSpPr>
        <p:sp>
          <p:nvSpPr>
            <p:cNvPr id="11" name="Freeform: Shape 10">
              <a:extLst>
                <a:ext uri="{FF2B5EF4-FFF2-40B4-BE49-F238E27FC236}">
                  <a16:creationId xmlns:a16="http://schemas.microsoft.com/office/drawing/2014/main" id="{18A65D2B-29EB-9959-2CA2-70A7E04CA911}"/>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D20A7DD-096F-DD77-2A49-2BE3EFAA69C5}"/>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2DA11B95-0377-E6D5-F4C8-40BD1AA29B25}"/>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4" name="Graphic 13" descr="Soldier male with solid fill">
            <a:extLst>
              <a:ext uri="{FF2B5EF4-FFF2-40B4-BE49-F238E27FC236}">
                <a16:creationId xmlns:a16="http://schemas.microsoft.com/office/drawing/2014/main" id="{B52D576F-713D-E9F5-4461-3CE6C97CEA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53347" flipH="1">
            <a:off x="7682987" y="4893836"/>
            <a:ext cx="221446" cy="221446"/>
          </a:xfrm>
          <a:prstGeom prst="rect">
            <a:avLst/>
          </a:prstGeom>
        </p:spPr>
      </p:pic>
      <p:grpSp>
        <p:nvGrpSpPr>
          <p:cNvPr id="15" name="Group 14">
            <a:extLst>
              <a:ext uri="{FF2B5EF4-FFF2-40B4-BE49-F238E27FC236}">
                <a16:creationId xmlns:a16="http://schemas.microsoft.com/office/drawing/2014/main" id="{1002F837-3CB4-2F6E-E0D6-427B23FFFB6F}"/>
              </a:ext>
            </a:extLst>
          </p:cNvPr>
          <p:cNvGrpSpPr/>
          <p:nvPr/>
        </p:nvGrpSpPr>
        <p:grpSpPr>
          <a:xfrm rot="21580946">
            <a:off x="7266765" y="4928944"/>
            <a:ext cx="334170" cy="168597"/>
            <a:chOff x="167052" y="-243840"/>
            <a:chExt cx="9815148" cy="5150874"/>
          </a:xfrm>
          <a:solidFill>
            <a:srgbClr val="FF0000"/>
          </a:solidFill>
        </p:grpSpPr>
        <p:sp>
          <p:nvSpPr>
            <p:cNvPr id="16" name="Freeform: Shape 15">
              <a:extLst>
                <a:ext uri="{FF2B5EF4-FFF2-40B4-BE49-F238E27FC236}">
                  <a16:creationId xmlns:a16="http://schemas.microsoft.com/office/drawing/2014/main" id="{AAB68D6F-41DB-7D23-4366-C7C7DF7D3AC6}"/>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405C7B2F-EC01-7ED4-CD3C-71C14C2C70E0}"/>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7410FDD-3570-C9A9-F457-E0920A38770A}"/>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 name="Graphic 19" descr="Soldier male with solid fill">
            <a:extLst>
              <a:ext uri="{FF2B5EF4-FFF2-40B4-BE49-F238E27FC236}">
                <a16:creationId xmlns:a16="http://schemas.microsoft.com/office/drawing/2014/main" id="{EBFEE55D-9455-123F-C871-D245B7524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53347" flipH="1">
            <a:off x="7613860" y="3690490"/>
            <a:ext cx="221446" cy="221446"/>
          </a:xfrm>
          <a:prstGeom prst="rect">
            <a:avLst/>
          </a:prstGeom>
        </p:spPr>
      </p:pic>
      <p:sp>
        <p:nvSpPr>
          <p:cNvPr id="21" name="Freeform: Shape 20">
            <a:extLst>
              <a:ext uri="{FF2B5EF4-FFF2-40B4-BE49-F238E27FC236}">
                <a16:creationId xmlns:a16="http://schemas.microsoft.com/office/drawing/2014/main" id="{81889E2E-AFE9-62DB-EA0C-C7F57D1BEDBB}"/>
              </a:ext>
            </a:extLst>
          </p:cNvPr>
          <p:cNvSpPr/>
          <p:nvPr/>
        </p:nvSpPr>
        <p:spPr>
          <a:xfrm rot="21580946">
            <a:off x="6696867" y="3750335"/>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E11F9CDC-3B46-AF8E-380E-6655E0666A60}"/>
              </a:ext>
            </a:extLst>
          </p:cNvPr>
          <p:cNvGrpSpPr/>
          <p:nvPr/>
        </p:nvGrpSpPr>
        <p:grpSpPr>
          <a:xfrm rot="21580946">
            <a:off x="7197638" y="3725598"/>
            <a:ext cx="334170" cy="168597"/>
            <a:chOff x="167052" y="-243840"/>
            <a:chExt cx="9815148" cy="5150874"/>
          </a:xfrm>
          <a:solidFill>
            <a:srgbClr val="FF0000"/>
          </a:solidFill>
        </p:grpSpPr>
        <p:sp>
          <p:nvSpPr>
            <p:cNvPr id="23" name="Freeform: Shape 22">
              <a:extLst>
                <a:ext uri="{FF2B5EF4-FFF2-40B4-BE49-F238E27FC236}">
                  <a16:creationId xmlns:a16="http://schemas.microsoft.com/office/drawing/2014/main" id="{D379C71C-C828-8A22-BE35-ED73FA0A502D}"/>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F6A225D-A5C9-D59F-DBEE-F4F24FCC5B75}"/>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81FBD66F-7D3F-0BB0-2786-147F7D0D86FC}"/>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6" name="Graphic 25" descr="Soldier male with solid fill">
            <a:extLst>
              <a:ext uri="{FF2B5EF4-FFF2-40B4-BE49-F238E27FC236}">
                <a16:creationId xmlns:a16="http://schemas.microsoft.com/office/drawing/2014/main" id="{27FBA5E4-6AB5-4A42-006C-7086B07CB0B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753347" flipH="1">
            <a:off x="7453515" y="1058964"/>
            <a:ext cx="221446" cy="221446"/>
          </a:xfrm>
          <a:prstGeom prst="rect">
            <a:avLst/>
          </a:prstGeom>
        </p:spPr>
      </p:pic>
      <p:grpSp>
        <p:nvGrpSpPr>
          <p:cNvPr id="27" name="Group 26">
            <a:extLst>
              <a:ext uri="{FF2B5EF4-FFF2-40B4-BE49-F238E27FC236}">
                <a16:creationId xmlns:a16="http://schemas.microsoft.com/office/drawing/2014/main" id="{16E5F12F-3C67-9BE7-910B-8E023C4819F1}"/>
              </a:ext>
            </a:extLst>
          </p:cNvPr>
          <p:cNvGrpSpPr/>
          <p:nvPr/>
        </p:nvGrpSpPr>
        <p:grpSpPr>
          <a:xfrm rot="21580946">
            <a:off x="7045673" y="1086160"/>
            <a:ext cx="334170" cy="168597"/>
            <a:chOff x="167052" y="-243840"/>
            <a:chExt cx="9815148" cy="5150874"/>
          </a:xfrm>
          <a:solidFill>
            <a:srgbClr val="FF0000">
              <a:alpha val="40000"/>
            </a:srgbClr>
          </a:solidFill>
        </p:grpSpPr>
        <p:sp>
          <p:nvSpPr>
            <p:cNvPr id="28" name="Freeform: Shape 27">
              <a:extLst>
                <a:ext uri="{FF2B5EF4-FFF2-40B4-BE49-F238E27FC236}">
                  <a16:creationId xmlns:a16="http://schemas.microsoft.com/office/drawing/2014/main" id="{D9EBDC47-B1F0-0394-7B71-FB17B52F1BAF}"/>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FDB09EC5-4704-6174-C369-C554A1863EB0}"/>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4407651-3E42-24C6-5F61-B9D8E07149F2}"/>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3" name="Connector: Elbow 32">
            <a:extLst>
              <a:ext uri="{FF2B5EF4-FFF2-40B4-BE49-F238E27FC236}">
                <a16:creationId xmlns:a16="http://schemas.microsoft.com/office/drawing/2014/main" id="{0268A396-A26D-FA22-4B92-5E40FF4C8F5B}"/>
              </a:ext>
            </a:extLst>
          </p:cNvPr>
          <p:cNvCxnSpPr>
            <a:cxnSpLocks/>
            <a:stCxn id="2" idx="3"/>
            <a:endCxn id="34" idx="1"/>
          </p:cNvCxnSpPr>
          <p:nvPr/>
        </p:nvCxnSpPr>
        <p:spPr>
          <a:xfrm>
            <a:off x="6012002" y="1635427"/>
            <a:ext cx="1612418" cy="1404088"/>
          </a:xfrm>
          <a:prstGeom prst="bentConnector3">
            <a:avLst>
              <a:gd name="adj1" fmla="val 50000"/>
            </a:avLst>
          </a:prstGeom>
          <a:ln w="9525">
            <a:solidFill>
              <a:srgbClr val="00B0F0"/>
            </a:solidFill>
            <a:prstDash val="sysDash"/>
            <a:tailEnd type="triangle"/>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4" name="Graphic 33" descr="Soldier male with solid fill">
            <a:extLst>
              <a:ext uri="{FF2B5EF4-FFF2-40B4-BE49-F238E27FC236}">
                <a16:creationId xmlns:a16="http://schemas.microsoft.com/office/drawing/2014/main" id="{D01FF273-36F0-84AD-B5DC-BC398DC8E6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24420" y="2928792"/>
            <a:ext cx="221446" cy="221446"/>
          </a:xfrm>
          <a:prstGeom prst="rect">
            <a:avLst/>
          </a:prstGeom>
        </p:spPr>
      </p:pic>
      <p:grpSp>
        <p:nvGrpSpPr>
          <p:cNvPr id="35" name="Group 34">
            <a:extLst>
              <a:ext uri="{FF2B5EF4-FFF2-40B4-BE49-F238E27FC236}">
                <a16:creationId xmlns:a16="http://schemas.microsoft.com/office/drawing/2014/main" id="{BB52B3BE-0E33-5EDB-CE6F-ADD72880A0D4}"/>
              </a:ext>
            </a:extLst>
          </p:cNvPr>
          <p:cNvGrpSpPr/>
          <p:nvPr/>
        </p:nvGrpSpPr>
        <p:grpSpPr>
          <a:xfrm rot="772401" flipH="1">
            <a:off x="7208198" y="2963900"/>
            <a:ext cx="334170" cy="168597"/>
            <a:chOff x="167052" y="-243840"/>
            <a:chExt cx="9815148" cy="5150874"/>
          </a:xfrm>
          <a:solidFill>
            <a:schemeClr val="accent1"/>
          </a:solidFill>
        </p:grpSpPr>
        <p:sp>
          <p:nvSpPr>
            <p:cNvPr id="36" name="Freeform: Shape 35">
              <a:extLst>
                <a:ext uri="{FF2B5EF4-FFF2-40B4-BE49-F238E27FC236}">
                  <a16:creationId xmlns:a16="http://schemas.microsoft.com/office/drawing/2014/main" id="{B1F39C26-ED81-7D6C-3CA7-A1EE507501A5}"/>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3CAC1BB-EE35-42B4-3994-76EECF25A06F}"/>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9591A5A0-DB28-9992-63CB-A095B45C5E28}"/>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1" name="Multiplication Sign 40">
            <a:extLst>
              <a:ext uri="{FF2B5EF4-FFF2-40B4-BE49-F238E27FC236}">
                <a16:creationId xmlns:a16="http://schemas.microsoft.com/office/drawing/2014/main" id="{83F6AFE6-7A45-9E05-A332-B34ACC5CDE40}"/>
              </a:ext>
            </a:extLst>
          </p:cNvPr>
          <p:cNvSpPr/>
          <p:nvPr/>
        </p:nvSpPr>
        <p:spPr>
          <a:xfrm>
            <a:off x="6649573" y="1598000"/>
            <a:ext cx="424397" cy="424397"/>
          </a:xfrm>
          <a:prstGeom prst="mathMultiply">
            <a:avLst>
              <a:gd name="adj1" fmla="val 1845"/>
            </a:avLst>
          </a:prstGeom>
          <a:solidFill>
            <a:srgbClr val="FF0000">
              <a:alpha val="4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Multiplication Sign 67">
            <a:extLst>
              <a:ext uri="{FF2B5EF4-FFF2-40B4-BE49-F238E27FC236}">
                <a16:creationId xmlns:a16="http://schemas.microsoft.com/office/drawing/2014/main" id="{A01CCF47-8A31-2988-C222-08F1FF4AD699}"/>
              </a:ext>
            </a:extLst>
          </p:cNvPr>
          <p:cNvSpPr/>
          <p:nvPr/>
        </p:nvSpPr>
        <p:spPr>
          <a:xfrm>
            <a:off x="7015898" y="1003352"/>
            <a:ext cx="424397" cy="424397"/>
          </a:xfrm>
          <a:prstGeom prst="mathMultiply">
            <a:avLst>
              <a:gd name="adj1" fmla="val 1845"/>
            </a:avLst>
          </a:prstGeom>
          <a:solidFill>
            <a:srgbClr val="FF0000">
              <a:alpha val="4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Multiplication Sign 68">
            <a:extLst>
              <a:ext uri="{FF2B5EF4-FFF2-40B4-BE49-F238E27FC236}">
                <a16:creationId xmlns:a16="http://schemas.microsoft.com/office/drawing/2014/main" id="{A9FA269B-618E-FECD-F58A-1B8BCC223136}"/>
              </a:ext>
            </a:extLst>
          </p:cNvPr>
          <p:cNvSpPr/>
          <p:nvPr/>
        </p:nvSpPr>
        <p:spPr>
          <a:xfrm>
            <a:off x="7352388" y="989455"/>
            <a:ext cx="424397" cy="424397"/>
          </a:xfrm>
          <a:prstGeom prst="mathMultiply">
            <a:avLst>
              <a:gd name="adj1" fmla="val 1845"/>
            </a:avLst>
          </a:prstGeom>
          <a:solidFill>
            <a:srgbClr val="FF0000">
              <a:alpha val="4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Multiplication Sign 69">
            <a:extLst>
              <a:ext uri="{FF2B5EF4-FFF2-40B4-BE49-F238E27FC236}">
                <a16:creationId xmlns:a16="http://schemas.microsoft.com/office/drawing/2014/main" id="{7649D8C4-5C04-838A-EC02-47A97A1D19D0}"/>
              </a:ext>
            </a:extLst>
          </p:cNvPr>
          <p:cNvSpPr/>
          <p:nvPr/>
        </p:nvSpPr>
        <p:spPr>
          <a:xfrm>
            <a:off x="5949386" y="1624936"/>
            <a:ext cx="424397" cy="424397"/>
          </a:xfrm>
          <a:prstGeom prst="mathMultiply">
            <a:avLst>
              <a:gd name="adj1" fmla="val 1845"/>
            </a:avLst>
          </a:prstGeom>
          <a:solidFill>
            <a:srgbClr val="FF0000">
              <a:alpha val="4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7" name="Connector: Elbow 86">
            <a:extLst>
              <a:ext uri="{FF2B5EF4-FFF2-40B4-BE49-F238E27FC236}">
                <a16:creationId xmlns:a16="http://schemas.microsoft.com/office/drawing/2014/main" id="{285B72D5-3694-2B61-8948-0049FC3E1FB9}"/>
              </a:ext>
            </a:extLst>
          </p:cNvPr>
          <p:cNvCxnSpPr>
            <a:cxnSpLocks/>
            <a:endCxn id="11" idx="53"/>
          </p:cNvCxnSpPr>
          <p:nvPr/>
        </p:nvCxnSpPr>
        <p:spPr>
          <a:xfrm rot="10800000" flipH="1" flipV="1">
            <a:off x="5727566" y="289005"/>
            <a:ext cx="2147506" cy="1975809"/>
          </a:xfrm>
          <a:prstGeom prst="bentConnector3">
            <a:avLst>
              <a:gd name="adj1" fmla="val 44128"/>
            </a:avLst>
          </a:prstGeom>
          <a:ln w="9525">
            <a:solidFill>
              <a:srgbClr val="00B0F0"/>
            </a:solidFill>
            <a:prstDash val="sysDash"/>
            <a:tailEnd type="triangle"/>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0" name="Graphic 89" descr="Soldier male with solid fill">
            <a:extLst>
              <a:ext uri="{FF2B5EF4-FFF2-40B4-BE49-F238E27FC236}">
                <a16:creationId xmlns:a16="http://schemas.microsoft.com/office/drawing/2014/main" id="{11471D78-6F53-047A-092F-B4BD870D1A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37656">
            <a:off x="4162386" y="4509838"/>
            <a:ext cx="221446" cy="221446"/>
          </a:xfrm>
          <a:prstGeom prst="rect">
            <a:avLst/>
          </a:prstGeom>
        </p:spPr>
      </p:pic>
      <p:pic>
        <p:nvPicPr>
          <p:cNvPr id="91" name="Graphic 90" descr="Soldier male with solid fill">
            <a:extLst>
              <a:ext uri="{FF2B5EF4-FFF2-40B4-BE49-F238E27FC236}">
                <a16:creationId xmlns:a16="http://schemas.microsoft.com/office/drawing/2014/main" id="{6F2EC97B-10DB-CDA5-08A4-B3110A03F5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245242" flipH="1">
            <a:off x="11073471" y="3756889"/>
            <a:ext cx="221446" cy="221446"/>
          </a:xfrm>
          <a:prstGeom prst="rect">
            <a:avLst/>
          </a:prstGeom>
        </p:spPr>
      </p:pic>
      <p:sp>
        <p:nvSpPr>
          <p:cNvPr id="92" name="Freeform: Shape 91">
            <a:extLst>
              <a:ext uri="{FF2B5EF4-FFF2-40B4-BE49-F238E27FC236}">
                <a16:creationId xmlns:a16="http://schemas.microsoft.com/office/drawing/2014/main" id="{71AC1970-D8C9-C391-812B-4664B089D9B2}"/>
              </a:ext>
            </a:extLst>
          </p:cNvPr>
          <p:cNvSpPr/>
          <p:nvPr/>
        </p:nvSpPr>
        <p:spPr>
          <a:xfrm rot="1472841">
            <a:off x="10156478" y="3816734"/>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DDFC076E-0D12-B4C8-09B4-5FDE6A49C688}"/>
              </a:ext>
            </a:extLst>
          </p:cNvPr>
          <p:cNvGrpSpPr/>
          <p:nvPr/>
        </p:nvGrpSpPr>
        <p:grpSpPr>
          <a:xfrm rot="1472841">
            <a:off x="10657249" y="3791997"/>
            <a:ext cx="334170" cy="168597"/>
            <a:chOff x="167052" y="-243840"/>
            <a:chExt cx="9815148" cy="5150874"/>
          </a:xfrm>
          <a:solidFill>
            <a:srgbClr val="FF0000"/>
          </a:solidFill>
        </p:grpSpPr>
        <p:sp>
          <p:nvSpPr>
            <p:cNvPr id="94" name="Freeform: Shape 93">
              <a:extLst>
                <a:ext uri="{FF2B5EF4-FFF2-40B4-BE49-F238E27FC236}">
                  <a16:creationId xmlns:a16="http://schemas.microsoft.com/office/drawing/2014/main" id="{DCF9A7BE-C7D8-51F4-D2BE-ED7ED6B2232C}"/>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035EDEAF-61DC-AE49-1E64-35C899D1518E}"/>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2761968A-DC69-2686-6FE1-9D0C948ECDDA}"/>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12" name="Graphic 111" descr="Soldier male with solid fill">
            <a:extLst>
              <a:ext uri="{FF2B5EF4-FFF2-40B4-BE49-F238E27FC236}">
                <a16:creationId xmlns:a16="http://schemas.microsoft.com/office/drawing/2014/main" id="{6F1F4A11-BFD5-0676-1FB1-A098950B5E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245242" flipH="1">
            <a:off x="10401519" y="3326977"/>
            <a:ext cx="221446" cy="221446"/>
          </a:xfrm>
          <a:prstGeom prst="rect">
            <a:avLst/>
          </a:prstGeom>
        </p:spPr>
      </p:pic>
      <p:sp>
        <p:nvSpPr>
          <p:cNvPr id="113" name="Freeform: Shape 112">
            <a:extLst>
              <a:ext uri="{FF2B5EF4-FFF2-40B4-BE49-F238E27FC236}">
                <a16:creationId xmlns:a16="http://schemas.microsoft.com/office/drawing/2014/main" id="{D5552EAB-5135-08E4-E9C8-BDCD4CB2C67C}"/>
              </a:ext>
            </a:extLst>
          </p:cNvPr>
          <p:cNvSpPr/>
          <p:nvPr/>
        </p:nvSpPr>
        <p:spPr>
          <a:xfrm rot="1472841">
            <a:off x="9484526" y="3386822"/>
            <a:ext cx="360218" cy="189451"/>
          </a:xfrm>
          <a:custGeom>
            <a:avLst/>
            <a:gdLst>
              <a:gd name="connsiteX0" fmla="*/ 7728857 w 9024257"/>
              <a:gd name="connsiteY0" fmla="*/ 0 h 4746172"/>
              <a:gd name="connsiteX1" fmla="*/ 3853543 w 9024257"/>
              <a:gd name="connsiteY1" fmla="*/ 381000 h 4746172"/>
              <a:gd name="connsiteX2" fmla="*/ 3853543 w 9024257"/>
              <a:gd name="connsiteY2" fmla="*/ 566057 h 4746172"/>
              <a:gd name="connsiteX3" fmla="*/ 0 w 9024257"/>
              <a:gd name="connsiteY3" fmla="*/ 566057 h 4746172"/>
              <a:gd name="connsiteX4" fmla="*/ 0 w 9024257"/>
              <a:gd name="connsiteY4" fmla="*/ 1012372 h 4746172"/>
              <a:gd name="connsiteX5" fmla="*/ 3853543 w 9024257"/>
              <a:gd name="connsiteY5" fmla="*/ 1034143 h 4746172"/>
              <a:gd name="connsiteX6" fmla="*/ 3875314 w 9024257"/>
              <a:gd name="connsiteY6" fmla="*/ 1338943 h 4746172"/>
              <a:gd name="connsiteX7" fmla="*/ 4441371 w 9024257"/>
              <a:gd name="connsiteY7" fmla="*/ 1665515 h 4746172"/>
              <a:gd name="connsiteX8" fmla="*/ 2797629 w 9024257"/>
              <a:gd name="connsiteY8" fmla="*/ 1839686 h 4746172"/>
              <a:gd name="connsiteX9" fmla="*/ 141514 w 9024257"/>
              <a:gd name="connsiteY9" fmla="*/ 2514600 h 4746172"/>
              <a:gd name="connsiteX10" fmla="*/ 32657 w 9024257"/>
              <a:gd name="connsiteY10" fmla="*/ 2645229 h 4746172"/>
              <a:gd name="connsiteX11" fmla="*/ 54429 w 9024257"/>
              <a:gd name="connsiteY11" fmla="*/ 2873829 h 4746172"/>
              <a:gd name="connsiteX12" fmla="*/ 97971 w 9024257"/>
              <a:gd name="connsiteY12" fmla="*/ 2906486 h 4746172"/>
              <a:gd name="connsiteX13" fmla="*/ 413657 w 9024257"/>
              <a:gd name="connsiteY13" fmla="*/ 2917372 h 4746172"/>
              <a:gd name="connsiteX14" fmla="*/ 163286 w 9024257"/>
              <a:gd name="connsiteY14" fmla="*/ 3548743 h 4746172"/>
              <a:gd name="connsiteX15" fmla="*/ 163286 w 9024257"/>
              <a:gd name="connsiteY15" fmla="*/ 4267200 h 4746172"/>
              <a:gd name="connsiteX16" fmla="*/ 642257 w 9024257"/>
              <a:gd name="connsiteY16" fmla="*/ 4746172 h 4746172"/>
              <a:gd name="connsiteX17" fmla="*/ 7935686 w 9024257"/>
              <a:gd name="connsiteY17" fmla="*/ 4746172 h 4746172"/>
              <a:gd name="connsiteX18" fmla="*/ 8371114 w 9024257"/>
              <a:gd name="connsiteY18" fmla="*/ 4288972 h 4746172"/>
              <a:gd name="connsiteX19" fmla="*/ 8371114 w 9024257"/>
              <a:gd name="connsiteY19" fmla="*/ 3581400 h 4746172"/>
              <a:gd name="connsiteX20" fmla="*/ 9024257 w 9024257"/>
              <a:gd name="connsiteY20" fmla="*/ 2884715 h 4746172"/>
              <a:gd name="connsiteX21" fmla="*/ 9024257 w 9024257"/>
              <a:gd name="connsiteY21" fmla="*/ 1251857 h 4746172"/>
              <a:gd name="connsiteX22" fmla="*/ 7707086 w 9024257"/>
              <a:gd name="connsiteY22" fmla="*/ 1567543 h 4746172"/>
              <a:gd name="connsiteX23" fmla="*/ 6433457 w 9024257"/>
              <a:gd name="connsiteY23" fmla="*/ 1643743 h 4746172"/>
              <a:gd name="connsiteX24" fmla="*/ 7707086 w 9024257"/>
              <a:gd name="connsiteY24" fmla="*/ 1251857 h 4746172"/>
              <a:gd name="connsiteX25" fmla="*/ 7728857 w 9024257"/>
              <a:gd name="connsiteY25" fmla="*/ 0 h 47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24257" h="4746172">
                <a:moveTo>
                  <a:pt x="7728857" y="0"/>
                </a:moveTo>
                <a:lnTo>
                  <a:pt x="3853543" y="381000"/>
                </a:lnTo>
                <a:lnTo>
                  <a:pt x="3853543" y="566057"/>
                </a:lnTo>
                <a:lnTo>
                  <a:pt x="0" y="566057"/>
                </a:lnTo>
                <a:lnTo>
                  <a:pt x="0" y="1012372"/>
                </a:lnTo>
                <a:lnTo>
                  <a:pt x="3853543" y="1034143"/>
                </a:lnTo>
                <a:lnTo>
                  <a:pt x="3875314" y="1338943"/>
                </a:lnTo>
                <a:lnTo>
                  <a:pt x="4441371" y="1665515"/>
                </a:lnTo>
                <a:lnTo>
                  <a:pt x="2797629" y="1839686"/>
                </a:lnTo>
                <a:lnTo>
                  <a:pt x="141514" y="2514600"/>
                </a:lnTo>
                <a:cubicBezTo>
                  <a:pt x="35429" y="2620686"/>
                  <a:pt x="58148" y="2568758"/>
                  <a:pt x="32657" y="2645229"/>
                </a:cubicBezTo>
                <a:cubicBezTo>
                  <a:pt x="39914" y="2721429"/>
                  <a:pt x="35864" y="2799570"/>
                  <a:pt x="54429" y="2873829"/>
                </a:cubicBezTo>
                <a:cubicBezTo>
                  <a:pt x="58829" y="2891430"/>
                  <a:pt x="97971" y="2906486"/>
                  <a:pt x="97971" y="2906486"/>
                </a:cubicBezTo>
                <a:lnTo>
                  <a:pt x="413657" y="2917372"/>
                </a:lnTo>
                <a:lnTo>
                  <a:pt x="163286" y="3548743"/>
                </a:lnTo>
                <a:lnTo>
                  <a:pt x="163286" y="4267200"/>
                </a:lnTo>
                <a:lnTo>
                  <a:pt x="642257" y="4746172"/>
                </a:lnTo>
                <a:lnTo>
                  <a:pt x="7935686" y="4746172"/>
                </a:lnTo>
                <a:lnTo>
                  <a:pt x="8371114" y="4288972"/>
                </a:lnTo>
                <a:lnTo>
                  <a:pt x="8371114" y="3581400"/>
                </a:lnTo>
                <a:lnTo>
                  <a:pt x="9024257" y="2884715"/>
                </a:lnTo>
                <a:lnTo>
                  <a:pt x="9024257" y="1251857"/>
                </a:lnTo>
                <a:lnTo>
                  <a:pt x="7707086" y="1567543"/>
                </a:lnTo>
                <a:lnTo>
                  <a:pt x="6433457" y="1643743"/>
                </a:lnTo>
                <a:lnTo>
                  <a:pt x="7707086" y="1251857"/>
                </a:lnTo>
                <a:lnTo>
                  <a:pt x="7728857" y="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4" name="Group 113">
            <a:extLst>
              <a:ext uri="{FF2B5EF4-FFF2-40B4-BE49-F238E27FC236}">
                <a16:creationId xmlns:a16="http://schemas.microsoft.com/office/drawing/2014/main" id="{DA9B7054-0D22-E00C-9256-B2D00EC400A6}"/>
              </a:ext>
            </a:extLst>
          </p:cNvPr>
          <p:cNvGrpSpPr/>
          <p:nvPr/>
        </p:nvGrpSpPr>
        <p:grpSpPr>
          <a:xfrm rot="1472841">
            <a:off x="9942059" y="3246087"/>
            <a:ext cx="334170" cy="168597"/>
            <a:chOff x="167052" y="-243840"/>
            <a:chExt cx="9815148" cy="5150874"/>
          </a:xfrm>
          <a:solidFill>
            <a:srgbClr val="FF0000"/>
          </a:solidFill>
        </p:grpSpPr>
        <p:sp>
          <p:nvSpPr>
            <p:cNvPr id="115" name="Freeform: Shape 114">
              <a:extLst>
                <a:ext uri="{FF2B5EF4-FFF2-40B4-BE49-F238E27FC236}">
                  <a16:creationId xmlns:a16="http://schemas.microsoft.com/office/drawing/2014/main" id="{53589EC7-E878-3940-1AA2-01E241494DFC}"/>
                </a:ext>
              </a:extLst>
            </p:cNvPr>
            <p:cNvSpPr/>
            <p:nvPr/>
          </p:nvSpPr>
          <p:spPr>
            <a:xfrm>
              <a:off x="624840" y="-243840"/>
              <a:ext cx="9357360" cy="3977640"/>
            </a:xfrm>
            <a:custGeom>
              <a:avLst/>
              <a:gdLst>
                <a:gd name="connsiteX0" fmla="*/ 502920 w 9357360"/>
                <a:gd name="connsiteY0" fmla="*/ 289560 h 3977640"/>
                <a:gd name="connsiteX1" fmla="*/ 502920 w 9357360"/>
                <a:gd name="connsiteY1" fmla="*/ 624840 h 3977640"/>
                <a:gd name="connsiteX2" fmla="*/ 1051560 w 9357360"/>
                <a:gd name="connsiteY2" fmla="*/ 624840 h 3977640"/>
                <a:gd name="connsiteX3" fmla="*/ 1051560 w 9357360"/>
                <a:gd name="connsiteY3" fmla="*/ 457200 h 3977640"/>
                <a:gd name="connsiteX4" fmla="*/ 2590800 w 9357360"/>
                <a:gd name="connsiteY4" fmla="*/ 502920 h 3977640"/>
                <a:gd name="connsiteX5" fmla="*/ 2575560 w 9357360"/>
                <a:gd name="connsiteY5" fmla="*/ 670560 h 3977640"/>
                <a:gd name="connsiteX6" fmla="*/ 2804160 w 9357360"/>
                <a:gd name="connsiteY6" fmla="*/ 670560 h 3977640"/>
                <a:gd name="connsiteX7" fmla="*/ 2849880 w 9357360"/>
                <a:gd name="connsiteY7" fmla="*/ 807720 h 3977640"/>
                <a:gd name="connsiteX8" fmla="*/ 3108960 w 9357360"/>
                <a:gd name="connsiteY8" fmla="*/ 822960 h 3977640"/>
                <a:gd name="connsiteX9" fmla="*/ 3215640 w 9357360"/>
                <a:gd name="connsiteY9" fmla="*/ 853440 h 3977640"/>
                <a:gd name="connsiteX10" fmla="*/ 3322320 w 9357360"/>
                <a:gd name="connsiteY10" fmla="*/ 822960 h 3977640"/>
                <a:gd name="connsiteX11" fmla="*/ 3429000 w 9357360"/>
                <a:gd name="connsiteY11" fmla="*/ 731520 h 3977640"/>
                <a:gd name="connsiteX12" fmla="*/ 3535680 w 9357360"/>
                <a:gd name="connsiteY12" fmla="*/ 762000 h 3977640"/>
                <a:gd name="connsiteX13" fmla="*/ 3550920 w 9357360"/>
                <a:gd name="connsiteY13" fmla="*/ 807720 h 3977640"/>
                <a:gd name="connsiteX14" fmla="*/ 3596640 w 9357360"/>
                <a:gd name="connsiteY14" fmla="*/ 838200 h 3977640"/>
                <a:gd name="connsiteX15" fmla="*/ 3672840 w 9357360"/>
                <a:gd name="connsiteY15" fmla="*/ 975360 h 3977640"/>
                <a:gd name="connsiteX16" fmla="*/ 3718560 w 9357360"/>
                <a:gd name="connsiteY16" fmla="*/ 1082040 h 3977640"/>
                <a:gd name="connsiteX17" fmla="*/ 3749040 w 9357360"/>
                <a:gd name="connsiteY17" fmla="*/ 1143000 h 3977640"/>
                <a:gd name="connsiteX18" fmla="*/ 3779520 w 9357360"/>
                <a:gd name="connsiteY18" fmla="*/ 1188720 h 3977640"/>
                <a:gd name="connsiteX19" fmla="*/ 3779520 w 9357360"/>
                <a:gd name="connsiteY19" fmla="*/ 1356360 h 3977640"/>
                <a:gd name="connsiteX20" fmla="*/ 3276600 w 9357360"/>
                <a:gd name="connsiteY20" fmla="*/ 1447800 h 3977640"/>
                <a:gd name="connsiteX21" fmla="*/ 3276600 w 9357360"/>
                <a:gd name="connsiteY21" fmla="*/ 1508760 h 3977640"/>
                <a:gd name="connsiteX22" fmla="*/ 3444240 w 9357360"/>
                <a:gd name="connsiteY22" fmla="*/ 1554480 h 3977640"/>
                <a:gd name="connsiteX23" fmla="*/ 3429000 w 9357360"/>
                <a:gd name="connsiteY23" fmla="*/ 2148840 h 3977640"/>
                <a:gd name="connsiteX24" fmla="*/ 3215640 w 9357360"/>
                <a:gd name="connsiteY24" fmla="*/ 2514600 h 3977640"/>
                <a:gd name="connsiteX25" fmla="*/ 2392680 w 9357360"/>
                <a:gd name="connsiteY25" fmla="*/ 2636520 h 3977640"/>
                <a:gd name="connsiteX26" fmla="*/ 2346960 w 9357360"/>
                <a:gd name="connsiteY26" fmla="*/ 2255520 h 3977640"/>
                <a:gd name="connsiteX27" fmla="*/ 2255520 w 9357360"/>
                <a:gd name="connsiteY27" fmla="*/ 2194560 h 3977640"/>
                <a:gd name="connsiteX28" fmla="*/ 777240 w 9357360"/>
                <a:gd name="connsiteY28" fmla="*/ 2499360 h 3977640"/>
                <a:gd name="connsiteX29" fmla="*/ 609600 w 9357360"/>
                <a:gd name="connsiteY29" fmla="*/ 2286000 h 3977640"/>
                <a:gd name="connsiteX30" fmla="*/ 365760 w 9357360"/>
                <a:gd name="connsiteY30" fmla="*/ 2286000 h 3977640"/>
                <a:gd name="connsiteX31" fmla="*/ 365760 w 9357360"/>
                <a:gd name="connsiteY31" fmla="*/ 2484120 h 3977640"/>
                <a:gd name="connsiteX32" fmla="*/ 441960 w 9357360"/>
                <a:gd name="connsiteY32" fmla="*/ 2590800 h 3977640"/>
                <a:gd name="connsiteX33" fmla="*/ 0 w 9357360"/>
                <a:gd name="connsiteY33" fmla="*/ 3185160 h 3977640"/>
                <a:gd name="connsiteX34" fmla="*/ 1478280 w 9357360"/>
                <a:gd name="connsiteY34" fmla="*/ 3947160 h 3977640"/>
                <a:gd name="connsiteX35" fmla="*/ 6324600 w 9357360"/>
                <a:gd name="connsiteY35" fmla="*/ 3977640 h 3977640"/>
                <a:gd name="connsiteX36" fmla="*/ 8305800 w 9357360"/>
                <a:gd name="connsiteY36" fmla="*/ 3733800 h 3977640"/>
                <a:gd name="connsiteX37" fmla="*/ 8580120 w 9357360"/>
                <a:gd name="connsiteY37" fmla="*/ 3810000 h 3977640"/>
                <a:gd name="connsiteX38" fmla="*/ 8961120 w 9357360"/>
                <a:gd name="connsiteY38" fmla="*/ 3810000 h 3977640"/>
                <a:gd name="connsiteX39" fmla="*/ 9357360 w 9357360"/>
                <a:gd name="connsiteY39" fmla="*/ 3048000 h 3977640"/>
                <a:gd name="connsiteX40" fmla="*/ 9357360 w 9357360"/>
                <a:gd name="connsiteY40" fmla="*/ 2651760 h 3977640"/>
                <a:gd name="connsiteX41" fmla="*/ 6918960 w 9357360"/>
                <a:gd name="connsiteY41" fmla="*/ 1981200 h 3977640"/>
                <a:gd name="connsiteX42" fmla="*/ 6141720 w 9357360"/>
                <a:gd name="connsiteY42" fmla="*/ 1341120 h 3977640"/>
                <a:gd name="connsiteX43" fmla="*/ 6507480 w 9357360"/>
                <a:gd name="connsiteY43" fmla="*/ 1341120 h 3977640"/>
                <a:gd name="connsiteX44" fmla="*/ 6461760 w 9357360"/>
                <a:gd name="connsiteY44" fmla="*/ 990600 h 3977640"/>
                <a:gd name="connsiteX45" fmla="*/ 4297680 w 9357360"/>
                <a:gd name="connsiteY45" fmla="*/ 929640 h 3977640"/>
                <a:gd name="connsiteX46" fmla="*/ 4465320 w 9357360"/>
                <a:gd name="connsiteY46" fmla="*/ 822960 h 3977640"/>
                <a:gd name="connsiteX47" fmla="*/ 4998720 w 9357360"/>
                <a:gd name="connsiteY47" fmla="*/ 838200 h 3977640"/>
                <a:gd name="connsiteX48" fmla="*/ 5105400 w 9357360"/>
                <a:gd name="connsiteY48" fmla="*/ 685800 h 3977640"/>
                <a:gd name="connsiteX49" fmla="*/ 5120640 w 9357360"/>
                <a:gd name="connsiteY49" fmla="*/ 441960 h 3977640"/>
                <a:gd name="connsiteX50" fmla="*/ 4998720 w 9357360"/>
                <a:gd name="connsiteY50" fmla="*/ 381000 h 3977640"/>
                <a:gd name="connsiteX51" fmla="*/ 4998720 w 9357360"/>
                <a:gd name="connsiteY51" fmla="*/ 335280 h 3977640"/>
                <a:gd name="connsiteX52" fmla="*/ 5135880 w 9357360"/>
                <a:gd name="connsiteY52" fmla="*/ 167640 h 3977640"/>
                <a:gd name="connsiteX53" fmla="*/ 5105400 w 9357360"/>
                <a:gd name="connsiteY53" fmla="*/ 0 h 3977640"/>
                <a:gd name="connsiteX54" fmla="*/ 4632960 w 9357360"/>
                <a:gd name="connsiteY54" fmla="*/ 0 h 3977640"/>
                <a:gd name="connsiteX55" fmla="*/ 4632960 w 9357360"/>
                <a:gd name="connsiteY55" fmla="*/ 76200 h 3977640"/>
                <a:gd name="connsiteX56" fmla="*/ 4770120 w 9357360"/>
                <a:gd name="connsiteY56" fmla="*/ 121920 h 3977640"/>
                <a:gd name="connsiteX57" fmla="*/ 4770120 w 9357360"/>
                <a:gd name="connsiteY57" fmla="*/ 213360 h 3977640"/>
                <a:gd name="connsiteX58" fmla="*/ 4556760 w 9357360"/>
                <a:gd name="connsiteY58" fmla="*/ 213360 h 3977640"/>
                <a:gd name="connsiteX59" fmla="*/ 4556760 w 9357360"/>
                <a:gd name="connsiteY59" fmla="*/ 137160 h 3977640"/>
                <a:gd name="connsiteX60" fmla="*/ 3794760 w 9357360"/>
                <a:gd name="connsiteY60" fmla="*/ 137160 h 3977640"/>
                <a:gd name="connsiteX61" fmla="*/ 3794760 w 9357360"/>
                <a:gd name="connsiteY61" fmla="*/ 320040 h 3977640"/>
                <a:gd name="connsiteX62" fmla="*/ 1082040 w 9357360"/>
                <a:gd name="connsiteY62" fmla="*/ 304800 h 3977640"/>
                <a:gd name="connsiteX63" fmla="*/ 1082040 w 9357360"/>
                <a:gd name="connsiteY63" fmla="*/ 228600 h 3977640"/>
                <a:gd name="connsiteX64" fmla="*/ 518160 w 9357360"/>
                <a:gd name="connsiteY64" fmla="*/ 228600 h 3977640"/>
                <a:gd name="connsiteX65" fmla="*/ 502920 w 9357360"/>
                <a:gd name="connsiteY65" fmla="*/ 28956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57360" h="3977640">
                  <a:moveTo>
                    <a:pt x="502920" y="289560"/>
                  </a:moveTo>
                  <a:lnTo>
                    <a:pt x="502920" y="624840"/>
                  </a:lnTo>
                  <a:lnTo>
                    <a:pt x="1051560" y="624840"/>
                  </a:lnTo>
                  <a:lnTo>
                    <a:pt x="1051560" y="457200"/>
                  </a:lnTo>
                  <a:lnTo>
                    <a:pt x="2590800" y="502920"/>
                  </a:lnTo>
                  <a:lnTo>
                    <a:pt x="2575560" y="670560"/>
                  </a:lnTo>
                  <a:lnTo>
                    <a:pt x="2804160" y="670560"/>
                  </a:lnTo>
                  <a:cubicBezTo>
                    <a:pt x="2819400" y="716280"/>
                    <a:pt x="2806775" y="786167"/>
                    <a:pt x="2849880" y="807720"/>
                  </a:cubicBezTo>
                  <a:cubicBezTo>
                    <a:pt x="2927256" y="846408"/>
                    <a:pt x="3022840" y="814758"/>
                    <a:pt x="3108960" y="822960"/>
                  </a:cubicBezTo>
                  <a:cubicBezTo>
                    <a:pt x="3135751" y="825511"/>
                    <a:pt x="3188209" y="844296"/>
                    <a:pt x="3215640" y="853440"/>
                  </a:cubicBezTo>
                  <a:cubicBezTo>
                    <a:pt x="3251200" y="843280"/>
                    <a:pt x="3288652" y="838264"/>
                    <a:pt x="3322320" y="822960"/>
                  </a:cubicBezTo>
                  <a:cubicBezTo>
                    <a:pt x="3358163" y="806668"/>
                    <a:pt x="3401263" y="759257"/>
                    <a:pt x="3429000" y="731520"/>
                  </a:cubicBezTo>
                  <a:cubicBezTo>
                    <a:pt x="3464560" y="741680"/>
                    <a:pt x="3504319" y="742399"/>
                    <a:pt x="3535680" y="762000"/>
                  </a:cubicBezTo>
                  <a:cubicBezTo>
                    <a:pt x="3549303" y="770514"/>
                    <a:pt x="3540885" y="795176"/>
                    <a:pt x="3550920" y="807720"/>
                  </a:cubicBezTo>
                  <a:cubicBezTo>
                    <a:pt x="3562362" y="822023"/>
                    <a:pt x="3581400" y="828040"/>
                    <a:pt x="3596640" y="838200"/>
                  </a:cubicBezTo>
                  <a:cubicBezTo>
                    <a:pt x="3627294" y="930163"/>
                    <a:pt x="3594235" y="844352"/>
                    <a:pt x="3672840" y="975360"/>
                  </a:cubicBezTo>
                  <a:cubicBezTo>
                    <a:pt x="3723385" y="1059601"/>
                    <a:pt x="3687028" y="1008465"/>
                    <a:pt x="3718560" y="1082040"/>
                  </a:cubicBezTo>
                  <a:cubicBezTo>
                    <a:pt x="3727509" y="1102922"/>
                    <a:pt x="3737768" y="1123275"/>
                    <a:pt x="3749040" y="1143000"/>
                  </a:cubicBezTo>
                  <a:cubicBezTo>
                    <a:pt x="3758127" y="1158903"/>
                    <a:pt x="3776930" y="1170588"/>
                    <a:pt x="3779520" y="1188720"/>
                  </a:cubicBezTo>
                  <a:cubicBezTo>
                    <a:pt x="3787423" y="1244038"/>
                    <a:pt x="3779520" y="1300480"/>
                    <a:pt x="3779520" y="1356360"/>
                  </a:cubicBezTo>
                  <a:lnTo>
                    <a:pt x="3276600" y="1447800"/>
                  </a:lnTo>
                  <a:lnTo>
                    <a:pt x="3276600" y="1508760"/>
                  </a:lnTo>
                  <a:lnTo>
                    <a:pt x="3444240" y="1554480"/>
                  </a:lnTo>
                  <a:lnTo>
                    <a:pt x="3429000" y="2148840"/>
                  </a:lnTo>
                  <a:lnTo>
                    <a:pt x="3215640" y="2514600"/>
                  </a:lnTo>
                  <a:lnTo>
                    <a:pt x="2392680" y="2636520"/>
                  </a:lnTo>
                  <a:cubicBezTo>
                    <a:pt x="2385937" y="2562351"/>
                    <a:pt x="2366168" y="2313143"/>
                    <a:pt x="2346960" y="2255520"/>
                  </a:cubicBezTo>
                  <a:cubicBezTo>
                    <a:pt x="2324245" y="2187376"/>
                    <a:pt x="2298675" y="2194560"/>
                    <a:pt x="2255520" y="2194560"/>
                  </a:cubicBezTo>
                  <a:lnTo>
                    <a:pt x="777240" y="2499360"/>
                  </a:lnTo>
                  <a:lnTo>
                    <a:pt x="609600" y="2286000"/>
                  </a:lnTo>
                  <a:lnTo>
                    <a:pt x="365760" y="2286000"/>
                  </a:lnTo>
                  <a:lnTo>
                    <a:pt x="365760" y="2484120"/>
                  </a:lnTo>
                  <a:lnTo>
                    <a:pt x="441960" y="2590800"/>
                  </a:lnTo>
                  <a:lnTo>
                    <a:pt x="0" y="3185160"/>
                  </a:lnTo>
                  <a:lnTo>
                    <a:pt x="1478280" y="3947160"/>
                  </a:lnTo>
                  <a:lnTo>
                    <a:pt x="6324600" y="3977640"/>
                  </a:lnTo>
                  <a:lnTo>
                    <a:pt x="8305800" y="3733800"/>
                  </a:lnTo>
                  <a:lnTo>
                    <a:pt x="8580120" y="3810000"/>
                  </a:lnTo>
                  <a:lnTo>
                    <a:pt x="8961120" y="3810000"/>
                  </a:lnTo>
                  <a:lnTo>
                    <a:pt x="9357360" y="3048000"/>
                  </a:lnTo>
                  <a:lnTo>
                    <a:pt x="9357360" y="2651760"/>
                  </a:lnTo>
                  <a:lnTo>
                    <a:pt x="6918960" y="1981200"/>
                  </a:lnTo>
                  <a:lnTo>
                    <a:pt x="6141720" y="1341120"/>
                  </a:lnTo>
                  <a:lnTo>
                    <a:pt x="6507480" y="1341120"/>
                  </a:lnTo>
                  <a:lnTo>
                    <a:pt x="6461760" y="990600"/>
                  </a:lnTo>
                  <a:lnTo>
                    <a:pt x="4297680" y="929640"/>
                  </a:lnTo>
                  <a:lnTo>
                    <a:pt x="4465320" y="822960"/>
                  </a:lnTo>
                  <a:lnTo>
                    <a:pt x="4998720" y="838200"/>
                  </a:lnTo>
                  <a:lnTo>
                    <a:pt x="5105400" y="685800"/>
                  </a:lnTo>
                  <a:lnTo>
                    <a:pt x="5120640" y="441960"/>
                  </a:lnTo>
                  <a:lnTo>
                    <a:pt x="4998720" y="381000"/>
                  </a:lnTo>
                  <a:lnTo>
                    <a:pt x="4998720" y="335280"/>
                  </a:lnTo>
                  <a:lnTo>
                    <a:pt x="5135880" y="167640"/>
                  </a:lnTo>
                  <a:lnTo>
                    <a:pt x="5105400" y="0"/>
                  </a:lnTo>
                  <a:lnTo>
                    <a:pt x="4632960" y="0"/>
                  </a:lnTo>
                  <a:lnTo>
                    <a:pt x="4632960" y="76200"/>
                  </a:lnTo>
                  <a:lnTo>
                    <a:pt x="4770120" y="121920"/>
                  </a:lnTo>
                  <a:lnTo>
                    <a:pt x="4770120" y="213360"/>
                  </a:lnTo>
                  <a:lnTo>
                    <a:pt x="4556760" y="213360"/>
                  </a:lnTo>
                  <a:lnTo>
                    <a:pt x="4556760" y="137160"/>
                  </a:lnTo>
                  <a:lnTo>
                    <a:pt x="3794760" y="137160"/>
                  </a:lnTo>
                  <a:lnTo>
                    <a:pt x="3794760" y="320040"/>
                  </a:lnTo>
                  <a:lnTo>
                    <a:pt x="1082040" y="304800"/>
                  </a:lnTo>
                  <a:lnTo>
                    <a:pt x="1082040" y="228600"/>
                  </a:lnTo>
                  <a:lnTo>
                    <a:pt x="518160" y="228600"/>
                  </a:lnTo>
                  <a:lnTo>
                    <a:pt x="502920" y="28956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05890F87-E4AE-327E-5989-69C593A135C8}"/>
                </a:ext>
              </a:extLst>
            </p:cNvPr>
            <p:cNvSpPr/>
            <p:nvPr/>
          </p:nvSpPr>
          <p:spPr>
            <a:xfrm>
              <a:off x="167052" y="3030251"/>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C412E4AB-21D1-A1D3-6BDF-7329E819EDA5}"/>
                </a:ext>
              </a:extLst>
            </p:cNvPr>
            <p:cNvSpPr/>
            <p:nvPr/>
          </p:nvSpPr>
          <p:spPr>
            <a:xfrm>
              <a:off x="7101247" y="3045470"/>
              <a:ext cx="1861564" cy="1861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18" name="Picture 117">
            <a:extLst>
              <a:ext uri="{FF2B5EF4-FFF2-40B4-BE49-F238E27FC236}">
                <a16:creationId xmlns:a16="http://schemas.microsoft.com/office/drawing/2014/main" id="{F373B2FF-88FD-8320-7122-EA7F914CE6B1}"/>
              </a:ext>
            </a:extLst>
          </p:cNvPr>
          <p:cNvPicPr>
            <a:picLocks noChangeAspect="1"/>
          </p:cNvPicPr>
          <p:nvPr/>
        </p:nvPicPr>
        <p:blipFill>
          <a:blip r:embed="rId3"/>
          <a:stretch>
            <a:fillRect/>
          </a:stretch>
        </p:blipFill>
        <p:spPr>
          <a:xfrm>
            <a:off x="8617040" y="2519605"/>
            <a:ext cx="844411" cy="610418"/>
          </a:xfrm>
          <a:prstGeom prst="rect">
            <a:avLst/>
          </a:prstGeom>
        </p:spPr>
      </p:pic>
      <p:pic>
        <p:nvPicPr>
          <p:cNvPr id="120" name="Picture 119">
            <a:extLst>
              <a:ext uri="{FF2B5EF4-FFF2-40B4-BE49-F238E27FC236}">
                <a16:creationId xmlns:a16="http://schemas.microsoft.com/office/drawing/2014/main" id="{5473C162-3651-AB00-0566-D9F13C69F241}"/>
              </a:ext>
            </a:extLst>
          </p:cNvPr>
          <p:cNvPicPr>
            <a:picLocks noChangeAspect="1"/>
          </p:cNvPicPr>
          <p:nvPr/>
        </p:nvPicPr>
        <p:blipFill>
          <a:blip r:embed="rId3"/>
          <a:stretch>
            <a:fillRect/>
          </a:stretch>
        </p:blipFill>
        <p:spPr>
          <a:xfrm>
            <a:off x="5920656" y="2408440"/>
            <a:ext cx="844411" cy="610418"/>
          </a:xfrm>
          <a:prstGeom prst="rect">
            <a:avLst/>
          </a:prstGeom>
        </p:spPr>
      </p:pic>
      <p:pic>
        <p:nvPicPr>
          <p:cNvPr id="121" name="Picture 120">
            <a:extLst>
              <a:ext uri="{FF2B5EF4-FFF2-40B4-BE49-F238E27FC236}">
                <a16:creationId xmlns:a16="http://schemas.microsoft.com/office/drawing/2014/main" id="{F46AB095-78BE-B891-0A88-797D758A33CC}"/>
              </a:ext>
            </a:extLst>
          </p:cNvPr>
          <p:cNvPicPr>
            <a:picLocks noChangeAspect="1"/>
          </p:cNvPicPr>
          <p:nvPr/>
        </p:nvPicPr>
        <p:blipFill>
          <a:blip r:embed="rId3"/>
          <a:stretch>
            <a:fillRect/>
          </a:stretch>
        </p:blipFill>
        <p:spPr>
          <a:xfrm>
            <a:off x="8452894" y="918523"/>
            <a:ext cx="844411" cy="610418"/>
          </a:xfrm>
          <a:prstGeom prst="rect">
            <a:avLst/>
          </a:prstGeom>
        </p:spPr>
      </p:pic>
      <p:cxnSp>
        <p:nvCxnSpPr>
          <p:cNvPr id="123" name="Straight Arrow Connector 122">
            <a:extLst>
              <a:ext uri="{FF2B5EF4-FFF2-40B4-BE49-F238E27FC236}">
                <a16:creationId xmlns:a16="http://schemas.microsoft.com/office/drawing/2014/main" id="{1ADB8B2D-00FA-BC7E-B64A-935BC3FE20AE}"/>
              </a:ext>
            </a:extLst>
          </p:cNvPr>
          <p:cNvCxnSpPr>
            <a:cxnSpLocks/>
          </p:cNvCxnSpPr>
          <p:nvPr/>
        </p:nvCxnSpPr>
        <p:spPr>
          <a:xfrm>
            <a:off x="9431251" y="2854040"/>
            <a:ext cx="677893" cy="260245"/>
          </a:xfrm>
          <a:prstGeom prst="straightConnector1">
            <a:avLst/>
          </a:prstGeom>
          <a:ln w="19050">
            <a:solidFill>
              <a:srgbClr val="F7DB0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5D5B3E0-6EF4-3CD0-E853-0838C693317F}"/>
              </a:ext>
            </a:extLst>
          </p:cNvPr>
          <p:cNvCxnSpPr>
            <a:cxnSpLocks/>
          </p:cNvCxnSpPr>
          <p:nvPr/>
        </p:nvCxnSpPr>
        <p:spPr>
          <a:xfrm>
            <a:off x="8971015" y="3090518"/>
            <a:ext cx="677893" cy="260245"/>
          </a:xfrm>
          <a:prstGeom prst="straightConnector1">
            <a:avLst/>
          </a:prstGeom>
          <a:ln w="19050">
            <a:solidFill>
              <a:srgbClr val="CC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8" name="Freeform: Shape 187">
            <a:extLst>
              <a:ext uri="{FF2B5EF4-FFF2-40B4-BE49-F238E27FC236}">
                <a16:creationId xmlns:a16="http://schemas.microsoft.com/office/drawing/2014/main" id="{C2E4D6FC-F679-F604-00E9-57EB7F7F37E4}"/>
              </a:ext>
            </a:extLst>
          </p:cNvPr>
          <p:cNvSpPr/>
          <p:nvPr/>
        </p:nvSpPr>
        <p:spPr>
          <a:xfrm>
            <a:off x="9905985" y="3082280"/>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Explosion: 14 Points 188">
            <a:extLst>
              <a:ext uri="{FF2B5EF4-FFF2-40B4-BE49-F238E27FC236}">
                <a16:creationId xmlns:a16="http://schemas.microsoft.com/office/drawing/2014/main" id="{78F48C82-3A5F-AA9D-4032-0017211A033D}"/>
              </a:ext>
            </a:extLst>
          </p:cNvPr>
          <p:cNvSpPr/>
          <p:nvPr/>
        </p:nvSpPr>
        <p:spPr>
          <a:xfrm>
            <a:off x="9532285" y="3376823"/>
            <a:ext cx="264343" cy="170476"/>
          </a:xfrm>
          <a:prstGeom prst="irregularSeal2">
            <a:avLst/>
          </a:prstGeom>
          <a:solidFill>
            <a:srgbClr val="CC00FF"/>
          </a:solidFill>
          <a:ln w="19050">
            <a:solidFill>
              <a:srgbClr val="F7D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2DA1827-225C-8B94-1D3B-0E8CBA872C62}"/>
              </a:ext>
            </a:extLst>
          </p:cNvPr>
          <p:cNvSpPr/>
          <p:nvPr/>
        </p:nvSpPr>
        <p:spPr>
          <a:xfrm>
            <a:off x="6724144" y="3706275"/>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8" name="Graphic 227" descr="Soldier male with solid fill">
            <a:extLst>
              <a:ext uri="{FF2B5EF4-FFF2-40B4-BE49-F238E27FC236}">
                <a16:creationId xmlns:a16="http://schemas.microsoft.com/office/drawing/2014/main" id="{2B3A7D38-9432-115F-40ED-23AD943230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23847" y="760203"/>
            <a:ext cx="221446" cy="221446"/>
          </a:xfrm>
          <a:prstGeom prst="rect">
            <a:avLst/>
          </a:prstGeom>
        </p:spPr>
      </p:pic>
      <p:pic>
        <p:nvPicPr>
          <p:cNvPr id="229" name="Graphic 228" descr="Soldier male with solid fill">
            <a:extLst>
              <a:ext uri="{FF2B5EF4-FFF2-40B4-BE49-F238E27FC236}">
                <a16:creationId xmlns:a16="http://schemas.microsoft.com/office/drawing/2014/main" id="{A1828F4B-C662-B4BA-252B-8A9A6F7488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3590" y="1757319"/>
            <a:ext cx="221446" cy="221446"/>
          </a:xfrm>
          <a:prstGeom prst="rect">
            <a:avLst/>
          </a:prstGeom>
        </p:spPr>
      </p:pic>
      <p:grpSp>
        <p:nvGrpSpPr>
          <p:cNvPr id="231" name="Graphic 53" descr="Cone outline">
            <a:extLst>
              <a:ext uri="{FF2B5EF4-FFF2-40B4-BE49-F238E27FC236}">
                <a16:creationId xmlns:a16="http://schemas.microsoft.com/office/drawing/2014/main" id="{C4086F8D-B7FF-B358-4AAD-0584AA7689AD}"/>
              </a:ext>
            </a:extLst>
          </p:cNvPr>
          <p:cNvGrpSpPr/>
          <p:nvPr/>
        </p:nvGrpSpPr>
        <p:grpSpPr>
          <a:xfrm rot="18904248" flipH="1">
            <a:off x="9067652" y="1298524"/>
            <a:ext cx="445953" cy="502318"/>
            <a:chOff x="4110161" y="2816463"/>
            <a:chExt cx="445953" cy="502318"/>
          </a:xfrm>
          <a:solidFill>
            <a:schemeClr val="bg1"/>
          </a:solidFill>
        </p:grpSpPr>
        <p:sp>
          <p:nvSpPr>
            <p:cNvPr id="232" name="Freeform: Shape 231">
              <a:extLst>
                <a:ext uri="{FF2B5EF4-FFF2-40B4-BE49-F238E27FC236}">
                  <a16:creationId xmlns:a16="http://schemas.microsoft.com/office/drawing/2014/main" id="{EC0AAF36-8252-F13A-4DE3-3B88AB41BC1C}"/>
                </a:ext>
              </a:extLst>
            </p:cNvPr>
            <p:cNvSpPr/>
            <p:nvPr/>
          </p:nvSpPr>
          <p:spPr>
            <a:xfrm>
              <a:off x="4279549" y="3175450"/>
              <a:ext cx="26720" cy="14382"/>
            </a:xfrm>
            <a:custGeom>
              <a:avLst/>
              <a:gdLst>
                <a:gd name="connsiteX0" fmla="*/ 0 w 26720"/>
                <a:gd name="connsiteY0" fmla="*/ 1393 h 14382"/>
                <a:gd name="connsiteX1" fmla="*/ 938 w 26720"/>
                <a:gd name="connsiteY1" fmla="*/ 14383 h 14382"/>
                <a:gd name="connsiteX2" fmla="*/ 26721 w 26720"/>
                <a:gd name="connsiteY2" fmla="*/ 13022 h 14382"/>
                <a:gd name="connsiteX3" fmla="*/ 26265 w 26720"/>
                <a:gd name="connsiteY3" fmla="*/ 0 h 14382"/>
                <a:gd name="connsiteX4" fmla="*/ 0 w 26720"/>
                <a:gd name="connsiteY4" fmla="*/ 1393 h 1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 h="14382">
                  <a:moveTo>
                    <a:pt x="0" y="1393"/>
                  </a:moveTo>
                  <a:lnTo>
                    <a:pt x="938" y="14383"/>
                  </a:lnTo>
                  <a:cubicBezTo>
                    <a:pt x="9350" y="13784"/>
                    <a:pt x="18022" y="13328"/>
                    <a:pt x="26721" y="13022"/>
                  </a:cubicBezTo>
                  <a:lnTo>
                    <a:pt x="26265" y="0"/>
                  </a:lnTo>
                  <a:cubicBezTo>
                    <a:pt x="17404" y="306"/>
                    <a:pt x="8562" y="788"/>
                    <a:pt x="0" y="1393"/>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410AB72E-9525-9A8E-3EE8-61E3C273A4D0}"/>
                </a:ext>
              </a:extLst>
            </p:cNvPr>
            <p:cNvSpPr/>
            <p:nvPr/>
          </p:nvSpPr>
          <p:spPr>
            <a:xfrm>
              <a:off x="4233758" y="3178523"/>
              <a:ext cx="27430" cy="16062"/>
            </a:xfrm>
            <a:custGeom>
              <a:avLst/>
              <a:gdLst>
                <a:gd name="connsiteX0" fmla="*/ 0 w 27430"/>
                <a:gd name="connsiteY0" fmla="*/ 3177 h 16062"/>
                <a:gd name="connsiteX1" fmla="*/ 1856 w 27430"/>
                <a:gd name="connsiteY1" fmla="*/ 16063 h 16062"/>
                <a:gd name="connsiteX2" fmla="*/ 27431 w 27430"/>
                <a:gd name="connsiteY2" fmla="*/ 12957 h 16062"/>
                <a:gd name="connsiteX3" fmla="*/ 26128 w 27430"/>
                <a:gd name="connsiteY3" fmla="*/ 0 h 16062"/>
                <a:gd name="connsiteX4" fmla="*/ 0 w 27430"/>
                <a:gd name="connsiteY4" fmla="*/ 3177 h 1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 h="16062">
                  <a:moveTo>
                    <a:pt x="0" y="3177"/>
                  </a:moveTo>
                  <a:lnTo>
                    <a:pt x="1856" y="16063"/>
                  </a:lnTo>
                  <a:cubicBezTo>
                    <a:pt x="10131" y="14871"/>
                    <a:pt x="18738" y="13829"/>
                    <a:pt x="27431" y="12957"/>
                  </a:cubicBezTo>
                  <a:lnTo>
                    <a:pt x="26128" y="0"/>
                  </a:lnTo>
                  <a:cubicBezTo>
                    <a:pt x="17254" y="892"/>
                    <a:pt x="8458" y="1960"/>
                    <a:pt x="0" y="317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43A55FDF-1493-001C-F0B1-19697A1E792B}"/>
                </a:ext>
              </a:extLst>
            </p:cNvPr>
            <p:cNvSpPr/>
            <p:nvPr/>
          </p:nvSpPr>
          <p:spPr>
            <a:xfrm>
              <a:off x="4188357" y="3184872"/>
              <a:ext cx="28218" cy="18178"/>
            </a:xfrm>
            <a:custGeom>
              <a:avLst/>
              <a:gdLst>
                <a:gd name="connsiteX0" fmla="*/ 0 w 28218"/>
                <a:gd name="connsiteY0" fmla="*/ 5547 h 18178"/>
                <a:gd name="connsiteX1" fmla="*/ 3138 w 28218"/>
                <a:gd name="connsiteY1" fmla="*/ 18179 h 18178"/>
                <a:gd name="connsiteX2" fmla="*/ 28218 w 28218"/>
                <a:gd name="connsiteY2" fmla="*/ 12820 h 18178"/>
                <a:gd name="connsiteX3" fmla="*/ 25881 w 28218"/>
                <a:gd name="connsiteY3" fmla="*/ 0 h 18178"/>
                <a:gd name="connsiteX4" fmla="*/ 0 w 28218"/>
                <a:gd name="connsiteY4" fmla="*/ 5547 h 1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8" h="18178">
                  <a:moveTo>
                    <a:pt x="0" y="5547"/>
                  </a:moveTo>
                  <a:lnTo>
                    <a:pt x="3138" y="18179"/>
                  </a:lnTo>
                  <a:cubicBezTo>
                    <a:pt x="10951" y="16225"/>
                    <a:pt x="19416" y="14428"/>
                    <a:pt x="28218" y="12820"/>
                  </a:cubicBezTo>
                  <a:lnTo>
                    <a:pt x="25881" y="0"/>
                  </a:lnTo>
                  <a:cubicBezTo>
                    <a:pt x="16805" y="1667"/>
                    <a:pt x="8100" y="3529"/>
                    <a:pt x="0" y="554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2FE4F625-B5EB-4FFF-3C57-7671758E02E5}"/>
                </a:ext>
              </a:extLst>
            </p:cNvPr>
            <p:cNvSpPr/>
            <p:nvPr/>
          </p:nvSpPr>
          <p:spPr>
            <a:xfrm>
              <a:off x="4325504" y="3174974"/>
              <a:ext cx="26271" cy="13244"/>
            </a:xfrm>
            <a:custGeom>
              <a:avLst/>
              <a:gdLst>
                <a:gd name="connsiteX0" fmla="*/ 130 w 26271"/>
                <a:gd name="connsiteY0" fmla="*/ 13069 h 13244"/>
                <a:gd name="connsiteX1" fmla="*/ 25953 w 26271"/>
                <a:gd name="connsiteY1" fmla="*/ 13244 h 13244"/>
                <a:gd name="connsiteX2" fmla="*/ 26272 w 26271"/>
                <a:gd name="connsiteY2" fmla="*/ 223 h 13244"/>
                <a:gd name="connsiteX3" fmla="*/ 0 w 26271"/>
                <a:gd name="connsiteY3" fmla="*/ 40 h 13244"/>
              </a:gdLst>
              <a:ahLst/>
              <a:cxnLst>
                <a:cxn ang="0">
                  <a:pos x="connsiteX0" y="connsiteY0"/>
                </a:cxn>
                <a:cxn ang="0">
                  <a:pos x="connsiteX1" y="connsiteY1"/>
                </a:cxn>
                <a:cxn ang="0">
                  <a:pos x="connsiteX2" y="connsiteY2"/>
                </a:cxn>
                <a:cxn ang="0">
                  <a:pos x="connsiteX3" y="connsiteY3"/>
                </a:cxn>
              </a:cxnLst>
              <a:rect l="l" t="t" r="r" b="b"/>
              <a:pathLst>
                <a:path w="26271" h="13244">
                  <a:moveTo>
                    <a:pt x="130" y="13069"/>
                  </a:moveTo>
                  <a:cubicBezTo>
                    <a:pt x="8770" y="12971"/>
                    <a:pt x="17469" y="13069"/>
                    <a:pt x="25953" y="13244"/>
                  </a:cubicBezTo>
                  <a:lnTo>
                    <a:pt x="26272" y="223"/>
                  </a:lnTo>
                  <a:cubicBezTo>
                    <a:pt x="17625" y="14"/>
                    <a:pt x="8790" y="-51"/>
                    <a:pt x="0" y="4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0C85E7AD-15E2-945F-D11E-9FE487109105}"/>
                </a:ext>
              </a:extLst>
            </p:cNvPr>
            <p:cNvSpPr/>
            <p:nvPr/>
          </p:nvSpPr>
          <p:spPr>
            <a:xfrm>
              <a:off x="4144037" y="3195810"/>
              <a:ext cx="29025" cy="21460"/>
            </a:xfrm>
            <a:custGeom>
              <a:avLst/>
              <a:gdLst>
                <a:gd name="connsiteX0" fmla="*/ 0 w 29025"/>
                <a:gd name="connsiteY0" fmla="*/ 9701 h 21460"/>
                <a:gd name="connsiteX1" fmla="*/ 5586 w 29025"/>
                <a:gd name="connsiteY1" fmla="*/ 21460 h 21460"/>
                <a:gd name="connsiteX2" fmla="*/ 29026 w 29025"/>
                <a:gd name="connsiteY2" fmla="*/ 12416 h 21460"/>
                <a:gd name="connsiteX3" fmla="*/ 25113 w 29025"/>
                <a:gd name="connsiteY3" fmla="*/ 0 h 21460"/>
                <a:gd name="connsiteX4" fmla="*/ 0 w 29025"/>
                <a:gd name="connsiteY4" fmla="*/ 9701 h 2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5" h="21460">
                  <a:moveTo>
                    <a:pt x="0" y="9701"/>
                  </a:moveTo>
                  <a:lnTo>
                    <a:pt x="5586" y="21460"/>
                  </a:lnTo>
                  <a:cubicBezTo>
                    <a:pt x="13190" y="17927"/>
                    <a:pt x="21020" y="14906"/>
                    <a:pt x="29026" y="12416"/>
                  </a:cubicBezTo>
                  <a:lnTo>
                    <a:pt x="25113" y="0"/>
                  </a:lnTo>
                  <a:cubicBezTo>
                    <a:pt x="16534" y="2668"/>
                    <a:pt x="8144" y="5909"/>
                    <a:pt x="0" y="9701"/>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A503CFAB-4F7E-DE30-A835-35615FC13B63}"/>
                </a:ext>
              </a:extLst>
            </p:cNvPr>
            <p:cNvSpPr/>
            <p:nvPr/>
          </p:nvSpPr>
          <p:spPr>
            <a:xfrm>
              <a:off x="4370813" y="3175919"/>
              <a:ext cx="26870" cy="14766"/>
            </a:xfrm>
            <a:custGeom>
              <a:avLst/>
              <a:gdLst>
                <a:gd name="connsiteX0" fmla="*/ 0 w 26870"/>
                <a:gd name="connsiteY0" fmla="*/ 13009 h 14766"/>
                <a:gd name="connsiteX1" fmla="*/ 25744 w 26870"/>
                <a:gd name="connsiteY1" fmla="*/ 14767 h 14766"/>
                <a:gd name="connsiteX2" fmla="*/ 26871 w 26870"/>
                <a:gd name="connsiteY2" fmla="*/ 1791 h 14766"/>
                <a:gd name="connsiteX3" fmla="*/ 645 w 26870"/>
                <a:gd name="connsiteY3" fmla="*/ 0 h 14766"/>
              </a:gdLst>
              <a:ahLst/>
              <a:cxnLst>
                <a:cxn ang="0">
                  <a:pos x="connsiteX0" y="connsiteY0"/>
                </a:cxn>
                <a:cxn ang="0">
                  <a:pos x="connsiteX1" y="connsiteY1"/>
                </a:cxn>
                <a:cxn ang="0">
                  <a:pos x="connsiteX2" y="connsiteY2"/>
                </a:cxn>
                <a:cxn ang="0">
                  <a:pos x="connsiteX3" y="connsiteY3"/>
                </a:cxn>
              </a:cxnLst>
              <a:rect l="l" t="t" r="r" b="b"/>
              <a:pathLst>
                <a:path w="26870" h="14766">
                  <a:moveTo>
                    <a:pt x="0" y="13009"/>
                  </a:moveTo>
                  <a:cubicBezTo>
                    <a:pt x="8653" y="13445"/>
                    <a:pt x="17319" y="14038"/>
                    <a:pt x="25744" y="14767"/>
                  </a:cubicBezTo>
                  <a:lnTo>
                    <a:pt x="26871" y="1791"/>
                  </a:lnTo>
                  <a:cubicBezTo>
                    <a:pt x="18283" y="1042"/>
                    <a:pt x="9454" y="443"/>
                    <a:pt x="645"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1FE911A6-7075-9F4A-D607-BC159699332D}"/>
                </a:ext>
              </a:extLst>
            </p:cNvPr>
            <p:cNvSpPr/>
            <p:nvPr/>
          </p:nvSpPr>
          <p:spPr>
            <a:xfrm>
              <a:off x="4460260" y="3187001"/>
              <a:ext cx="28413" cy="18797"/>
            </a:xfrm>
            <a:custGeom>
              <a:avLst/>
              <a:gdLst>
                <a:gd name="connsiteX0" fmla="*/ 0 w 28413"/>
                <a:gd name="connsiteY0" fmla="*/ 12748 h 18797"/>
                <a:gd name="connsiteX1" fmla="*/ 24852 w 28413"/>
                <a:gd name="connsiteY1" fmla="*/ 18797 h 18797"/>
                <a:gd name="connsiteX2" fmla="*/ 28414 w 28413"/>
                <a:gd name="connsiteY2" fmla="*/ 6270 h 18797"/>
                <a:gd name="connsiteX3" fmla="*/ 2643 w 28413"/>
                <a:gd name="connsiteY3" fmla="*/ 0 h 18797"/>
              </a:gdLst>
              <a:ahLst/>
              <a:cxnLst>
                <a:cxn ang="0">
                  <a:pos x="connsiteX0" y="connsiteY0"/>
                </a:cxn>
                <a:cxn ang="0">
                  <a:pos x="connsiteX1" y="connsiteY1"/>
                </a:cxn>
                <a:cxn ang="0">
                  <a:pos x="connsiteX2" y="connsiteY2"/>
                </a:cxn>
                <a:cxn ang="0">
                  <a:pos x="connsiteX3" y="connsiteY3"/>
                </a:cxn>
              </a:cxnLst>
              <a:rect l="l" t="t" r="r" b="b"/>
              <a:pathLst>
                <a:path w="28413" h="18797">
                  <a:moveTo>
                    <a:pt x="0" y="12748"/>
                  </a:moveTo>
                  <a:cubicBezTo>
                    <a:pt x="8809" y="14578"/>
                    <a:pt x="17169" y="16616"/>
                    <a:pt x="24852" y="18797"/>
                  </a:cubicBezTo>
                  <a:lnTo>
                    <a:pt x="28414" y="6270"/>
                  </a:lnTo>
                  <a:cubicBezTo>
                    <a:pt x="20431" y="4004"/>
                    <a:pt x="11759" y="1895"/>
                    <a:pt x="2643"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CECEE14-CF2D-9940-A24E-70795EC2A67B}"/>
                </a:ext>
              </a:extLst>
            </p:cNvPr>
            <p:cNvSpPr/>
            <p:nvPr/>
          </p:nvSpPr>
          <p:spPr>
            <a:xfrm>
              <a:off x="4415810" y="3179715"/>
              <a:ext cx="27625" cy="16518"/>
            </a:xfrm>
            <a:custGeom>
              <a:avLst/>
              <a:gdLst>
                <a:gd name="connsiteX0" fmla="*/ 0 w 27625"/>
                <a:gd name="connsiteY0" fmla="*/ 12931 h 16518"/>
                <a:gd name="connsiteX1" fmla="*/ 25503 w 27625"/>
                <a:gd name="connsiteY1" fmla="*/ 16518 h 16518"/>
                <a:gd name="connsiteX2" fmla="*/ 27626 w 27625"/>
                <a:gd name="connsiteY2" fmla="*/ 3666 h 16518"/>
                <a:gd name="connsiteX3" fmla="*/ 1524 w 27625"/>
                <a:gd name="connsiteY3" fmla="*/ 0 h 16518"/>
              </a:gdLst>
              <a:ahLst/>
              <a:cxnLst>
                <a:cxn ang="0">
                  <a:pos x="connsiteX0" y="connsiteY0"/>
                </a:cxn>
                <a:cxn ang="0">
                  <a:pos x="connsiteX1" y="connsiteY1"/>
                </a:cxn>
                <a:cxn ang="0">
                  <a:pos x="connsiteX2" y="connsiteY2"/>
                </a:cxn>
                <a:cxn ang="0">
                  <a:pos x="connsiteX3" y="connsiteY3"/>
                </a:cxn>
              </a:cxnLst>
              <a:rect l="l" t="t" r="r" b="b"/>
              <a:pathLst>
                <a:path w="27625" h="16518">
                  <a:moveTo>
                    <a:pt x="0" y="12931"/>
                  </a:moveTo>
                  <a:cubicBezTo>
                    <a:pt x="8718" y="13959"/>
                    <a:pt x="17300" y="15164"/>
                    <a:pt x="25503" y="16518"/>
                  </a:cubicBezTo>
                  <a:lnTo>
                    <a:pt x="27626" y="3666"/>
                  </a:lnTo>
                  <a:cubicBezTo>
                    <a:pt x="19220" y="2279"/>
                    <a:pt x="10437" y="1061"/>
                    <a:pt x="1524"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E85C777D-C725-C8A5-C5AF-67FEC8E4569D}"/>
                </a:ext>
              </a:extLst>
            </p:cNvPr>
            <p:cNvSpPr/>
            <p:nvPr/>
          </p:nvSpPr>
          <p:spPr>
            <a:xfrm>
              <a:off x="4110161" y="2816463"/>
              <a:ext cx="445953" cy="502318"/>
            </a:xfrm>
            <a:custGeom>
              <a:avLst/>
              <a:gdLst>
                <a:gd name="connsiteX0" fmla="*/ 222980 w 445953"/>
                <a:gd name="connsiteY0" fmla="*/ 0 h 502318"/>
                <a:gd name="connsiteX1" fmla="*/ 749 w 445953"/>
                <a:gd name="connsiteY1" fmla="*/ 422950 h 502318"/>
                <a:gd name="connsiteX2" fmla="*/ 0 w 445953"/>
                <a:gd name="connsiteY2" fmla="*/ 424370 h 502318"/>
                <a:gd name="connsiteX3" fmla="*/ 0 w 445953"/>
                <a:gd name="connsiteY3" fmla="*/ 425978 h 502318"/>
                <a:gd name="connsiteX4" fmla="*/ 222980 w 445953"/>
                <a:gd name="connsiteY4" fmla="*/ 502319 h 502318"/>
                <a:gd name="connsiteX5" fmla="*/ 445954 w 445953"/>
                <a:gd name="connsiteY5" fmla="*/ 425978 h 502318"/>
                <a:gd name="connsiteX6" fmla="*/ 445954 w 445953"/>
                <a:gd name="connsiteY6" fmla="*/ 424370 h 502318"/>
                <a:gd name="connsiteX7" fmla="*/ 222980 w 445953"/>
                <a:gd name="connsiteY7" fmla="*/ 489297 h 502318"/>
                <a:gd name="connsiteX8" fmla="*/ 13093 w 445953"/>
                <a:gd name="connsiteY8" fmla="*/ 427443 h 502318"/>
                <a:gd name="connsiteX9" fmla="*/ 222980 w 445953"/>
                <a:gd name="connsiteY9" fmla="*/ 27997 h 502318"/>
                <a:gd name="connsiteX10" fmla="*/ 412917 w 445953"/>
                <a:gd name="connsiteY10" fmla="*/ 389491 h 502318"/>
                <a:gd name="connsiteX11" fmla="*/ 397571 w 445953"/>
                <a:gd name="connsiteY11" fmla="*/ 382980 h 502318"/>
                <a:gd name="connsiteX12" fmla="*/ 393052 w 445953"/>
                <a:gd name="connsiteY12" fmla="*/ 395194 h 502318"/>
                <a:gd name="connsiteX13" fmla="*/ 415561 w 445953"/>
                <a:gd name="connsiteY13" fmla="*/ 405612 h 502318"/>
                <a:gd name="connsiteX14" fmla="*/ 418666 w 445953"/>
                <a:gd name="connsiteY14" fmla="*/ 400403 h 502318"/>
                <a:gd name="connsiteX15" fmla="*/ 432867 w 445953"/>
                <a:gd name="connsiteY15" fmla="*/ 427424 h 502318"/>
                <a:gd name="connsiteX16" fmla="*/ 222980 w 445953"/>
                <a:gd name="connsiteY16" fmla="*/ 489297 h 50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953" h="502318">
                  <a:moveTo>
                    <a:pt x="222980" y="0"/>
                  </a:moveTo>
                  <a:lnTo>
                    <a:pt x="749" y="422950"/>
                  </a:lnTo>
                  <a:lnTo>
                    <a:pt x="0" y="424370"/>
                  </a:lnTo>
                  <a:lnTo>
                    <a:pt x="0" y="425978"/>
                  </a:lnTo>
                  <a:cubicBezTo>
                    <a:pt x="0" y="473762"/>
                    <a:pt x="113375" y="502319"/>
                    <a:pt x="222980" y="502319"/>
                  </a:cubicBezTo>
                  <a:cubicBezTo>
                    <a:pt x="332585" y="502319"/>
                    <a:pt x="445954" y="473762"/>
                    <a:pt x="445954" y="425978"/>
                  </a:cubicBezTo>
                  <a:lnTo>
                    <a:pt x="445954" y="424370"/>
                  </a:lnTo>
                  <a:close/>
                  <a:moveTo>
                    <a:pt x="222980" y="489297"/>
                  </a:moveTo>
                  <a:cubicBezTo>
                    <a:pt x="101278" y="489297"/>
                    <a:pt x="15854" y="457009"/>
                    <a:pt x="13093" y="427443"/>
                  </a:cubicBezTo>
                  <a:lnTo>
                    <a:pt x="222980" y="27997"/>
                  </a:lnTo>
                  <a:lnTo>
                    <a:pt x="412917" y="389491"/>
                  </a:lnTo>
                  <a:cubicBezTo>
                    <a:pt x="408249" y="387231"/>
                    <a:pt x="403151" y="385050"/>
                    <a:pt x="397571" y="382980"/>
                  </a:cubicBezTo>
                  <a:lnTo>
                    <a:pt x="393052" y="395194"/>
                  </a:lnTo>
                  <a:cubicBezTo>
                    <a:pt x="400857" y="397973"/>
                    <a:pt x="408391" y="401460"/>
                    <a:pt x="415561" y="405612"/>
                  </a:cubicBezTo>
                  <a:lnTo>
                    <a:pt x="418666" y="400403"/>
                  </a:lnTo>
                  <a:lnTo>
                    <a:pt x="432867" y="427424"/>
                  </a:lnTo>
                  <a:cubicBezTo>
                    <a:pt x="430113" y="457009"/>
                    <a:pt x="344689" y="489297"/>
                    <a:pt x="222980" y="48929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1" name="Graphic 53" descr="Cone outline">
            <a:extLst>
              <a:ext uri="{FF2B5EF4-FFF2-40B4-BE49-F238E27FC236}">
                <a16:creationId xmlns:a16="http://schemas.microsoft.com/office/drawing/2014/main" id="{5DE0BBB7-36DA-024C-E1E0-F51901FD3F66}"/>
              </a:ext>
            </a:extLst>
          </p:cNvPr>
          <p:cNvGrpSpPr/>
          <p:nvPr/>
        </p:nvGrpSpPr>
        <p:grpSpPr>
          <a:xfrm rot="802126" flipH="1">
            <a:off x="6040960" y="2990112"/>
            <a:ext cx="445953" cy="502318"/>
            <a:chOff x="4110161" y="2816463"/>
            <a:chExt cx="445953" cy="502318"/>
          </a:xfrm>
          <a:solidFill>
            <a:schemeClr val="bg1"/>
          </a:solidFill>
        </p:grpSpPr>
        <p:sp>
          <p:nvSpPr>
            <p:cNvPr id="242" name="Freeform: Shape 241">
              <a:extLst>
                <a:ext uri="{FF2B5EF4-FFF2-40B4-BE49-F238E27FC236}">
                  <a16:creationId xmlns:a16="http://schemas.microsoft.com/office/drawing/2014/main" id="{D134C745-495B-1444-8D8F-B4E03A773759}"/>
                </a:ext>
              </a:extLst>
            </p:cNvPr>
            <p:cNvSpPr/>
            <p:nvPr/>
          </p:nvSpPr>
          <p:spPr>
            <a:xfrm>
              <a:off x="4279549" y="3175450"/>
              <a:ext cx="26720" cy="14382"/>
            </a:xfrm>
            <a:custGeom>
              <a:avLst/>
              <a:gdLst>
                <a:gd name="connsiteX0" fmla="*/ 0 w 26720"/>
                <a:gd name="connsiteY0" fmla="*/ 1393 h 14382"/>
                <a:gd name="connsiteX1" fmla="*/ 938 w 26720"/>
                <a:gd name="connsiteY1" fmla="*/ 14383 h 14382"/>
                <a:gd name="connsiteX2" fmla="*/ 26721 w 26720"/>
                <a:gd name="connsiteY2" fmla="*/ 13022 h 14382"/>
                <a:gd name="connsiteX3" fmla="*/ 26265 w 26720"/>
                <a:gd name="connsiteY3" fmla="*/ 0 h 14382"/>
                <a:gd name="connsiteX4" fmla="*/ 0 w 26720"/>
                <a:gd name="connsiteY4" fmla="*/ 1393 h 1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 h="14382">
                  <a:moveTo>
                    <a:pt x="0" y="1393"/>
                  </a:moveTo>
                  <a:lnTo>
                    <a:pt x="938" y="14383"/>
                  </a:lnTo>
                  <a:cubicBezTo>
                    <a:pt x="9350" y="13784"/>
                    <a:pt x="18022" y="13328"/>
                    <a:pt x="26721" y="13022"/>
                  </a:cubicBezTo>
                  <a:lnTo>
                    <a:pt x="26265" y="0"/>
                  </a:lnTo>
                  <a:cubicBezTo>
                    <a:pt x="17404" y="306"/>
                    <a:pt x="8562" y="788"/>
                    <a:pt x="0" y="1393"/>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86657DAB-B05F-8E56-4973-850A57713D66}"/>
                </a:ext>
              </a:extLst>
            </p:cNvPr>
            <p:cNvSpPr/>
            <p:nvPr/>
          </p:nvSpPr>
          <p:spPr>
            <a:xfrm>
              <a:off x="4233758" y="3178523"/>
              <a:ext cx="27430" cy="16062"/>
            </a:xfrm>
            <a:custGeom>
              <a:avLst/>
              <a:gdLst>
                <a:gd name="connsiteX0" fmla="*/ 0 w 27430"/>
                <a:gd name="connsiteY0" fmla="*/ 3177 h 16062"/>
                <a:gd name="connsiteX1" fmla="*/ 1856 w 27430"/>
                <a:gd name="connsiteY1" fmla="*/ 16063 h 16062"/>
                <a:gd name="connsiteX2" fmla="*/ 27431 w 27430"/>
                <a:gd name="connsiteY2" fmla="*/ 12957 h 16062"/>
                <a:gd name="connsiteX3" fmla="*/ 26128 w 27430"/>
                <a:gd name="connsiteY3" fmla="*/ 0 h 16062"/>
                <a:gd name="connsiteX4" fmla="*/ 0 w 27430"/>
                <a:gd name="connsiteY4" fmla="*/ 3177 h 1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 h="16062">
                  <a:moveTo>
                    <a:pt x="0" y="3177"/>
                  </a:moveTo>
                  <a:lnTo>
                    <a:pt x="1856" y="16063"/>
                  </a:lnTo>
                  <a:cubicBezTo>
                    <a:pt x="10131" y="14871"/>
                    <a:pt x="18738" y="13829"/>
                    <a:pt x="27431" y="12957"/>
                  </a:cubicBezTo>
                  <a:lnTo>
                    <a:pt x="26128" y="0"/>
                  </a:lnTo>
                  <a:cubicBezTo>
                    <a:pt x="17254" y="892"/>
                    <a:pt x="8458" y="1960"/>
                    <a:pt x="0" y="317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2672D249-B0F8-8764-BD14-C7C5940809C7}"/>
                </a:ext>
              </a:extLst>
            </p:cNvPr>
            <p:cNvSpPr/>
            <p:nvPr/>
          </p:nvSpPr>
          <p:spPr>
            <a:xfrm>
              <a:off x="4188357" y="3184872"/>
              <a:ext cx="28218" cy="18178"/>
            </a:xfrm>
            <a:custGeom>
              <a:avLst/>
              <a:gdLst>
                <a:gd name="connsiteX0" fmla="*/ 0 w 28218"/>
                <a:gd name="connsiteY0" fmla="*/ 5547 h 18178"/>
                <a:gd name="connsiteX1" fmla="*/ 3138 w 28218"/>
                <a:gd name="connsiteY1" fmla="*/ 18179 h 18178"/>
                <a:gd name="connsiteX2" fmla="*/ 28218 w 28218"/>
                <a:gd name="connsiteY2" fmla="*/ 12820 h 18178"/>
                <a:gd name="connsiteX3" fmla="*/ 25881 w 28218"/>
                <a:gd name="connsiteY3" fmla="*/ 0 h 18178"/>
                <a:gd name="connsiteX4" fmla="*/ 0 w 28218"/>
                <a:gd name="connsiteY4" fmla="*/ 5547 h 1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8" h="18178">
                  <a:moveTo>
                    <a:pt x="0" y="5547"/>
                  </a:moveTo>
                  <a:lnTo>
                    <a:pt x="3138" y="18179"/>
                  </a:lnTo>
                  <a:cubicBezTo>
                    <a:pt x="10951" y="16225"/>
                    <a:pt x="19416" y="14428"/>
                    <a:pt x="28218" y="12820"/>
                  </a:cubicBezTo>
                  <a:lnTo>
                    <a:pt x="25881" y="0"/>
                  </a:lnTo>
                  <a:cubicBezTo>
                    <a:pt x="16805" y="1667"/>
                    <a:pt x="8100" y="3529"/>
                    <a:pt x="0" y="554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1FC346A-3067-7B93-9B11-4C12AD8976E9}"/>
                </a:ext>
              </a:extLst>
            </p:cNvPr>
            <p:cNvSpPr/>
            <p:nvPr/>
          </p:nvSpPr>
          <p:spPr>
            <a:xfrm>
              <a:off x="4325504" y="3174974"/>
              <a:ext cx="26271" cy="13244"/>
            </a:xfrm>
            <a:custGeom>
              <a:avLst/>
              <a:gdLst>
                <a:gd name="connsiteX0" fmla="*/ 130 w 26271"/>
                <a:gd name="connsiteY0" fmla="*/ 13069 h 13244"/>
                <a:gd name="connsiteX1" fmla="*/ 25953 w 26271"/>
                <a:gd name="connsiteY1" fmla="*/ 13244 h 13244"/>
                <a:gd name="connsiteX2" fmla="*/ 26272 w 26271"/>
                <a:gd name="connsiteY2" fmla="*/ 223 h 13244"/>
                <a:gd name="connsiteX3" fmla="*/ 0 w 26271"/>
                <a:gd name="connsiteY3" fmla="*/ 40 h 13244"/>
              </a:gdLst>
              <a:ahLst/>
              <a:cxnLst>
                <a:cxn ang="0">
                  <a:pos x="connsiteX0" y="connsiteY0"/>
                </a:cxn>
                <a:cxn ang="0">
                  <a:pos x="connsiteX1" y="connsiteY1"/>
                </a:cxn>
                <a:cxn ang="0">
                  <a:pos x="connsiteX2" y="connsiteY2"/>
                </a:cxn>
                <a:cxn ang="0">
                  <a:pos x="connsiteX3" y="connsiteY3"/>
                </a:cxn>
              </a:cxnLst>
              <a:rect l="l" t="t" r="r" b="b"/>
              <a:pathLst>
                <a:path w="26271" h="13244">
                  <a:moveTo>
                    <a:pt x="130" y="13069"/>
                  </a:moveTo>
                  <a:cubicBezTo>
                    <a:pt x="8770" y="12971"/>
                    <a:pt x="17469" y="13069"/>
                    <a:pt x="25953" y="13244"/>
                  </a:cubicBezTo>
                  <a:lnTo>
                    <a:pt x="26272" y="223"/>
                  </a:lnTo>
                  <a:cubicBezTo>
                    <a:pt x="17625" y="14"/>
                    <a:pt x="8790" y="-51"/>
                    <a:pt x="0" y="4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AB80A0D0-2CE4-246F-E369-E6F508EEE80A}"/>
                </a:ext>
              </a:extLst>
            </p:cNvPr>
            <p:cNvSpPr/>
            <p:nvPr/>
          </p:nvSpPr>
          <p:spPr>
            <a:xfrm>
              <a:off x="4144037" y="3195810"/>
              <a:ext cx="29025" cy="21460"/>
            </a:xfrm>
            <a:custGeom>
              <a:avLst/>
              <a:gdLst>
                <a:gd name="connsiteX0" fmla="*/ 0 w 29025"/>
                <a:gd name="connsiteY0" fmla="*/ 9701 h 21460"/>
                <a:gd name="connsiteX1" fmla="*/ 5586 w 29025"/>
                <a:gd name="connsiteY1" fmla="*/ 21460 h 21460"/>
                <a:gd name="connsiteX2" fmla="*/ 29026 w 29025"/>
                <a:gd name="connsiteY2" fmla="*/ 12416 h 21460"/>
                <a:gd name="connsiteX3" fmla="*/ 25113 w 29025"/>
                <a:gd name="connsiteY3" fmla="*/ 0 h 21460"/>
                <a:gd name="connsiteX4" fmla="*/ 0 w 29025"/>
                <a:gd name="connsiteY4" fmla="*/ 9701 h 2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5" h="21460">
                  <a:moveTo>
                    <a:pt x="0" y="9701"/>
                  </a:moveTo>
                  <a:lnTo>
                    <a:pt x="5586" y="21460"/>
                  </a:lnTo>
                  <a:cubicBezTo>
                    <a:pt x="13190" y="17927"/>
                    <a:pt x="21020" y="14906"/>
                    <a:pt x="29026" y="12416"/>
                  </a:cubicBezTo>
                  <a:lnTo>
                    <a:pt x="25113" y="0"/>
                  </a:lnTo>
                  <a:cubicBezTo>
                    <a:pt x="16534" y="2668"/>
                    <a:pt x="8144" y="5909"/>
                    <a:pt x="0" y="9701"/>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BA2CB684-AEE6-F4BE-56A8-65535812A02F}"/>
                </a:ext>
              </a:extLst>
            </p:cNvPr>
            <p:cNvSpPr/>
            <p:nvPr/>
          </p:nvSpPr>
          <p:spPr>
            <a:xfrm>
              <a:off x="4370813" y="3175919"/>
              <a:ext cx="26870" cy="14766"/>
            </a:xfrm>
            <a:custGeom>
              <a:avLst/>
              <a:gdLst>
                <a:gd name="connsiteX0" fmla="*/ 0 w 26870"/>
                <a:gd name="connsiteY0" fmla="*/ 13009 h 14766"/>
                <a:gd name="connsiteX1" fmla="*/ 25744 w 26870"/>
                <a:gd name="connsiteY1" fmla="*/ 14767 h 14766"/>
                <a:gd name="connsiteX2" fmla="*/ 26871 w 26870"/>
                <a:gd name="connsiteY2" fmla="*/ 1791 h 14766"/>
                <a:gd name="connsiteX3" fmla="*/ 645 w 26870"/>
                <a:gd name="connsiteY3" fmla="*/ 0 h 14766"/>
              </a:gdLst>
              <a:ahLst/>
              <a:cxnLst>
                <a:cxn ang="0">
                  <a:pos x="connsiteX0" y="connsiteY0"/>
                </a:cxn>
                <a:cxn ang="0">
                  <a:pos x="connsiteX1" y="connsiteY1"/>
                </a:cxn>
                <a:cxn ang="0">
                  <a:pos x="connsiteX2" y="connsiteY2"/>
                </a:cxn>
                <a:cxn ang="0">
                  <a:pos x="connsiteX3" y="connsiteY3"/>
                </a:cxn>
              </a:cxnLst>
              <a:rect l="l" t="t" r="r" b="b"/>
              <a:pathLst>
                <a:path w="26870" h="14766">
                  <a:moveTo>
                    <a:pt x="0" y="13009"/>
                  </a:moveTo>
                  <a:cubicBezTo>
                    <a:pt x="8653" y="13445"/>
                    <a:pt x="17319" y="14038"/>
                    <a:pt x="25744" y="14767"/>
                  </a:cubicBezTo>
                  <a:lnTo>
                    <a:pt x="26871" y="1791"/>
                  </a:lnTo>
                  <a:cubicBezTo>
                    <a:pt x="18283" y="1042"/>
                    <a:pt x="9454" y="443"/>
                    <a:pt x="645"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1CBE661-B4A5-70B6-A72A-A26DD98458F3}"/>
                </a:ext>
              </a:extLst>
            </p:cNvPr>
            <p:cNvSpPr/>
            <p:nvPr/>
          </p:nvSpPr>
          <p:spPr>
            <a:xfrm>
              <a:off x="4460260" y="3187001"/>
              <a:ext cx="28413" cy="18797"/>
            </a:xfrm>
            <a:custGeom>
              <a:avLst/>
              <a:gdLst>
                <a:gd name="connsiteX0" fmla="*/ 0 w 28413"/>
                <a:gd name="connsiteY0" fmla="*/ 12748 h 18797"/>
                <a:gd name="connsiteX1" fmla="*/ 24852 w 28413"/>
                <a:gd name="connsiteY1" fmla="*/ 18797 h 18797"/>
                <a:gd name="connsiteX2" fmla="*/ 28414 w 28413"/>
                <a:gd name="connsiteY2" fmla="*/ 6270 h 18797"/>
                <a:gd name="connsiteX3" fmla="*/ 2643 w 28413"/>
                <a:gd name="connsiteY3" fmla="*/ 0 h 18797"/>
              </a:gdLst>
              <a:ahLst/>
              <a:cxnLst>
                <a:cxn ang="0">
                  <a:pos x="connsiteX0" y="connsiteY0"/>
                </a:cxn>
                <a:cxn ang="0">
                  <a:pos x="connsiteX1" y="connsiteY1"/>
                </a:cxn>
                <a:cxn ang="0">
                  <a:pos x="connsiteX2" y="connsiteY2"/>
                </a:cxn>
                <a:cxn ang="0">
                  <a:pos x="connsiteX3" y="connsiteY3"/>
                </a:cxn>
              </a:cxnLst>
              <a:rect l="l" t="t" r="r" b="b"/>
              <a:pathLst>
                <a:path w="28413" h="18797">
                  <a:moveTo>
                    <a:pt x="0" y="12748"/>
                  </a:moveTo>
                  <a:cubicBezTo>
                    <a:pt x="8809" y="14578"/>
                    <a:pt x="17169" y="16616"/>
                    <a:pt x="24852" y="18797"/>
                  </a:cubicBezTo>
                  <a:lnTo>
                    <a:pt x="28414" y="6270"/>
                  </a:lnTo>
                  <a:cubicBezTo>
                    <a:pt x="20431" y="4004"/>
                    <a:pt x="11759" y="1895"/>
                    <a:pt x="2643"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DA456C9C-3021-6BFA-1358-8E4FB811C4F5}"/>
                </a:ext>
              </a:extLst>
            </p:cNvPr>
            <p:cNvSpPr/>
            <p:nvPr/>
          </p:nvSpPr>
          <p:spPr>
            <a:xfrm>
              <a:off x="4415810" y="3179715"/>
              <a:ext cx="27625" cy="16518"/>
            </a:xfrm>
            <a:custGeom>
              <a:avLst/>
              <a:gdLst>
                <a:gd name="connsiteX0" fmla="*/ 0 w 27625"/>
                <a:gd name="connsiteY0" fmla="*/ 12931 h 16518"/>
                <a:gd name="connsiteX1" fmla="*/ 25503 w 27625"/>
                <a:gd name="connsiteY1" fmla="*/ 16518 h 16518"/>
                <a:gd name="connsiteX2" fmla="*/ 27626 w 27625"/>
                <a:gd name="connsiteY2" fmla="*/ 3666 h 16518"/>
                <a:gd name="connsiteX3" fmla="*/ 1524 w 27625"/>
                <a:gd name="connsiteY3" fmla="*/ 0 h 16518"/>
              </a:gdLst>
              <a:ahLst/>
              <a:cxnLst>
                <a:cxn ang="0">
                  <a:pos x="connsiteX0" y="connsiteY0"/>
                </a:cxn>
                <a:cxn ang="0">
                  <a:pos x="connsiteX1" y="connsiteY1"/>
                </a:cxn>
                <a:cxn ang="0">
                  <a:pos x="connsiteX2" y="connsiteY2"/>
                </a:cxn>
                <a:cxn ang="0">
                  <a:pos x="connsiteX3" y="connsiteY3"/>
                </a:cxn>
              </a:cxnLst>
              <a:rect l="l" t="t" r="r" b="b"/>
              <a:pathLst>
                <a:path w="27625" h="16518">
                  <a:moveTo>
                    <a:pt x="0" y="12931"/>
                  </a:moveTo>
                  <a:cubicBezTo>
                    <a:pt x="8718" y="13959"/>
                    <a:pt x="17300" y="15164"/>
                    <a:pt x="25503" y="16518"/>
                  </a:cubicBezTo>
                  <a:lnTo>
                    <a:pt x="27626" y="3666"/>
                  </a:lnTo>
                  <a:cubicBezTo>
                    <a:pt x="19220" y="2279"/>
                    <a:pt x="10437" y="1061"/>
                    <a:pt x="1524" y="0"/>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1C858DFF-B958-F678-FC24-5D95B2C89AF4}"/>
                </a:ext>
              </a:extLst>
            </p:cNvPr>
            <p:cNvSpPr/>
            <p:nvPr/>
          </p:nvSpPr>
          <p:spPr>
            <a:xfrm>
              <a:off x="4110161" y="2816463"/>
              <a:ext cx="445953" cy="502318"/>
            </a:xfrm>
            <a:custGeom>
              <a:avLst/>
              <a:gdLst>
                <a:gd name="connsiteX0" fmla="*/ 222980 w 445953"/>
                <a:gd name="connsiteY0" fmla="*/ 0 h 502318"/>
                <a:gd name="connsiteX1" fmla="*/ 749 w 445953"/>
                <a:gd name="connsiteY1" fmla="*/ 422950 h 502318"/>
                <a:gd name="connsiteX2" fmla="*/ 0 w 445953"/>
                <a:gd name="connsiteY2" fmla="*/ 424370 h 502318"/>
                <a:gd name="connsiteX3" fmla="*/ 0 w 445953"/>
                <a:gd name="connsiteY3" fmla="*/ 425978 h 502318"/>
                <a:gd name="connsiteX4" fmla="*/ 222980 w 445953"/>
                <a:gd name="connsiteY4" fmla="*/ 502319 h 502318"/>
                <a:gd name="connsiteX5" fmla="*/ 445954 w 445953"/>
                <a:gd name="connsiteY5" fmla="*/ 425978 h 502318"/>
                <a:gd name="connsiteX6" fmla="*/ 445954 w 445953"/>
                <a:gd name="connsiteY6" fmla="*/ 424370 h 502318"/>
                <a:gd name="connsiteX7" fmla="*/ 222980 w 445953"/>
                <a:gd name="connsiteY7" fmla="*/ 489297 h 502318"/>
                <a:gd name="connsiteX8" fmla="*/ 13093 w 445953"/>
                <a:gd name="connsiteY8" fmla="*/ 427443 h 502318"/>
                <a:gd name="connsiteX9" fmla="*/ 222980 w 445953"/>
                <a:gd name="connsiteY9" fmla="*/ 27997 h 502318"/>
                <a:gd name="connsiteX10" fmla="*/ 412917 w 445953"/>
                <a:gd name="connsiteY10" fmla="*/ 389491 h 502318"/>
                <a:gd name="connsiteX11" fmla="*/ 397571 w 445953"/>
                <a:gd name="connsiteY11" fmla="*/ 382980 h 502318"/>
                <a:gd name="connsiteX12" fmla="*/ 393052 w 445953"/>
                <a:gd name="connsiteY12" fmla="*/ 395194 h 502318"/>
                <a:gd name="connsiteX13" fmla="*/ 415561 w 445953"/>
                <a:gd name="connsiteY13" fmla="*/ 405612 h 502318"/>
                <a:gd name="connsiteX14" fmla="*/ 418666 w 445953"/>
                <a:gd name="connsiteY14" fmla="*/ 400403 h 502318"/>
                <a:gd name="connsiteX15" fmla="*/ 432867 w 445953"/>
                <a:gd name="connsiteY15" fmla="*/ 427424 h 502318"/>
                <a:gd name="connsiteX16" fmla="*/ 222980 w 445953"/>
                <a:gd name="connsiteY16" fmla="*/ 489297 h 50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953" h="502318">
                  <a:moveTo>
                    <a:pt x="222980" y="0"/>
                  </a:moveTo>
                  <a:lnTo>
                    <a:pt x="749" y="422950"/>
                  </a:lnTo>
                  <a:lnTo>
                    <a:pt x="0" y="424370"/>
                  </a:lnTo>
                  <a:lnTo>
                    <a:pt x="0" y="425978"/>
                  </a:lnTo>
                  <a:cubicBezTo>
                    <a:pt x="0" y="473762"/>
                    <a:pt x="113375" y="502319"/>
                    <a:pt x="222980" y="502319"/>
                  </a:cubicBezTo>
                  <a:cubicBezTo>
                    <a:pt x="332585" y="502319"/>
                    <a:pt x="445954" y="473762"/>
                    <a:pt x="445954" y="425978"/>
                  </a:cubicBezTo>
                  <a:lnTo>
                    <a:pt x="445954" y="424370"/>
                  </a:lnTo>
                  <a:close/>
                  <a:moveTo>
                    <a:pt x="222980" y="489297"/>
                  </a:moveTo>
                  <a:cubicBezTo>
                    <a:pt x="101278" y="489297"/>
                    <a:pt x="15854" y="457009"/>
                    <a:pt x="13093" y="427443"/>
                  </a:cubicBezTo>
                  <a:lnTo>
                    <a:pt x="222980" y="27997"/>
                  </a:lnTo>
                  <a:lnTo>
                    <a:pt x="412917" y="389491"/>
                  </a:lnTo>
                  <a:cubicBezTo>
                    <a:pt x="408249" y="387231"/>
                    <a:pt x="403151" y="385050"/>
                    <a:pt x="397571" y="382980"/>
                  </a:cubicBezTo>
                  <a:lnTo>
                    <a:pt x="393052" y="395194"/>
                  </a:lnTo>
                  <a:cubicBezTo>
                    <a:pt x="400857" y="397973"/>
                    <a:pt x="408391" y="401460"/>
                    <a:pt x="415561" y="405612"/>
                  </a:cubicBezTo>
                  <a:lnTo>
                    <a:pt x="418666" y="400403"/>
                  </a:lnTo>
                  <a:lnTo>
                    <a:pt x="432867" y="427424"/>
                  </a:lnTo>
                  <a:cubicBezTo>
                    <a:pt x="430113" y="457009"/>
                    <a:pt x="344689" y="489297"/>
                    <a:pt x="222980" y="489297"/>
                  </a:cubicBezTo>
                  <a:close/>
                </a:path>
              </a:pathLst>
            </a:custGeom>
            <a:grpFill/>
            <a:ln w="6449" cap="sq">
              <a:noFill/>
              <a:prstDash val="sys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51" name="Straight Arrow Connector 250">
            <a:extLst>
              <a:ext uri="{FF2B5EF4-FFF2-40B4-BE49-F238E27FC236}">
                <a16:creationId xmlns:a16="http://schemas.microsoft.com/office/drawing/2014/main" id="{5AC3986F-A6D4-AFB2-D59B-0683E9A3D3CC}"/>
              </a:ext>
            </a:extLst>
          </p:cNvPr>
          <p:cNvCxnSpPr>
            <a:cxnSpLocks/>
            <a:stCxn id="90" idx="3"/>
            <a:endCxn id="252" idx="1"/>
          </p:cNvCxnSpPr>
          <p:nvPr/>
        </p:nvCxnSpPr>
        <p:spPr>
          <a:xfrm flipV="1">
            <a:off x="4380367" y="3880839"/>
            <a:ext cx="1564502" cy="712238"/>
          </a:xfrm>
          <a:prstGeom prst="straightConnector1">
            <a:avLst/>
          </a:prstGeom>
          <a:ln w="19050">
            <a:solidFill>
              <a:srgbClr val="F7DB0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2" name="Freeform: Shape 251">
            <a:extLst>
              <a:ext uri="{FF2B5EF4-FFF2-40B4-BE49-F238E27FC236}">
                <a16:creationId xmlns:a16="http://schemas.microsoft.com/office/drawing/2014/main" id="{F7E679D3-1116-04DA-2063-C91B0A277D9C}"/>
              </a:ext>
            </a:extLst>
          </p:cNvPr>
          <p:cNvSpPr/>
          <p:nvPr/>
        </p:nvSpPr>
        <p:spPr>
          <a:xfrm>
            <a:off x="5765854" y="3689761"/>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4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DF4C-8BA3-F55D-94E1-16CCBC843EA6}"/>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E75881FE-8BDA-21C5-B171-B3A261207DFF}"/>
              </a:ext>
            </a:extLst>
          </p:cNvPr>
          <p:cNvPicPr>
            <a:picLocks noChangeAspect="1"/>
          </p:cNvPicPr>
          <p:nvPr/>
        </p:nvPicPr>
        <p:blipFill>
          <a:blip r:embed="rId3"/>
          <a:stretch>
            <a:fillRect/>
          </a:stretch>
        </p:blipFill>
        <p:spPr>
          <a:xfrm>
            <a:off x="-528" y="0"/>
            <a:ext cx="6080000" cy="3420000"/>
          </a:xfrm>
          <a:prstGeom prst="rect">
            <a:avLst/>
          </a:prstGeom>
          <a:ln>
            <a:solidFill>
              <a:schemeClr val="tx1"/>
            </a:solidFill>
          </a:ln>
        </p:spPr>
      </p:pic>
      <p:pic>
        <p:nvPicPr>
          <p:cNvPr id="5" name="Picture 4">
            <a:extLst>
              <a:ext uri="{FF2B5EF4-FFF2-40B4-BE49-F238E27FC236}">
                <a16:creationId xmlns:a16="http://schemas.microsoft.com/office/drawing/2014/main" id="{BCE95752-55F7-237D-A3ED-836D053C3A28}"/>
              </a:ext>
            </a:extLst>
          </p:cNvPr>
          <p:cNvPicPr>
            <a:picLocks noChangeAspect="1"/>
          </p:cNvPicPr>
          <p:nvPr/>
        </p:nvPicPr>
        <p:blipFill>
          <a:blip r:embed="rId4"/>
          <a:stretch>
            <a:fillRect/>
          </a:stretch>
        </p:blipFill>
        <p:spPr>
          <a:xfrm>
            <a:off x="6095472" y="0"/>
            <a:ext cx="6080000" cy="3420000"/>
          </a:xfrm>
          <a:prstGeom prst="rect">
            <a:avLst/>
          </a:prstGeom>
          <a:ln>
            <a:solidFill>
              <a:schemeClr val="tx1"/>
            </a:solidFill>
          </a:ln>
        </p:spPr>
      </p:pic>
      <p:pic>
        <p:nvPicPr>
          <p:cNvPr id="6" name="Picture 5">
            <a:extLst>
              <a:ext uri="{FF2B5EF4-FFF2-40B4-BE49-F238E27FC236}">
                <a16:creationId xmlns:a16="http://schemas.microsoft.com/office/drawing/2014/main" id="{E1C98FBD-5A5A-A8B1-2203-0F317741D1C6}"/>
              </a:ext>
            </a:extLst>
          </p:cNvPr>
          <p:cNvPicPr>
            <a:picLocks noChangeAspect="1"/>
          </p:cNvPicPr>
          <p:nvPr/>
        </p:nvPicPr>
        <p:blipFill>
          <a:blip r:embed="rId5"/>
          <a:stretch>
            <a:fillRect/>
          </a:stretch>
        </p:blipFill>
        <p:spPr>
          <a:xfrm>
            <a:off x="3047736" y="3428703"/>
            <a:ext cx="6080000" cy="3420000"/>
          </a:xfrm>
          <a:prstGeom prst="rect">
            <a:avLst/>
          </a:prstGeom>
          <a:ln>
            <a:solidFill>
              <a:schemeClr val="tx1"/>
            </a:solidFill>
          </a:ln>
        </p:spPr>
      </p:pic>
    </p:spTree>
    <p:extLst>
      <p:ext uri="{BB962C8B-B14F-4D97-AF65-F5344CB8AC3E}">
        <p14:creationId xmlns:p14="http://schemas.microsoft.com/office/powerpoint/2010/main" val="52147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DF4C-8BA3-F55D-94E1-16CCBC843EA6}"/>
              </a:ext>
            </a:extLst>
          </p:cNvPr>
          <p:cNvSpPr>
            <a:spLocks noGrp="1"/>
          </p:cNvSpPr>
          <p:nvPr>
            <p:ph type="title"/>
          </p:nvPr>
        </p:nvSpPr>
        <p:spPr/>
        <p:txBody>
          <a:bodyPr/>
          <a:lstStyle/>
          <a:p>
            <a:endParaRPr lang="en-GB" dirty="0"/>
          </a:p>
        </p:txBody>
      </p:sp>
      <p:sp>
        <p:nvSpPr>
          <p:cNvPr id="3" name="Slide Number Placeholder 2">
            <a:extLst>
              <a:ext uri="{FF2B5EF4-FFF2-40B4-BE49-F238E27FC236}">
                <a16:creationId xmlns:a16="http://schemas.microsoft.com/office/drawing/2014/main" id="{754A1379-A84D-C81F-2DEB-6CB394469315}"/>
              </a:ext>
            </a:extLst>
          </p:cNvPr>
          <p:cNvSpPr>
            <a:spLocks noGrp="1"/>
          </p:cNvSpPr>
          <p:nvPr>
            <p:ph type="sldNum" sz="quarter" idx="12"/>
          </p:nvPr>
        </p:nvSpPr>
        <p:spPr/>
        <p:txBody>
          <a:bodyPr/>
          <a:lstStyle/>
          <a:p>
            <a:fld id="{34EE6032-F583-496F-AD5D-81CD4EDC3993}" type="slidenum">
              <a:rPr lang="en-GB" smtClean="0"/>
              <a:pPr/>
              <a:t>26</a:t>
            </a:fld>
            <a:endParaRPr lang="en-GB" dirty="0"/>
          </a:p>
        </p:txBody>
      </p:sp>
      <p:pic>
        <p:nvPicPr>
          <p:cNvPr id="4" name="Picture 3">
            <a:extLst>
              <a:ext uri="{FF2B5EF4-FFF2-40B4-BE49-F238E27FC236}">
                <a16:creationId xmlns:a16="http://schemas.microsoft.com/office/drawing/2014/main" id="{E75881FE-8BDA-21C5-B171-B3A261207DFF}"/>
              </a:ext>
            </a:extLst>
          </p:cNvPr>
          <p:cNvPicPr>
            <a:picLocks noChangeAspect="1"/>
          </p:cNvPicPr>
          <p:nvPr/>
        </p:nvPicPr>
        <p:blipFill>
          <a:blip r:embed="rId3"/>
          <a:stretch>
            <a:fillRect/>
          </a:stretch>
        </p:blipFill>
        <p:spPr>
          <a:xfrm>
            <a:off x="-528" y="17930"/>
            <a:ext cx="12192528" cy="6858297"/>
          </a:xfrm>
          <a:prstGeom prst="rect">
            <a:avLst/>
          </a:prstGeom>
        </p:spPr>
      </p:pic>
    </p:spTree>
    <p:extLst>
      <p:ext uri="{BB962C8B-B14F-4D97-AF65-F5344CB8AC3E}">
        <p14:creationId xmlns:p14="http://schemas.microsoft.com/office/powerpoint/2010/main" val="173464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AAA9-B25D-C8AD-C896-D8643AF86F18}"/>
              </a:ext>
            </a:extLst>
          </p:cNvPr>
          <p:cNvSpPr>
            <a:spLocks noGrp="1"/>
          </p:cNvSpPr>
          <p:nvPr>
            <p:ph type="title"/>
          </p:nvPr>
        </p:nvSpPr>
        <p:spPr/>
        <p:txBody>
          <a:bodyPr/>
          <a:lstStyle/>
          <a:p>
            <a:r>
              <a:rPr lang="en-GB" dirty="0"/>
              <a:t>Measures of Merit</a:t>
            </a:r>
          </a:p>
        </p:txBody>
      </p:sp>
      <p:sp>
        <p:nvSpPr>
          <p:cNvPr id="3" name="Content Placeholder 2">
            <a:extLst>
              <a:ext uri="{FF2B5EF4-FFF2-40B4-BE49-F238E27FC236}">
                <a16:creationId xmlns:a16="http://schemas.microsoft.com/office/drawing/2014/main" id="{A68ADED1-2A58-2B87-674E-5E441D189108}"/>
              </a:ext>
            </a:extLst>
          </p:cNvPr>
          <p:cNvSpPr>
            <a:spLocks noGrp="1"/>
          </p:cNvSpPr>
          <p:nvPr>
            <p:ph idx="1"/>
          </p:nvPr>
        </p:nvSpPr>
        <p:spPr>
          <a:xfrm>
            <a:off x="920570" y="1815812"/>
            <a:ext cx="10674351" cy="4613675"/>
          </a:xfrm>
        </p:spPr>
        <p:txBody>
          <a:bodyPr/>
          <a:lstStyle/>
          <a:p>
            <a:r>
              <a:rPr lang="en-GB" dirty="0"/>
              <a:t>Examples:</a:t>
            </a:r>
          </a:p>
          <a:p>
            <a:pPr marL="342900" indent="-342900">
              <a:buFont typeface="Arial" panose="020B0604020202020204" pitchFamily="34" charset="0"/>
              <a:buChar char="•"/>
            </a:pPr>
            <a:r>
              <a:rPr lang="en-GB" dirty="0"/>
              <a:t>Probability of Mission Success</a:t>
            </a:r>
          </a:p>
          <a:p>
            <a:pPr marL="342900" indent="-342900">
              <a:buFont typeface="Arial" panose="020B0604020202020204" pitchFamily="34" charset="0"/>
              <a:buChar char="•"/>
            </a:pPr>
            <a:r>
              <a:rPr lang="en-GB" dirty="0"/>
              <a:t>Number of Blue System Losses</a:t>
            </a:r>
          </a:p>
          <a:p>
            <a:pPr marL="342900" indent="-342900">
              <a:buFont typeface="Arial" panose="020B0604020202020204" pitchFamily="34" charset="0"/>
              <a:buChar char="•"/>
            </a:pPr>
            <a:r>
              <a:rPr lang="en-GB" dirty="0"/>
              <a:t>% Red targets engaged</a:t>
            </a:r>
          </a:p>
          <a:p>
            <a:pPr marL="342900" indent="-342900">
              <a:buFont typeface="Arial" panose="020B0604020202020204" pitchFamily="34" charset="0"/>
              <a:buChar char="•"/>
            </a:pPr>
            <a:r>
              <a:rPr lang="en-GB" dirty="0"/>
              <a:t>Endurance time on task for an MDIS – enabled system</a:t>
            </a:r>
          </a:p>
          <a:p>
            <a:pPr marL="342900" indent="-342900">
              <a:buFont typeface="Arial" panose="020B0604020202020204" pitchFamily="34" charset="0"/>
              <a:buChar char="•"/>
            </a:pPr>
            <a:r>
              <a:rPr lang="en-GB" dirty="0"/>
              <a:t>Proportion of tasks executed without conflicts in resource allocation</a:t>
            </a:r>
          </a:p>
          <a:p>
            <a:pPr marL="342900" indent="-342900">
              <a:buFont typeface="Arial" panose="020B0604020202020204" pitchFamily="34" charset="0"/>
              <a:buChar char="•"/>
            </a:pPr>
            <a:r>
              <a:rPr lang="en-GB" dirty="0"/>
              <a:t>System failure / breakdown rate</a:t>
            </a:r>
          </a:p>
        </p:txBody>
      </p:sp>
    </p:spTree>
    <p:extLst>
      <p:ext uri="{BB962C8B-B14F-4D97-AF65-F5344CB8AC3E}">
        <p14:creationId xmlns:p14="http://schemas.microsoft.com/office/powerpoint/2010/main" val="1442568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0B202-1AFA-14B6-8268-9C6798074BDB}"/>
              </a:ext>
            </a:extLst>
          </p:cNvPr>
          <p:cNvSpPr>
            <a:spLocks noGrp="1"/>
          </p:cNvSpPr>
          <p:nvPr>
            <p:ph type="ctrTitle"/>
          </p:nvPr>
        </p:nvSpPr>
        <p:spPr>
          <a:xfrm>
            <a:off x="4079653" y="1915989"/>
            <a:ext cx="7394799" cy="3026023"/>
          </a:xfrm>
        </p:spPr>
        <p:txBody>
          <a:bodyPr anchor="ctr"/>
          <a:lstStyle/>
          <a:p>
            <a:pPr algn="ctr"/>
            <a:r>
              <a:rPr lang="en-GB" dirty="0"/>
              <a:t>Testing &amp; Modelling</a:t>
            </a:r>
          </a:p>
        </p:txBody>
      </p:sp>
    </p:spTree>
    <p:extLst>
      <p:ext uri="{BB962C8B-B14F-4D97-AF65-F5344CB8AC3E}">
        <p14:creationId xmlns:p14="http://schemas.microsoft.com/office/powerpoint/2010/main" val="197361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76EB6CF-7503-13C6-02DC-768ADF3776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2788" y="1188404"/>
            <a:ext cx="8966423" cy="5029200"/>
          </a:xfrm>
          <a:prstGeom prst="rect">
            <a:avLst/>
          </a:prstGeom>
        </p:spPr>
      </p:pic>
      <p:grpSp>
        <p:nvGrpSpPr>
          <p:cNvPr id="100" name="Group 99">
            <a:extLst>
              <a:ext uri="{FF2B5EF4-FFF2-40B4-BE49-F238E27FC236}">
                <a16:creationId xmlns:a16="http://schemas.microsoft.com/office/drawing/2014/main" id="{8169A137-DFAE-3A20-8FBF-6BC2248C947C}"/>
              </a:ext>
            </a:extLst>
          </p:cNvPr>
          <p:cNvGrpSpPr/>
          <p:nvPr/>
        </p:nvGrpSpPr>
        <p:grpSpPr>
          <a:xfrm>
            <a:off x="3802540" y="5835879"/>
            <a:ext cx="287540" cy="287540"/>
            <a:chOff x="-2254858" y="1947599"/>
            <a:chExt cx="540000" cy="540000"/>
          </a:xfrm>
          <a:effectLst>
            <a:glow rad="101600">
              <a:srgbClr val="FF0000">
                <a:alpha val="60000"/>
              </a:srgbClr>
            </a:glow>
          </a:effectLst>
        </p:grpSpPr>
        <p:sp>
          <p:nvSpPr>
            <p:cNvPr id="101" name="Rectangle 100">
              <a:extLst>
                <a:ext uri="{FF2B5EF4-FFF2-40B4-BE49-F238E27FC236}">
                  <a16:creationId xmlns:a16="http://schemas.microsoft.com/office/drawing/2014/main" id="{1D872796-824A-841D-9CC1-D67BAE9D328F}"/>
                </a:ext>
              </a:extLst>
            </p:cNvPr>
            <p:cNvSpPr/>
            <p:nvPr/>
          </p:nvSpPr>
          <p:spPr>
            <a:xfrm rot="18900000">
              <a:off x="-2254858" y="1947599"/>
              <a:ext cx="540000" cy="540000"/>
            </a:xfrm>
            <a:prstGeom prst="rect">
              <a:avLst/>
            </a:prstGeom>
            <a:solidFill>
              <a:sysClr val="window" lastClr="FFFFFF"/>
            </a:solidFill>
            <a:ln w="19050" cap="flat" cmpd="sng" algn="ctr">
              <a:solidFill>
                <a:srgbClr val="FF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2" name="Straight Connector 101">
              <a:extLst>
                <a:ext uri="{FF2B5EF4-FFF2-40B4-BE49-F238E27FC236}">
                  <a16:creationId xmlns:a16="http://schemas.microsoft.com/office/drawing/2014/main" id="{0AEE8DC9-8722-92D1-66C9-64B2E76CE9A6}"/>
                </a:ext>
              </a:extLst>
            </p:cNvPr>
            <p:cNvCxnSpPr>
              <a:cxnSpLocks/>
            </p:cNvCxnSpPr>
            <p:nvPr/>
          </p:nvCxnSpPr>
          <p:spPr>
            <a:xfrm flipV="1">
              <a:off x="-2222496" y="2031204"/>
              <a:ext cx="467999" cy="359999"/>
            </a:xfrm>
            <a:prstGeom prst="line">
              <a:avLst/>
            </a:prstGeom>
            <a:noFill/>
            <a:ln w="12700" cap="flat" cmpd="sng" algn="ctr">
              <a:solidFill>
                <a:sysClr val="windowText" lastClr="000000"/>
              </a:solidFill>
              <a:prstDash val="solid"/>
              <a:miter lim="800000"/>
            </a:ln>
            <a:effectLst/>
          </p:spPr>
        </p:cxnSp>
      </p:grpSp>
      <p:sp>
        <p:nvSpPr>
          <p:cNvPr id="2" name="Title 1">
            <a:extLst>
              <a:ext uri="{FF2B5EF4-FFF2-40B4-BE49-F238E27FC236}">
                <a16:creationId xmlns:a16="http://schemas.microsoft.com/office/drawing/2014/main" id="{91CC2E67-325C-7A21-82C6-9A262564C95D}"/>
              </a:ext>
            </a:extLst>
          </p:cNvPr>
          <p:cNvSpPr>
            <a:spLocks noGrp="1"/>
          </p:cNvSpPr>
          <p:nvPr>
            <p:ph type="title"/>
          </p:nvPr>
        </p:nvSpPr>
        <p:spPr/>
        <p:txBody>
          <a:bodyPr/>
          <a:lstStyle/>
          <a:p>
            <a:r>
              <a:rPr lang="en-GB" dirty="0"/>
              <a:t>Tabletop Exercises (TTX)</a:t>
            </a:r>
          </a:p>
        </p:txBody>
      </p:sp>
      <p:sp>
        <p:nvSpPr>
          <p:cNvPr id="4" name="Slide Number Placeholder 3">
            <a:extLst>
              <a:ext uri="{FF2B5EF4-FFF2-40B4-BE49-F238E27FC236}">
                <a16:creationId xmlns:a16="http://schemas.microsoft.com/office/drawing/2014/main" id="{3FFE7AA7-FBD1-A0C5-F099-65FCB81B75A8}"/>
              </a:ext>
            </a:extLst>
          </p:cNvPr>
          <p:cNvSpPr>
            <a:spLocks noGrp="1"/>
          </p:cNvSpPr>
          <p:nvPr>
            <p:ph type="sldNum" sz="quarter" idx="12"/>
          </p:nvPr>
        </p:nvSpPr>
        <p:spPr/>
        <p:txBody>
          <a:bodyPr/>
          <a:lstStyle/>
          <a:p>
            <a:fld id="{34EE6032-F583-496F-AD5D-81CD4EDC3993}" type="slidenum">
              <a:rPr lang="en-GB" smtClean="0"/>
              <a:pPr/>
              <a:t>29</a:t>
            </a:fld>
            <a:endParaRPr lang="en-GB" dirty="0"/>
          </a:p>
        </p:txBody>
      </p:sp>
      <p:sp>
        <p:nvSpPr>
          <p:cNvPr id="6" name="Arrow: Down 5">
            <a:extLst>
              <a:ext uri="{FF2B5EF4-FFF2-40B4-BE49-F238E27FC236}">
                <a16:creationId xmlns:a16="http://schemas.microsoft.com/office/drawing/2014/main" id="{019FFB6A-2F34-B8EA-27AF-D9AB3791B400}"/>
              </a:ext>
            </a:extLst>
          </p:cNvPr>
          <p:cNvSpPr/>
          <p:nvPr/>
        </p:nvSpPr>
        <p:spPr>
          <a:xfrm rot="19291600">
            <a:off x="3526199" y="5543674"/>
            <a:ext cx="284197" cy="393319"/>
          </a:xfrm>
          <a:prstGeom prst="downArrow">
            <a:avLst/>
          </a:prstGeom>
          <a:solidFill>
            <a:srgbClr val="0070C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7" name="Group 6">
            <a:extLst>
              <a:ext uri="{FF2B5EF4-FFF2-40B4-BE49-F238E27FC236}">
                <a16:creationId xmlns:a16="http://schemas.microsoft.com/office/drawing/2014/main" id="{4BE7C95F-AC43-693C-C5BA-7110486EA11F}"/>
              </a:ext>
            </a:extLst>
          </p:cNvPr>
          <p:cNvGrpSpPr/>
          <p:nvPr/>
        </p:nvGrpSpPr>
        <p:grpSpPr>
          <a:xfrm>
            <a:off x="4905835" y="5134744"/>
            <a:ext cx="287540" cy="475300"/>
            <a:chOff x="-2002398" y="2012299"/>
            <a:chExt cx="287540" cy="475300"/>
          </a:xfrm>
          <a:effectLst/>
        </p:grpSpPr>
        <p:grpSp>
          <p:nvGrpSpPr>
            <p:cNvPr id="89" name="Group 88">
              <a:extLst>
                <a:ext uri="{FF2B5EF4-FFF2-40B4-BE49-F238E27FC236}">
                  <a16:creationId xmlns:a16="http://schemas.microsoft.com/office/drawing/2014/main" id="{24FF94E1-EC6B-A06A-C4B5-66D26A007652}"/>
                </a:ext>
              </a:extLst>
            </p:cNvPr>
            <p:cNvGrpSpPr/>
            <p:nvPr/>
          </p:nvGrpSpPr>
          <p:grpSpPr>
            <a:xfrm>
              <a:off x="-2002398" y="2200059"/>
              <a:ext cx="287540" cy="287540"/>
              <a:chOff x="-2254858" y="1947599"/>
              <a:chExt cx="540000" cy="540000"/>
            </a:xfrm>
            <a:effectLst>
              <a:glow rad="101600">
                <a:srgbClr val="FF0000">
                  <a:alpha val="60000"/>
                </a:srgbClr>
              </a:glow>
            </a:effectLst>
          </p:grpSpPr>
          <p:sp>
            <p:nvSpPr>
              <p:cNvPr id="93" name="Rectangle 92">
                <a:extLst>
                  <a:ext uri="{FF2B5EF4-FFF2-40B4-BE49-F238E27FC236}">
                    <a16:creationId xmlns:a16="http://schemas.microsoft.com/office/drawing/2014/main" id="{C0571126-569B-5134-D741-C7C0CA09281C}"/>
                  </a:ext>
                </a:extLst>
              </p:cNvPr>
              <p:cNvSpPr/>
              <p:nvPr/>
            </p:nvSpPr>
            <p:spPr>
              <a:xfrm rot="18900000">
                <a:off x="-2254858" y="1947599"/>
                <a:ext cx="540000" cy="540000"/>
              </a:xfrm>
              <a:prstGeom prst="rect">
                <a:avLst/>
              </a:prstGeom>
              <a:solidFill>
                <a:sysClr val="window" lastClr="FFFFFF"/>
              </a:solidFill>
              <a:ln w="19050" cap="flat" cmpd="sng" algn="ctr">
                <a:solidFill>
                  <a:srgbClr val="FF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37F5F35A-72B0-23CB-174A-94F6C72BD5D2}"/>
                  </a:ext>
                </a:extLst>
              </p:cNvPr>
              <p:cNvGrpSpPr/>
              <p:nvPr/>
            </p:nvGrpSpPr>
            <p:grpSpPr>
              <a:xfrm>
                <a:off x="-2222497" y="2031204"/>
                <a:ext cx="468000" cy="360000"/>
                <a:chOff x="86753" y="3349999"/>
                <a:chExt cx="902512" cy="646331"/>
              </a:xfrm>
            </p:grpSpPr>
            <p:sp>
              <p:nvSpPr>
                <p:cNvPr id="95" name="Flowchart: Terminator 94">
                  <a:extLst>
                    <a:ext uri="{FF2B5EF4-FFF2-40B4-BE49-F238E27FC236}">
                      <a16:creationId xmlns:a16="http://schemas.microsoft.com/office/drawing/2014/main" id="{86E0F27C-F673-510C-C03C-3E8F9D8EAABB}"/>
                    </a:ext>
                  </a:extLst>
                </p:cNvPr>
                <p:cNvSpPr/>
                <p:nvPr/>
              </p:nvSpPr>
              <p:spPr>
                <a:xfrm>
                  <a:off x="173511" y="3526377"/>
                  <a:ext cx="727404" cy="301752"/>
                </a:xfrm>
                <a:prstGeom prst="flowChartTerminator">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6" name="Group 95">
                  <a:extLst>
                    <a:ext uri="{FF2B5EF4-FFF2-40B4-BE49-F238E27FC236}">
                      <a16:creationId xmlns:a16="http://schemas.microsoft.com/office/drawing/2014/main" id="{C3F92961-7EB2-A820-6C23-7E90C18A67BC}"/>
                    </a:ext>
                  </a:extLst>
                </p:cNvPr>
                <p:cNvGrpSpPr/>
                <p:nvPr/>
              </p:nvGrpSpPr>
              <p:grpSpPr>
                <a:xfrm>
                  <a:off x="86753" y="3349999"/>
                  <a:ext cx="902512" cy="646331"/>
                  <a:chOff x="2763093" y="1501938"/>
                  <a:chExt cx="902512" cy="646331"/>
                </a:xfrm>
              </p:grpSpPr>
              <p:cxnSp>
                <p:nvCxnSpPr>
                  <p:cNvPr id="97" name="Straight Connector 96">
                    <a:extLst>
                      <a:ext uri="{FF2B5EF4-FFF2-40B4-BE49-F238E27FC236}">
                        <a16:creationId xmlns:a16="http://schemas.microsoft.com/office/drawing/2014/main" id="{150351EB-A204-7B5A-AF35-28831AEAEBF9}"/>
                      </a:ext>
                    </a:extLst>
                  </p:cNvPr>
                  <p:cNvCxnSpPr/>
                  <p:nvPr/>
                </p:nvCxnSpPr>
                <p:spPr>
                  <a:xfrm>
                    <a:off x="2770494" y="1501938"/>
                    <a:ext cx="871042" cy="646331"/>
                  </a:xfrm>
                  <a:prstGeom prst="line">
                    <a:avLst/>
                  </a:prstGeom>
                  <a:noFill/>
                  <a:ln w="12700" cap="flat" cmpd="sng" algn="ctr">
                    <a:solidFill>
                      <a:sysClr val="windowText" lastClr="000000"/>
                    </a:solidFill>
                    <a:prstDash val="solid"/>
                    <a:miter lim="800000"/>
                  </a:ln>
                  <a:effectLst/>
                </p:spPr>
              </p:cxnSp>
              <p:cxnSp>
                <p:nvCxnSpPr>
                  <p:cNvPr id="98" name="Straight Connector 97">
                    <a:extLst>
                      <a:ext uri="{FF2B5EF4-FFF2-40B4-BE49-F238E27FC236}">
                        <a16:creationId xmlns:a16="http://schemas.microsoft.com/office/drawing/2014/main" id="{2AE08D88-68BC-52AC-650C-28166B404EDF}"/>
                      </a:ext>
                    </a:extLst>
                  </p:cNvPr>
                  <p:cNvCxnSpPr>
                    <a:cxnSpLocks/>
                  </p:cNvCxnSpPr>
                  <p:nvPr/>
                </p:nvCxnSpPr>
                <p:spPr>
                  <a:xfrm flipV="1">
                    <a:off x="2763093" y="1501938"/>
                    <a:ext cx="902512" cy="646331"/>
                  </a:xfrm>
                  <a:prstGeom prst="line">
                    <a:avLst/>
                  </a:prstGeom>
                  <a:noFill/>
                  <a:ln w="12700" cap="flat" cmpd="sng" algn="ctr">
                    <a:solidFill>
                      <a:sysClr val="windowText" lastClr="000000"/>
                    </a:solidFill>
                    <a:prstDash val="solid"/>
                    <a:miter lim="800000"/>
                  </a:ln>
                  <a:effectLst/>
                </p:spPr>
              </p:cxnSp>
            </p:grpSp>
          </p:grpSp>
        </p:grpSp>
        <p:grpSp>
          <p:nvGrpSpPr>
            <p:cNvPr id="90" name="Group 89">
              <a:extLst>
                <a:ext uri="{FF2B5EF4-FFF2-40B4-BE49-F238E27FC236}">
                  <a16:creationId xmlns:a16="http://schemas.microsoft.com/office/drawing/2014/main" id="{C518C3D7-451F-08DC-4FE4-6704EC230D1B}"/>
                </a:ext>
              </a:extLst>
            </p:cNvPr>
            <p:cNvGrpSpPr/>
            <p:nvPr/>
          </p:nvGrpSpPr>
          <p:grpSpPr>
            <a:xfrm>
              <a:off x="-1884774" y="2012299"/>
              <a:ext cx="59055" cy="110517"/>
              <a:chOff x="-1123653" y="643711"/>
              <a:chExt cx="59055" cy="110517"/>
            </a:xfrm>
          </p:grpSpPr>
          <p:cxnSp>
            <p:nvCxnSpPr>
              <p:cNvPr id="91" name="Straight Connector 90">
                <a:extLst>
                  <a:ext uri="{FF2B5EF4-FFF2-40B4-BE49-F238E27FC236}">
                    <a16:creationId xmlns:a16="http://schemas.microsoft.com/office/drawing/2014/main" id="{A8554FDB-3F30-EC24-FE5E-8CF8E53F80C0}"/>
                  </a:ext>
                </a:extLst>
              </p:cNvPr>
              <p:cNvCxnSpPr>
                <a:cxnSpLocks/>
              </p:cNvCxnSpPr>
              <p:nvPr/>
            </p:nvCxnSpPr>
            <p:spPr>
              <a:xfrm>
                <a:off x="-1123653" y="643711"/>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46DB03F-4883-2D67-EE5D-2BF2F7E8B197}"/>
                  </a:ext>
                </a:extLst>
              </p:cNvPr>
              <p:cNvCxnSpPr>
                <a:cxnSpLocks/>
              </p:cNvCxnSpPr>
              <p:nvPr/>
            </p:nvCxnSpPr>
            <p:spPr>
              <a:xfrm>
                <a:off x="-1064598" y="643711"/>
                <a:ext cx="0" cy="110517"/>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8" name="Group 7">
            <a:extLst>
              <a:ext uri="{FF2B5EF4-FFF2-40B4-BE49-F238E27FC236}">
                <a16:creationId xmlns:a16="http://schemas.microsoft.com/office/drawing/2014/main" id="{C0B4C42C-6336-A0EE-D7FD-1739B3A3CE58}"/>
              </a:ext>
            </a:extLst>
          </p:cNvPr>
          <p:cNvGrpSpPr/>
          <p:nvPr/>
        </p:nvGrpSpPr>
        <p:grpSpPr>
          <a:xfrm>
            <a:off x="7214446" y="4338359"/>
            <a:ext cx="287540" cy="475300"/>
            <a:chOff x="-2002398" y="2012299"/>
            <a:chExt cx="287540" cy="475300"/>
          </a:xfrm>
          <a:effectLst/>
        </p:grpSpPr>
        <p:grpSp>
          <p:nvGrpSpPr>
            <p:cNvPr id="79" name="Group 78">
              <a:extLst>
                <a:ext uri="{FF2B5EF4-FFF2-40B4-BE49-F238E27FC236}">
                  <a16:creationId xmlns:a16="http://schemas.microsoft.com/office/drawing/2014/main" id="{F5139258-12E5-805E-211A-12AD49C89E7B}"/>
                </a:ext>
              </a:extLst>
            </p:cNvPr>
            <p:cNvGrpSpPr/>
            <p:nvPr/>
          </p:nvGrpSpPr>
          <p:grpSpPr>
            <a:xfrm>
              <a:off x="-2002398" y="2200059"/>
              <a:ext cx="287540" cy="287540"/>
              <a:chOff x="-2254858" y="1947599"/>
              <a:chExt cx="540000" cy="540000"/>
            </a:xfrm>
            <a:effectLst>
              <a:glow rad="101600">
                <a:srgbClr val="FF0000">
                  <a:alpha val="60000"/>
                </a:srgbClr>
              </a:glow>
            </a:effectLst>
          </p:grpSpPr>
          <p:sp>
            <p:nvSpPr>
              <p:cNvPr id="83" name="Rectangle 82">
                <a:extLst>
                  <a:ext uri="{FF2B5EF4-FFF2-40B4-BE49-F238E27FC236}">
                    <a16:creationId xmlns:a16="http://schemas.microsoft.com/office/drawing/2014/main" id="{881F5628-5C29-4291-BC15-14FCA9DE3A81}"/>
                  </a:ext>
                </a:extLst>
              </p:cNvPr>
              <p:cNvSpPr/>
              <p:nvPr/>
            </p:nvSpPr>
            <p:spPr>
              <a:xfrm rot="18900000">
                <a:off x="-2254858" y="1947599"/>
                <a:ext cx="540000" cy="540000"/>
              </a:xfrm>
              <a:prstGeom prst="rect">
                <a:avLst/>
              </a:prstGeom>
              <a:solidFill>
                <a:sysClr val="window" lastClr="FFFFFF"/>
              </a:solidFill>
              <a:ln w="19050" cap="flat" cmpd="sng" algn="ctr">
                <a:solidFill>
                  <a:srgbClr val="FF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4" name="Group 83">
                <a:extLst>
                  <a:ext uri="{FF2B5EF4-FFF2-40B4-BE49-F238E27FC236}">
                    <a16:creationId xmlns:a16="http://schemas.microsoft.com/office/drawing/2014/main" id="{6434B6F4-182D-0BFB-17B2-06B71FFD7DA5}"/>
                  </a:ext>
                </a:extLst>
              </p:cNvPr>
              <p:cNvGrpSpPr/>
              <p:nvPr/>
            </p:nvGrpSpPr>
            <p:grpSpPr>
              <a:xfrm>
                <a:off x="-2222497" y="2031204"/>
                <a:ext cx="468000" cy="360000"/>
                <a:chOff x="86753" y="3349999"/>
                <a:chExt cx="902512" cy="646331"/>
              </a:xfrm>
            </p:grpSpPr>
            <p:sp>
              <p:nvSpPr>
                <p:cNvPr id="85" name="Flowchart: Terminator 84">
                  <a:extLst>
                    <a:ext uri="{FF2B5EF4-FFF2-40B4-BE49-F238E27FC236}">
                      <a16:creationId xmlns:a16="http://schemas.microsoft.com/office/drawing/2014/main" id="{33D8F8E6-8733-9C98-1823-7A40081F406D}"/>
                    </a:ext>
                  </a:extLst>
                </p:cNvPr>
                <p:cNvSpPr/>
                <p:nvPr/>
              </p:nvSpPr>
              <p:spPr>
                <a:xfrm>
                  <a:off x="173511" y="3526377"/>
                  <a:ext cx="727404" cy="301752"/>
                </a:xfrm>
                <a:prstGeom prst="flowChartTerminator">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6" name="Group 85">
                  <a:extLst>
                    <a:ext uri="{FF2B5EF4-FFF2-40B4-BE49-F238E27FC236}">
                      <a16:creationId xmlns:a16="http://schemas.microsoft.com/office/drawing/2014/main" id="{6B0FCEC7-C199-834A-9F01-E0BF36C6FB21}"/>
                    </a:ext>
                  </a:extLst>
                </p:cNvPr>
                <p:cNvGrpSpPr/>
                <p:nvPr/>
              </p:nvGrpSpPr>
              <p:grpSpPr>
                <a:xfrm>
                  <a:off x="86753" y="3349999"/>
                  <a:ext cx="902512" cy="646331"/>
                  <a:chOff x="2763093" y="1501938"/>
                  <a:chExt cx="902512" cy="646331"/>
                </a:xfrm>
              </p:grpSpPr>
              <p:cxnSp>
                <p:nvCxnSpPr>
                  <p:cNvPr id="87" name="Straight Connector 86">
                    <a:extLst>
                      <a:ext uri="{FF2B5EF4-FFF2-40B4-BE49-F238E27FC236}">
                        <a16:creationId xmlns:a16="http://schemas.microsoft.com/office/drawing/2014/main" id="{32F1AEE5-9181-1503-FDEA-279D04870708}"/>
                      </a:ext>
                    </a:extLst>
                  </p:cNvPr>
                  <p:cNvCxnSpPr/>
                  <p:nvPr/>
                </p:nvCxnSpPr>
                <p:spPr>
                  <a:xfrm>
                    <a:off x="2770494" y="1501938"/>
                    <a:ext cx="871042" cy="646331"/>
                  </a:xfrm>
                  <a:prstGeom prst="line">
                    <a:avLst/>
                  </a:prstGeom>
                  <a:noFill/>
                  <a:ln w="12700" cap="flat" cmpd="sng" algn="ctr">
                    <a:solidFill>
                      <a:sysClr val="windowText" lastClr="000000"/>
                    </a:solidFill>
                    <a:prstDash val="solid"/>
                    <a:miter lim="800000"/>
                  </a:ln>
                  <a:effectLst/>
                </p:spPr>
              </p:cxnSp>
              <p:cxnSp>
                <p:nvCxnSpPr>
                  <p:cNvPr id="88" name="Straight Connector 87">
                    <a:extLst>
                      <a:ext uri="{FF2B5EF4-FFF2-40B4-BE49-F238E27FC236}">
                        <a16:creationId xmlns:a16="http://schemas.microsoft.com/office/drawing/2014/main" id="{9BFEF1D2-9707-8E8B-4AFB-F27B5149A31A}"/>
                      </a:ext>
                    </a:extLst>
                  </p:cNvPr>
                  <p:cNvCxnSpPr>
                    <a:cxnSpLocks/>
                  </p:cNvCxnSpPr>
                  <p:nvPr/>
                </p:nvCxnSpPr>
                <p:spPr>
                  <a:xfrm flipV="1">
                    <a:off x="2763093" y="1501938"/>
                    <a:ext cx="902512" cy="646331"/>
                  </a:xfrm>
                  <a:prstGeom prst="line">
                    <a:avLst/>
                  </a:prstGeom>
                  <a:noFill/>
                  <a:ln w="12700" cap="flat" cmpd="sng" algn="ctr">
                    <a:solidFill>
                      <a:sysClr val="windowText" lastClr="000000"/>
                    </a:solidFill>
                    <a:prstDash val="solid"/>
                    <a:miter lim="800000"/>
                  </a:ln>
                  <a:effectLst/>
                </p:spPr>
              </p:cxnSp>
            </p:grpSp>
          </p:grpSp>
        </p:grpSp>
        <p:grpSp>
          <p:nvGrpSpPr>
            <p:cNvPr id="80" name="Group 79">
              <a:extLst>
                <a:ext uri="{FF2B5EF4-FFF2-40B4-BE49-F238E27FC236}">
                  <a16:creationId xmlns:a16="http://schemas.microsoft.com/office/drawing/2014/main" id="{CE59FAF8-905B-F5E6-D862-98085A2B3A68}"/>
                </a:ext>
              </a:extLst>
            </p:cNvPr>
            <p:cNvGrpSpPr/>
            <p:nvPr/>
          </p:nvGrpSpPr>
          <p:grpSpPr>
            <a:xfrm>
              <a:off x="-1884774" y="2012299"/>
              <a:ext cx="59055" cy="110517"/>
              <a:chOff x="-1123653" y="643711"/>
              <a:chExt cx="59055" cy="110517"/>
            </a:xfrm>
          </p:grpSpPr>
          <p:cxnSp>
            <p:nvCxnSpPr>
              <p:cNvPr id="81" name="Straight Connector 80">
                <a:extLst>
                  <a:ext uri="{FF2B5EF4-FFF2-40B4-BE49-F238E27FC236}">
                    <a16:creationId xmlns:a16="http://schemas.microsoft.com/office/drawing/2014/main" id="{1825FD1E-7426-AD8D-CE04-9D29079F6514}"/>
                  </a:ext>
                </a:extLst>
              </p:cNvPr>
              <p:cNvCxnSpPr>
                <a:cxnSpLocks/>
              </p:cNvCxnSpPr>
              <p:nvPr/>
            </p:nvCxnSpPr>
            <p:spPr>
              <a:xfrm>
                <a:off x="-1123653" y="643711"/>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04A8558-C17B-472D-7FC6-DC60F579B08B}"/>
                  </a:ext>
                </a:extLst>
              </p:cNvPr>
              <p:cNvCxnSpPr>
                <a:cxnSpLocks/>
              </p:cNvCxnSpPr>
              <p:nvPr/>
            </p:nvCxnSpPr>
            <p:spPr>
              <a:xfrm>
                <a:off x="-1064598" y="643711"/>
                <a:ext cx="0" cy="110517"/>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9" name="Group 8">
            <a:extLst>
              <a:ext uri="{FF2B5EF4-FFF2-40B4-BE49-F238E27FC236}">
                <a16:creationId xmlns:a16="http://schemas.microsoft.com/office/drawing/2014/main" id="{4AE78089-D26E-40B8-2ED6-20CE858ED560}"/>
              </a:ext>
            </a:extLst>
          </p:cNvPr>
          <p:cNvGrpSpPr/>
          <p:nvPr/>
        </p:nvGrpSpPr>
        <p:grpSpPr>
          <a:xfrm>
            <a:off x="5766391" y="3084573"/>
            <a:ext cx="287540" cy="475300"/>
            <a:chOff x="-2002398" y="2012299"/>
            <a:chExt cx="287540" cy="475300"/>
          </a:xfrm>
          <a:effectLst/>
        </p:grpSpPr>
        <p:grpSp>
          <p:nvGrpSpPr>
            <p:cNvPr id="69" name="Group 68">
              <a:extLst>
                <a:ext uri="{FF2B5EF4-FFF2-40B4-BE49-F238E27FC236}">
                  <a16:creationId xmlns:a16="http://schemas.microsoft.com/office/drawing/2014/main" id="{0A46D3AC-2D73-F29C-D69B-4DBDB38261D0}"/>
                </a:ext>
              </a:extLst>
            </p:cNvPr>
            <p:cNvGrpSpPr/>
            <p:nvPr/>
          </p:nvGrpSpPr>
          <p:grpSpPr>
            <a:xfrm>
              <a:off x="-2002398" y="2200059"/>
              <a:ext cx="287540" cy="287540"/>
              <a:chOff x="-2254858" y="1947599"/>
              <a:chExt cx="540000" cy="540000"/>
            </a:xfrm>
            <a:effectLst>
              <a:glow rad="101600">
                <a:srgbClr val="FF0000">
                  <a:alpha val="60000"/>
                </a:srgbClr>
              </a:glow>
            </a:effectLst>
          </p:grpSpPr>
          <p:sp>
            <p:nvSpPr>
              <p:cNvPr id="73" name="Rectangle 72">
                <a:extLst>
                  <a:ext uri="{FF2B5EF4-FFF2-40B4-BE49-F238E27FC236}">
                    <a16:creationId xmlns:a16="http://schemas.microsoft.com/office/drawing/2014/main" id="{4B33E605-44B2-90D5-3E95-197C341F4B9A}"/>
                  </a:ext>
                </a:extLst>
              </p:cNvPr>
              <p:cNvSpPr/>
              <p:nvPr/>
            </p:nvSpPr>
            <p:spPr>
              <a:xfrm rot="18900000">
                <a:off x="-2254858" y="1947599"/>
                <a:ext cx="540000" cy="540000"/>
              </a:xfrm>
              <a:prstGeom prst="rect">
                <a:avLst/>
              </a:prstGeom>
              <a:solidFill>
                <a:sysClr val="window" lastClr="FFFFFF"/>
              </a:solidFill>
              <a:ln w="19050" cap="flat" cmpd="sng" algn="ctr">
                <a:solidFill>
                  <a:srgbClr val="FF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69BEC0C5-7F99-5346-EDA2-0C32F3DF9C00}"/>
                  </a:ext>
                </a:extLst>
              </p:cNvPr>
              <p:cNvGrpSpPr/>
              <p:nvPr/>
            </p:nvGrpSpPr>
            <p:grpSpPr>
              <a:xfrm>
                <a:off x="-2222497" y="2031204"/>
                <a:ext cx="468000" cy="360000"/>
                <a:chOff x="86753" y="3349999"/>
                <a:chExt cx="902512" cy="646331"/>
              </a:xfrm>
            </p:grpSpPr>
            <p:sp>
              <p:nvSpPr>
                <p:cNvPr id="75" name="Flowchart: Terminator 74">
                  <a:extLst>
                    <a:ext uri="{FF2B5EF4-FFF2-40B4-BE49-F238E27FC236}">
                      <a16:creationId xmlns:a16="http://schemas.microsoft.com/office/drawing/2014/main" id="{225E2F5B-AD47-A00F-EC70-809A69A32F19}"/>
                    </a:ext>
                  </a:extLst>
                </p:cNvPr>
                <p:cNvSpPr/>
                <p:nvPr/>
              </p:nvSpPr>
              <p:spPr>
                <a:xfrm>
                  <a:off x="173511" y="3526377"/>
                  <a:ext cx="727404" cy="301752"/>
                </a:xfrm>
                <a:prstGeom prst="flowChartTerminator">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930BF9B7-3417-A48F-D7BB-C998DA28577E}"/>
                    </a:ext>
                  </a:extLst>
                </p:cNvPr>
                <p:cNvGrpSpPr/>
                <p:nvPr/>
              </p:nvGrpSpPr>
              <p:grpSpPr>
                <a:xfrm>
                  <a:off x="86753" y="3349999"/>
                  <a:ext cx="902512" cy="646331"/>
                  <a:chOff x="2763093" y="1501938"/>
                  <a:chExt cx="902512" cy="646331"/>
                </a:xfrm>
              </p:grpSpPr>
              <p:cxnSp>
                <p:nvCxnSpPr>
                  <p:cNvPr id="77" name="Straight Connector 76">
                    <a:extLst>
                      <a:ext uri="{FF2B5EF4-FFF2-40B4-BE49-F238E27FC236}">
                        <a16:creationId xmlns:a16="http://schemas.microsoft.com/office/drawing/2014/main" id="{5BFBB2EC-7CDF-9D0B-82F3-08C95D7F3EEE}"/>
                      </a:ext>
                    </a:extLst>
                  </p:cNvPr>
                  <p:cNvCxnSpPr/>
                  <p:nvPr/>
                </p:nvCxnSpPr>
                <p:spPr>
                  <a:xfrm>
                    <a:off x="2770494" y="1501938"/>
                    <a:ext cx="871042" cy="646331"/>
                  </a:xfrm>
                  <a:prstGeom prst="line">
                    <a:avLst/>
                  </a:prstGeom>
                  <a:noFill/>
                  <a:ln w="12700" cap="flat" cmpd="sng" algn="ctr">
                    <a:solidFill>
                      <a:sysClr val="windowText" lastClr="000000"/>
                    </a:solidFill>
                    <a:prstDash val="solid"/>
                    <a:miter lim="800000"/>
                  </a:ln>
                  <a:effectLst/>
                </p:spPr>
              </p:cxnSp>
              <p:cxnSp>
                <p:nvCxnSpPr>
                  <p:cNvPr id="78" name="Straight Connector 77">
                    <a:extLst>
                      <a:ext uri="{FF2B5EF4-FFF2-40B4-BE49-F238E27FC236}">
                        <a16:creationId xmlns:a16="http://schemas.microsoft.com/office/drawing/2014/main" id="{E388FFBD-069C-DCCB-7489-0A66805FCB87}"/>
                      </a:ext>
                    </a:extLst>
                  </p:cNvPr>
                  <p:cNvCxnSpPr>
                    <a:cxnSpLocks/>
                  </p:cNvCxnSpPr>
                  <p:nvPr/>
                </p:nvCxnSpPr>
                <p:spPr>
                  <a:xfrm flipV="1">
                    <a:off x="2763093" y="1501938"/>
                    <a:ext cx="902512" cy="646331"/>
                  </a:xfrm>
                  <a:prstGeom prst="line">
                    <a:avLst/>
                  </a:prstGeom>
                  <a:noFill/>
                  <a:ln w="12700" cap="flat" cmpd="sng" algn="ctr">
                    <a:solidFill>
                      <a:sysClr val="windowText" lastClr="000000"/>
                    </a:solidFill>
                    <a:prstDash val="solid"/>
                    <a:miter lim="800000"/>
                  </a:ln>
                  <a:effectLst/>
                </p:spPr>
              </p:cxnSp>
            </p:grpSp>
          </p:grpSp>
        </p:grpSp>
        <p:grpSp>
          <p:nvGrpSpPr>
            <p:cNvPr id="70" name="Group 69">
              <a:extLst>
                <a:ext uri="{FF2B5EF4-FFF2-40B4-BE49-F238E27FC236}">
                  <a16:creationId xmlns:a16="http://schemas.microsoft.com/office/drawing/2014/main" id="{88565269-6ED1-ACF1-2154-313379983313}"/>
                </a:ext>
              </a:extLst>
            </p:cNvPr>
            <p:cNvGrpSpPr/>
            <p:nvPr/>
          </p:nvGrpSpPr>
          <p:grpSpPr>
            <a:xfrm>
              <a:off x="-1884774" y="2012299"/>
              <a:ext cx="59055" cy="110517"/>
              <a:chOff x="-1123653" y="643711"/>
              <a:chExt cx="59055" cy="110517"/>
            </a:xfrm>
          </p:grpSpPr>
          <p:cxnSp>
            <p:nvCxnSpPr>
              <p:cNvPr id="71" name="Straight Connector 70">
                <a:extLst>
                  <a:ext uri="{FF2B5EF4-FFF2-40B4-BE49-F238E27FC236}">
                    <a16:creationId xmlns:a16="http://schemas.microsoft.com/office/drawing/2014/main" id="{0C408A3C-0089-5DF6-E6B8-E4513A4D9172}"/>
                  </a:ext>
                </a:extLst>
              </p:cNvPr>
              <p:cNvCxnSpPr>
                <a:cxnSpLocks/>
              </p:cNvCxnSpPr>
              <p:nvPr/>
            </p:nvCxnSpPr>
            <p:spPr>
              <a:xfrm>
                <a:off x="-1123653" y="643711"/>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34464E4-5C63-65A0-8DED-712132C32A7E}"/>
                  </a:ext>
                </a:extLst>
              </p:cNvPr>
              <p:cNvCxnSpPr>
                <a:cxnSpLocks/>
              </p:cNvCxnSpPr>
              <p:nvPr/>
            </p:nvCxnSpPr>
            <p:spPr>
              <a:xfrm>
                <a:off x="-1064598" y="643711"/>
                <a:ext cx="0" cy="110517"/>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10" name="Group 9">
            <a:extLst>
              <a:ext uri="{FF2B5EF4-FFF2-40B4-BE49-F238E27FC236}">
                <a16:creationId xmlns:a16="http://schemas.microsoft.com/office/drawing/2014/main" id="{09C849CE-C6A5-6D86-5A04-2817DC59E84E}"/>
              </a:ext>
            </a:extLst>
          </p:cNvPr>
          <p:cNvGrpSpPr/>
          <p:nvPr/>
        </p:nvGrpSpPr>
        <p:grpSpPr>
          <a:xfrm>
            <a:off x="6032824" y="1805242"/>
            <a:ext cx="287540" cy="475300"/>
            <a:chOff x="6598921" y="3323503"/>
            <a:chExt cx="287540" cy="475300"/>
          </a:xfrm>
        </p:grpSpPr>
        <p:grpSp>
          <p:nvGrpSpPr>
            <p:cNvPr id="63" name="Group 62">
              <a:extLst>
                <a:ext uri="{FF2B5EF4-FFF2-40B4-BE49-F238E27FC236}">
                  <a16:creationId xmlns:a16="http://schemas.microsoft.com/office/drawing/2014/main" id="{8EF0E154-C4B3-BB83-14E4-9372FD8D52AA}"/>
                </a:ext>
              </a:extLst>
            </p:cNvPr>
            <p:cNvGrpSpPr/>
            <p:nvPr/>
          </p:nvGrpSpPr>
          <p:grpSpPr>
            <a:xfrm>
              <a:off x="6598921" y="3511263"/>
              <a:ext cx="287540" cy="287540"/>
              <a:chOff x="-2254858" y="1947599"/>
              <a:chExt cx="540000" cy="540000"/>
            </a:xfrm>
            <a:effectLst>
              <a:glow rad="101600">
                <a:srgbClr val="FF0000">
                  <a:alpha val="60000"/>
                </a:srgbClr>
              </a:glow>
            </a:effectLst>
          </p:grpSpPr>
          <p:sp>
            <p:nvSpPr>
              <p:cNvPr id="67" name="Rectangle 66">
                <a:extLst>
                  <a:ext uri="{FF2B5EF4-FFF2-40B4-BE49-F238E27FC236}">
                    <a16:creationId xmlns:a16="http://schemas.microsoft.com/office/drawing/2014/main" id="{F2F612F5-A46A-0F70-43B2-8E2579A0D619}"/>
                  </a:ext>
                </a:extLst>
              </p:cNvPr>
              <p:cNvSpPr/>
              <p:nvPr/>
            </p:nvSpPr>
            <p:spPr>
              <a:xfrm rot="18900000">
                <a:off x="-2254858" y="1947599"/>
                <a:ext cx="540000" cy="540000"/>
              </a:xfrm>
              <a:prstGeom prst="rect">
                <a:avLst/>
              </a:prstGeom>
              <a:solidFill>
                <a:sysClr val="window" lastClr="FFFFFF"/>
              </a:solidFill>
              <a:ln w="19050" cap="flat" cmpd="sng" algn="ctr">
                <a:solidFill>
                  <a:srgbClr val="FF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47D78824-5ED8-8370-093E-A11F5C626DF5}"/>
                  </a:ext>
                </a:extLst>
              </p:cNvPr>
              <p:cNvCxnSpPr>
                <a:cxnSpLocks/>
              </p:cNvCxnSpPr>
              <p:nvPr/>
            </p:nvCxnSpPr>
            <p:spPr>
              <a:xfrm flipV="1">
                <a:off x="-2222496" y="2031204"/>
                <a:ext cx="467999" cy="359999"/>
              </a:xfrm>
              <a:prstGeom prst="line">
                <a:avLst/>
              </a:prstGeom>
              <a:noFill/>
              <a:ln w="12700" cap="flat" cmpd="sng" algn="ctr">
                <a:solidFill>
                  <a:sysClr val="windowText" lastClr="000000"/>
                </a:solidFill>
                <a:prstDash val="solid"/>
                <a:miter lim="800000"/>
              </a:ln>
              <a:effectLst/>
            </p:spPr>
          </p:cxnSp>
        </p:grpSp>
        <p:grpSp>
          <p:nvGrpSpPr>
            <p:cNvPr id="64" name="Group 63">
              <a:extLst>
                <a:ext uri="{FF2B5EF4-FFF2-40B4-BE49-F238E27FC236}">
                  <a16:creationId xmlns:a16="http://schemas.microsoft.com/office/drawing/2014/main" id="{50884AE0-E1C3-336B-C6DB-E5B36D92F806}"/>
                </a:ext>
              </a:extLst>
            </p:cNvPr>
            <p:cNvGrpSpPr/>
            <p:nvPr/>
          </p:nvGrpSpPr>
          <p:grpSpPr>
            <a:xfrm>
              <a:off x="6716545" y="3323503"/>
              <a:ext cx="59055" cy="110517"/>
              <a:chOff x="-1123653" y="643711"/>
              <a:chExt cx="59055" cy="110517"/>
            </a:xfrm>
          </p:grpSpPr>
          <p:cxnSp>
            <p:nvCxnSpPr>
              <p:cNvPr id="65" name="Straight Connector 64">
                <a:extLst>
                  <a:ext uri="{FF2B5EF4-FFF2-40B4-BE49-F238E27FC236}">
                    <a16:creationId xmlns:a16="http://schemas.microsoft.com/office/drawing/2014/main" id="{EC0B0B60-DC14-E09A-9339-218B037F9E64}"/>
                  </a:ext>
                </a:extLst>
              </p:cNvPr>
              <p:cNvCxnSpPr>
                <a:cxnSpLocks/>
              </p:cNvCxnSpPr>
              <p:nvPr/>
            </p:nvCxnSpPr>
            <p:spPr>
              <a:xfrm>
                <a:off x="-1123653" y="643711"/>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1A987E8-AD54-B04B-05D8-B98C3ADE01CB}"/>
                  </a:ext>
                </a:extLst>
              </p:cNvPr>
              <p:cNvCxnSpPr>
                <a:cxnSpLocks/>
              </p:cNvCxnSpPr>
              <p:nvPr/>
            </p:nvCxnSpPr>
            <p:spPr>
              <a:xfrm>
                <a:off x="-1064598" y="643711"/>
                <a:ext cx="0" cy="110517"/>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11" name="Group 10">
            <a:extLst>
              <a:ext uri="{FF2B5EF4-FFF2-40B4-BE49-F238E27FC236}">
                <a16:creationId xmlns:a16="http://schemas.microsoft.com/office/drawing/2014/main" id="{7F5067F4-A997-3CC8-5C38-5878CAE1785A}"/>
              </a:ext>
            </a:extLst>
          </p:cNvPr>
          <p:cNvGrpSpPr/>
          <p:nvPr/>
        </p:nvGrpSpPr>
        <p:grpSpPr>
          <a:xfrm>
            <a:off x="4449376" y="2029017"/>
            <a:ext cx="386710" cy="431294"/>
            <a:chOff x="3585796" y="2200833"/>
            <a:chExt cx="386710" cy="431294"/>
          </a:xfrm>
          <a:effectLst>
            <a:glow rad="101600">
              <a:srgbClr val="00B0F0">
                <a:alpha val="60000"/>
              </a:srgbClr>
            </a:glow>
          </a:effectLst>
        </p:grpSpPr>
        <p:grpSp>
          <p:nvGrpSpPr>
            <p:cNvPr id="54" name="Group 53">
              <a:extLst>
                <a:ext uri="{FF2B5EF4-FFF2-40B4-BE49-F238E27FC236}">
                  <a16:creationId xmlns:a16="http://schemas.microsoft.com/office/drawing/2014/main" id="{BD041050-D306-2E1A-3161-5F7A27D47369}"/>
                </a:ext>
              </a:extLst>
            </p:cNvPr>
            <p:cNvGrpSpPr/>
            <p:nvPr/>
          </p:nvGrpSpPr>
          <p:grpSpPr>
            <a:xfrm>
              <a:off x="3585796" y="2335168"/>
              <a:ext cx="386710" cy="296959"/>
              <a:chOff x="-3473664" y="1911357"/>
              <a:chExt cx="726241" cy="557686"/>
            </a:xfrm>
          </p:grpSpPr>
          <p:sp>
            <p:nvSpPr>
              <p:cNvPr id="57" name="Rectangle 56">
                <a:extLst>
                  <a:ext uri="{FF2B5EF4-FFF2-40B4-BE49-F238E27FC236}">
                    <a16:creationId xmlns:a16="http://schemas.microsoft.com/office/drawing/2014/main" id="{4771506A-AA55-93ED-1CD1-D23410577A98}"/>
                  </a:ext>
                </a:extLst>
              </p:cNvPr>
              <p:cNvSpPr/>
              <p:nvPr/>
            </p:nvSpPr>
            <p:spPr>
              <a:xfrm>
                <a:off x="-3473664" y="1929043"/>
                <a:ext cx="720000" cy="540000"/>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3E30B86F-2563-9099-F944-C83523127619}"/>
                  </a:ext>
                </a:extLst>
              </p:cNvPr>
              <p:cNvGrpSpPr/>
              <p:nvPr/>
            </p:nvGrpSpPr>
            <p:grpSpPr>
              <a:xfrm>
                <a:off x="-3467423" y="1911357"/>
                <a:ext cx="720000" cy="540001"/>
                <a:chOff x="86753" y="3363029"/>
                <a:chExt cx="902512" cy="646333"/>
              </a:xfrm>
            </p:grpSpPr>
            <p:sp>
              <p:nvSpPr>
                <p:cNvPr id="59" name="Flowchart: Terminator 58">
                  <a:extLst>
                    <a:ext uri="{FF2B5EF4-FFF2-40B4-BE49-F238E27FC236}">
                      <a16:creationId xmlns:a16="http://schemas.microsoft.com/office/drawing/2014/main" id="{B05E4C80-1EA8-DE13-A87D-5211D9BB0339}"/>
                    </a:ext>
                  </a:extLst>
                </p:cNvPr>
                <p:cNvSpPr/>
                <p:nvPr/>
              </p:nvSpPr>
              <p:spPr>
                <a:xfrm>
                  <a:off x="173511" y="3539411"/>
                  <a:ext cx="727405" cy="301752"/>
                </a:xfrm>
                <a:prstGeom prst="flowChartTerminator">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99A5366E-5B22-C1DF-164A-E266862D349D}"/>
                    </a:ext>
                  </a:extLst>
                </p:cNvPr>
                <p:cNvGrpSpPr/>
                <p:nvPr/>
              </p:nvGrpSpPr>
              <p:grpSpPr>
                <a:xfrm>
                  <a:off x="86753" y="3363029"/>
                  <a:ext cx="902512" cy="646333"/>
                  <a:chOff x="2763093" y="1514968"/>
                  <a:chExt cx="902512" cy="646333"/>
                </a:xfrm>
              </p:grpSpPr>
              <p:cxnSp>
                <p:nvCxnSpPr>
                  <p:cNvPr id="61" name="Straight Connector 60">
                    <a:extLst>
                      <a:ext uri="{FF2B5EF4-FFF2-40B4-BE49-F238E27FC236}">
                        <a16:creationId xmlns:a16="http://schemas.microsoft.com/office/drawing/2014/main" id="{F3F7F412-23AD-D510-9B6C-030F74972562}"/>
                      </a:ext>
                    </a:extLst>
                  </p:cNvPr>
                  <p:cNvCxnSpPr/>
                  <p:nvPr/>
                </p:nvCxnSpPr>
                <p:spPr>
                  <a:xfrm>
                    <a:off x="2770494" y="1514968"/>
                    <a:ext cx="871042" cy="646331"/>
                  </a:xfrm>
                  <a:prstGeom prst="line">
                    <a:avLst/>
                  </a:prstGeom>
                  <a:noFill/>
                  <a:ln w="12700"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82061E8B-1A66-9965-48E9-C7C29246DF98}"/>
                      </a:ext>
                    </a:extLst>
                  </p:cNvPr>
                  <p:cNvCxnSpPr>
                    <a:cxnSpLocks/>
                  </p:cNvCxnSpPr>
                  <p:nvPr/>
                </p:nvCxnSpPr>
                <p:spPr>
                  <a:xfrm flipV="1">
                    <a:off x="2763093" y="1514970"/>
                    <a:ext cx="902512" cy="646331"/>
                  </a:xfrm>
                  <a:prstGeom prst="line">
                    <a:avLst/>
                  </a:prstGeom>
                  <a:noFill/>
                  <a:ln w="12700" cap="flat" cmpd="sng" algn="ctr">
                    <a:solidFill>
                      <a:sysClr val="windowText" lastClr="000000"/>
                    </a:solidFill>
                    <a:prstDash val="solid"/>
                    <a:miter lim="800000"/>
                  </a:ln>
                  <a:effectLst/>
                </p:spPr>
              </p:cxnSp>
            </p:grpSp>
          </p:grpSp>
        </p:grpSp>
        <p:cxnSp>
          <p:nvCxnSpPr>
            <p:cNvPr id="55" name="Straight Connector 54">
              <a:extLst>
                <a:ext uri="{FF2B5EF4-FFF2-40B4-BE49-F238E27FC236}">
                  <a16:creationId xmlns:a16="http://schemas.microsoft.com/office/drawing/2014/main" id="{06DE6642-C621-65B7-A4B6-D7BEB1540977}"/>
                </a:ext>
              </a:extLst>
            </p:cNvPr>
            <p:cNvCxnSpPr>
              <a:cxnSpLocks/>
            </p:cNvCxnSpPr>
            <p:nvPr/>
          </p:nvCxnSpPr>
          <p:spPr>
            <a:xfrm>
              <a:off x="3751129" y="2200833"/>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91CBB97D-FBA8-1432-9F63-8BD5D02CC5F9}"/>
                </a:ext>
              </a:extLst>
            </p:cNvPr>
            <p:cNvCxnSpPr>
              <a:cxnSpLocks/>
            </p:cNvCxnSpPr>
            <p:nvPr/>
          </p:nvCxnSpPr>
          <p:spPr>
            <a:xfrm>
              <a:off x="3810184" y="2200833"/>
              <a:ext cx="0" cy="110517"/>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A223E905-AD44-7874-842B-9C675F7A63B6}"/>
              </a:ext>
            </a:extLst>
          </p:cNvPr>
          <p:cNvGrpSpPr/>
          <p:nvPr/>
        </p:nvGrpSpPr>
        <p:grpSpPr>
          <a:xfrm>
            <a:off x="3642621" y="4826617"/>
            <a:ext cx="386710" cy="431294"/>
            <a:chOff x="3585796" y="2200833"/>
            <a:chExt cx="386710" cy="431294"/>
          </a:xfrm>
          <a:effectLst>
            <a:glow rad="101600">
              <a:srgbClr val="00B0F0">
                <a:alpha val="60000"/>
              </a:srgbClr>
            </a:glow>
          </a:effectLst>
        </p:grpSpPr>
        <p:grpSp>
          <p:nvGrpSpPr>
            <p:cNvPr id="45" name="Group 44">
              <a:extLst>
                <a:ext uri="{FF2B5EF4-FFF2-40B4-BE49-F238E27FC236}">
                  <a16:creationId xmlns:a16="http://schemas.microsoft.com/office/drawing/2014/main" id="{F3615A31-5D34-8D01-24AD-7AD97B7D6E90}"/>
                </a:ext>
              </a:extLst>
            </p:cNvPr>
            <p:cNvGrpSpPr/>
            <p:nvPr/>
          </p:nvGrpSpPr>
          <p:grpSpPr>
            <a:xfrm>
              <a:off x="3585796" y="2335168"/>
              <a:ext cx="386710" cy="296959"/>
              <a:chOff x="-3473664" y="1911357"/>
              <a:chExt cx="726241" cy="557686"/>
            </a:xfrm>
          </p:grpSpPr>
          <p:sp>
            <p:nvSpPr>
              <p:cNvPr id="48" name="Rectangle 47">
                <a:extLst>
                  <a:ext uri="{FF2B5EF4-FFF2-40B4-BE49-F238E27FC236}">
                    <a16:creationId xmlns:a16="http://schemas.microsoft.com/office/drawing/2014/main" id="{98E6516A-84A3-1448-575E-FFB685D34FA9}"/>
                  </a:ext>
                </a:extLst>
              </p:cNvPr>
              <p:cNvSpPr/>
              <p:nvPr/>
            </p:nvSpPr>
            <p:spPr>
              <a:xfrm>
                <a:off x="-3473664" y="1929043"/>
                <a:ext cx="720000" cy="540000"/>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AF7DF696-47CE-8CF7-823E-CAF7A177B127}"/>
                  </a:ext>
                </a:extLst>
              </p:cNvPr>
              <p:cNvGrpSpPr/>
              <p:nvPr/>
            </p:nvGrpSpPr>
            <p:grpSpPr>
              <a:xfrm>
                <a:off x="-3467423" y="1911357"/>
                <a:ext cx="720000" cy="540001"/>
                <a:chOff x="86753" y="3363029"/>
                <a:chExt cx="902512" cy="646333"/>
              </a:xfrm>
            </p:grpSpPr>
            <p:sp>
              <p:nvSpPr>
                <p:cNvPr id="50" name="Flowchart: Terminator 49">
                  <a:extLst>
                    <a:ext uri="{FF2B5EF4-FFF2-40B4-BE49-F238E27FC236}">
                      <a16:creationId xmlns:a16="http://schemas.microsoft.com/office/drawing/2014/main" id="{25986010-5D28-A473-B810-ED9EDFE5D079}"/>
                    </a:ext>
                  </a:extLst>
                </p:cNvPr>
                <p:cNvSpPr/>
                <p:nvPr/>
              </p:nvSpPr>
              <p:spPr>
                <a:xfrm>
                  <a:off x="173511" y="3539411"/>
                  <a:ext cx="727405" cy="301752"/>
                </a:xfrm>
                <a:prstGeom prst="flowChartTerminator">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C95101A3-861E-7D5C-1BBC-13697D313E5C}"/>
                    </a:ext>
                  </a:extLst>
                </p:cNvPr>
                <p:cNvGrpSpPr/>
                <p:nvPr/>
              </p:nvGrpSpPr>
              <p:grpSpPr>
                <a:xfrm>
                  <a:off x="86753" y="3363029"/>
                  <a:ext cx="902512" cy="646333"/>
                  <a:chOff x="2763093" y="1514968"/>
                  <a:chExt cx="902512" cy="646333"/>
                </a:xfrm>
              </p:grpSpPr>
              <p:cxnSp>
                <p:nvCxnSpPr>
                  <p:cNvPr id="52" name="Straight Connector 51">
                    <a:extLst>
                      <a:ext uri="{FF2B5EF4-FFF2-40B4-BE49-F238E27FC236}">
                        <a16:creationId xmlns:a16="http://schemas.microsoft.com/office/drawing/2014/main" id="{299D6D12-6755-0E5D-A483-103AD0885B03}"/>
                      </a:ext>
                    </a:extLst>
                  </p:cNvPr>
                  <p:cNvCxnSpPr/>
                  <p:nvPr/>
                </p:nvCxnSpPr>
                <p:spPr>
                  <a:xfrm>
                    <a:off x="2770494" y="1514968"/>
                    <a:ext cx="871042" cy="646331"/>
                  </a:xfrm>
                  <a:prstGeom prst="line">
                    <a:avLst/>
                  </a:prstGeom>
                  <a:noFill/>
                  <a:ln w="12700"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3F5FCAA1-E0B5-AA7E-C445-2AF3101846F1}"/>
                      </a:ext>
                    </a:extLst>
                  </p:cNvPr>
                  <p:cNvCxnSpPr>
                    <a:cxnSpLocks/>
                  </p:cNvCxnSpPr>
                  <p:nvPr/>
                </p:nvCxnSpPr>
                <p:spPr>
                  <a:xfrm flipV="1">
                    <a:off x="2763093" y="1514970"/>
                    <a:ext cx="902512" cy="646331"/>
                  </a:xfrm>
                  <a:prstGeom prst="line">
                    <a:avLst/>
                  </a:prstGeom>
                  <a:noFill/>
                  <a:ln w="12700" cap="flat" cmpd="sng" algn="ctr">
                    <a:solidFill>
                      <a:sysClr val="windowText" lastClr="000000"/>
                    </a:solidFill>
                    <a:prstDash val="solid"/>
                    <a:miter lim="800000"/>
                  </a:ln>
                  <a:effectLst/>
                </p:spPr>
              </p:cxnSp>
            </p:grpSp>
          </p:grpSp>
        </p:grpSp>
        <p:cxnSp>
          <p:nvCxnSpPr>
            <p:cNvPr id="46" name="Straight Connector 45">
              <a:extLst>
                <a:ext uri="{FF2B5EF4-FFF2-40B4-BE49-F238E27FC236}">
                  <a16:creationId xmlns:a16="http://schemas.microsoft.com/office/drawing/2014/main" id="{B3914911-E396-B89C-4F08-D4440D0EC522}"/>
                </a:ext>
              </a:extLst>
            </p:cNvPr>
            <p:cNvCxnSpPr>
              <a:cxnSpLocks/>
            </p:cNvCxnSpPr>
            <p:nvPr/>
          </p:nvCxnSpPr>
          <p:spPr>
            <a:xfrm>
              <a:off x="3751129" y="2200833"/>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909B331-DB2B-904D-FA5C-422AC2E39534}"/>
                </a:ext>
              </a:extLst>
            </p:cNvPr>
            <p:cNvCxnSpPr>
              <a:cxnSpLocks/>
            </p:cNvCxnSpPr>
            <p:nvPr/>
          </p:nvCxnSpPr>
          <p:spPr>
            <a:xfrm>
              <a:off x="3810184" y="2200833"/>
              <a:ext cx="0" cy="110517"/>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0E08064D-92F4-43F3-0FD4-6E0224C70DBF}"/>
              </a:ext>
            </a:extLst>
          </p:cNvPr>
          <p:cNvGrpSpPr/>
          <p:nvPr/>
        </p:nvGrpSpPr>
        <p:grpSpPr>
          <a:xfrm>
            <a:off x="5513382" y="2221175"/>
            <a:ext cx="386710" cy="296959"/>
            <a:chOff x="-3473664" y="1911357"/>
            <a:chExt cx="726241" cy="557686"/>
          </a:xfrm>
          <a:effectLst>
            <a:glow rad="63500">
              <a:srgbClr val="00B0F0">
                <a:alpha val="40000"/>
              </a:srgbClr>
            </a:glow>
          </a:effectLst>
        </p:grpSpPr>
        <p:sp>
          <p:nvSpPr>
            <p:cNvPr id="43" name="Rectangle 42">
              <a:extLst>
                <a:ext uri="{FF2B5EF4-FFF2-40B4-BE49-F238E27FC236}">
                  <a16:creationId xmlns:a16="http://schemas.microsoft.com/office/drawing/2014/main" id="{E882BCEA-A08C-EF36-27B9-26B6EFB58BBA}"/>
                </a:ext>
              </a:extLst>
            </p:cNvPr>
            <p:cNvSpPr/>
            <p:nvPr/>
          </p:nvSpPr>
          <p:spPr>
            <a:xfrm>
              <a:off x="-3473664" y="1929043"/>
              <a:ext cx="720000" cy="540000"/>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B787D6CF-8D45-E64B-4651-022C2B1A420C}"/>
                </a:ext>
              </a:extLst>
            </p:cNvPr>
            <p:cNvCxnSpPr>
              <a:cxnSpLocks/>
            </p:cNvCxnSpPr>
            <p:nvPr/>
          </p:nvCxnSpPr>
          <p:spPr>
            <a:xfrm flipV="1">
              <a:off x="-3467423" y="1911357"/>
              <a:ext cx="720000" cy="539999"/>
            </a:xfrm>
            <a:prstGeom prst="line">
              <a:avLst/>
            </a:prstGeom>
            <a:noFill/>
            <a:ln w="12700" cap="flat" cmpd="sng" algn="ctr">
              <a:solidFill>
                <a:sysClr val="windowText" lastClr="000000"/>
              </a:solidFill>
              <a:prstDash val="solid"/>
              <a:miter lim="800000"/>
            </a:ln>
            <a:effectLst/>
          </p:spPr>
        </p:cxnSp>
      </p:grpSp>
      <p:grpSp>
        <p:nvGrpSpPr>
          <p:cNvPr id="14" name="Group 13">
            <a:extLst>
              <a:ext uri="{FF2B5EF4-FFF2-40B4-BE49-F238E27FC236}">
                <a16:creationId xmlns:a16="http://schemas.microsoft.com/office/drawing/2014/main" id="{B09721EA-F430-CCA0-453C-0AE5CC9C92E8}"/>
              </a:ext>
            </a:extLst>
          </p:cNvPr>
          <p:cNvGrpSpPr/>
          <p:nvPr/>
        </p:nvGrpSpPr>
        <p:grpSpPr>
          <a:xfrm>
            <a:off x="3086548" y="5277091"/>
            <a:ext cx="386710" cy="296959"/>
            <a:chOff x="-3473664" y="1911357"/>
            <a:chExt cx="726241" cy="557686"/>
          </a:xfrm>
          <a:effectLst>
            <a:glow rad="63500">
              <a:srgbClr val="00B0F0">
                <a:alpha val="40000"/>
              </a:srgbClr>
            </a:glow>
          </a:effectLst>
        </p:grpSpPr>
        <p:sp>
          <p:nvSpPr>
            <p:cNvPr id="41" name="Rectangle 40">
              <a:extLst>
                <a:ext uri="{FF2B5EF4-FFF2-40B4-BE49-F238E27FC236}">
                  <a16:creationId xmlns:a16="http://schemas.microsoft.com/office/drawing/2014/main" id="{F053E358-A799-689E-9363-C0B60E0FBE23}"/>
                </a:ext>
              </a:extLst>
            </p:cNvPr>
            <p:cNvSpPr/>
            <p:nvPr/>
          </p:nvSpPr>
          <p:spPr>
            <a:xfrm>
              <a:off x="-3473664" y="1929043"/>
              <a:ext cx="720000" cy="540000"/>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2" name="Straight Connector 41">
              <a:extLst>
                <a:ext uri="{FF2B5EF4-FFF2-40B4-BE49-F238E27FC236}">
                  <a16:creationId xmlns:a16="http://schemas.microsoft.com/office/drawing/2014/main" id="{52C73E6B-6B13-3BF9-F03E-5D55D75A2FDC}"/>
                </a:ext>
              </a:extLst>
            </p:cNvPr>
            <p:cNvCxnSpPr>
              <a:cxnSpLocks/>
            </p:cNvCxnSpPr>
            <p:nvPr/>
          </p:nvCxnSpPr>
          <p:spPr>
            <a:xfrm flipV="1">
              <a:off x="-3467423" y="1911357"/>
              <a:ext cx="720000" cy="539999"/>
            </a:xfrm>
            <a:prstGeom prst="line">
              <a:avLst/>
            </a:prstGeom>
            <a:noFill/>
            <a:ln w="12700" cap="flat" cmpd="sng" algn="ctr">
              <a:solidFill>
                <a:sysClr val="windowText" lastClr="000000"/>
              </a:solidFill>
              <a:prstDash val="solid"/>
              <a:miter lim="800000"/>
            </a:ln>
            <a:effectLst/>
          </p:spPr>
        </p:cxnSp>
      </p:grpSp>
      <p:cxnSp>
        <p:nvCxnSpPr>
          <p:cNvPr id="15" name="Straight Arrow Connector 14">
            <a:extLst>
              <a:ext uri="{FF2B5EF4-FFF2-40B4-BE49-F238E27FC236}">
                <a16:creationId xmlns:a16="http://schemas.microsoft.com/office/drawing/2014/main" id="{53667959-30E4-2326-7954-93DD4CD4B7E0}"/>
              </a:ext>
            </a:extLst>
          </p:cNvPr>
          <p:cNvCxnSpPr>
            <a:cxnSpLocks/>
          </p:cNvCxnSpPr>
          <p:nvPr/>
        </p:nvCxnSpPr>
        <p:spPr>
          <a:xfrm flipV="1">
            <a:off x="5751896" y="2131718"/>
            <a:ext cx="397286" cy="218640"/>
          </a:xfrm>
          <a:prstGeom prst="straightConnector1">
            <a:avLst/>
          </a:prstGeom>
          <a:noFill/>
          <a:ln w="38100" cap="flat" cmpd="sng" algn="ctr">
            <a:solidFill>
              <a:srgbClr val="FFC000"/>
            </a:solidFill>
            <a:prstDash val="sysDot"/>
            <a:miter lim="800000"/>
            <a:tailEnd type="triangle"/>
          </a:ln>
          <a:effectLst/>
        </p:spPr>
      </p:cxnSp>
      <p:sp>
        <p:nvSpPr>
          <p:cNvPr id="16" name="Freeform: Shape 15">
            <a:extLst>
              <a:ext uri="{FF2B5EF4-FFF2-40B4-BE49-F238E27FC236}">
                <a16:creationId xmlns:a16="http://schemas.microsoft.com/office/drawing/2014/main" id="{421C0D66-C967-AF2C-FE20-63A7E6171DBB}"/>
              </a:ext>
            </a:extLst>
          </p:cNvPr>
          <p:cNvSpPr/>
          <p:nvPr/>
        </p:nvSpPr>
        <p:spPr>
          <a:xfrm>
            <a:off x="3783547" y="5827448"/>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black"/>
              </a:solidFill>
              <a:latin typeface="Calibri" panose="020F0502020204030204"/>
            </a:endParaRPr>
          </a:p>
        </p:txBody>
      </p:sp>
      <p:grpSp>
        <p:nvGrpSpPr>
          <p:cNvPr id="17" name="Group 16">
            <a:extLst>
              <a:ext uri="{FF2B5EF4-FFF2-40B4-BE49-F238E27FC236}">
                <a16:creationId xmlns:a16="http://schemas.microsoft.com/office/drawing/2014/main" id="{CD40B8A6-5F96-6BF6-17E7-45079F310148}"/>
              </a:ext>
            </a:extLst>
          </p:cNvPr>
          <p:cNvGrpSpPr/>
          <p:nvPr/>
        </p:nvGrpSpPr>
        <p:grpSpPr>
          <a:xfrm>
            <a:off x="8397612" y="4030220"/>
            <a:ext cx="683999" cy="720000"/>
            <a:chOff x="1047972" y="1795199"/>
            <a:chExt cx="1009386" cy="1105506"/>
          </a:xfrm>
        </p:grpSpPr>
        <p:sp>
          <p:nvSpPr>
            <p:cNvPr id="39" name="Rectangle 38">
              <a:extLst>
                <a:ext uri="{FF2B5EF4-FFF2-40B4-BE49-F238E27FC236}">
                  <a16:creationId xmlns:a16="http://schemas.microsoft.com/office/drawing/2014/main" id="{AC7FAC9F-2815-6FE6-691F-5DC8BA9D4B1D}"/>
                </a:ext>
              </a:extLst>
            </p:cNvPr>
            <p:cNvSpPr/>
            <p:nvPr/>
          </p:nvSpPr>
          <p:spPr>
            <a:xfrm rot="18900000">
              <a:off x="1304769" y="1795199"/>
              <a:ext cx="540000" cy="540000"/>
            </a:xfrm>
            <a:prstGeom prst="rect">
              <a:avLst/>
            </a:prstGeom>
            <a:solidFill>
              <a:sysClr val="window" lastClr="FFFFFF"/>
            </a:solidFill>
            <a:ln w="19050" cap="flat" cmpd="sng" algn="ctr">
              <a:solidFill>
                <a:srgbClr val="FF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Arc 39">
              <a:extLst>
                <a:ext uri="{FF2B5EF4-FFF2-40B4-BE49-F238E27FC236}">
                  <a16:creationId xmlns:a16="http://schemas.microsoft.com/office/drawing/2014/main" id="{8DA70601-0C25-90D0-9F8C-1D33330AA734}"/>
                </a:ext>
              </a:extLst>
            </p:cNvPr>
            <p:cNvSpPr/>
            <p:nvPr/>
          </p:nvSpPr>
          <p:spPr>
            <a:xfrm rot="18946807">
              <a:off x="1047972" y="1931486"/>
              <a:ext cx="1009386" cy="969219"/>
            </a:xfrm>
            <a:prstGeom prst="arc">
              <a:avLst/>
            </a:prstGeom>
            <a:no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7F602E5-C7C7-9CD8-CE01-D662B0B86CC9}"/>
              </a:ext>
            </a:extLst>
          </p:cNvPr>
          <p:cNvSpPr/>
          <p:nvPr/>
        </p:nvSpPr>
        <p:spPr>
          <a:xfrm>
            <a:off x="6071543" y="1998214"/>
            <a:ext cx="246209" cy="200055"/>
          </a:xfrm>
          <a:custGeom>
            <a:avLst/>
            <a:gdLst>
              <a:gd name="connsiteX0" fmla="*/ 457200 w 457200"/>
              <a:gd name="connsiteY0" fmla="*/ 354825 h 371494"/>
              <a:gd name="connsiteX1" fmla="*/ 332423 w 457200"/>
              <a:gd name="connsiteY1" fmla="*/ 354825 h 371494"/>
              <a:gd name="connsiteX2" fmla="*/ 417938 w 457200"/>
              <a:gd name="connsiteY2" fmla="*/ 304886 h 371494"/>
              <a:gd name="connsiteX3" fmla="*/ 340785 w 457200"/>
              <a:gd name="connsiteY3" fmla="*/ 303467 h 371494"/>
              <a:gd name="connsiteX4" fmla="*/ 405555 w 457200"/>
              <a:gd name="connsiteY4" fmla="*/ 219646 h 371494"/>
              <a:gd name="connsiteX5" fmla="*/ 299161 w 457200"/>
              <a:gd name="connsiteY5" fmla="*/ 249745 h 371494"/>
              <a:gd name="connsiteX6" fmla="*/ 357930 w 457200"/>
              <a:gd name="connsiteY6" fmla="*/ 95536 h 371494"/>
              <a:gd name="connsiteX7" fmla="*/ 248393 w 457200"/>
              <a:gd name="connsiteY7" fmla="*/ 215932 h 371494"/>
              <a:gd name="connsiteX8" fmla="*/ 226104 w 457200"/>
              <a:gd name="connsiteY8" fmla="*/ 0 h 371494"/>
              <a:gd name="connsiteX9" fmla="*/ 189681 w 457200"/>
              <a:gd name="connsiteY9" fmla="*/ 240287 h 371494"/>
              <a:gd name="connsiteX10" fmla="*/ 132531 w 457200"/>
              <a:gd name="connsiteY10" fmla="*/ 121701 h 371494"/>
              <a:gd name="connsiteX11" fmla="*/ 147533 w 457200"/>
              <a:gd name="connsiteY11" fmla="*/ 261242 h 371494"/>
              <a:gd name="connsiteX12" fmla="*/ 37281 w 457200"/>
              <a:gd name="connsiteY12" fmla="*/ 186376 h 371494"/>
              <a:gd name="connsiteX13" fmla="*/ 105575 w 457200"/>
              <a:gd name="connsiteY13" fmla="*/ 296389 h 371494"/>
              <a:gd name="connsiteX14" fmla="*/ 28575 w 457200"/>
              <a:gd name="connsiteY14" fmla="*/ 287531 h 371494"/>
              <a:gd name="connsiteX15" fmla="*/ 105470 w 457200"/>
              <a:gd name="connsiteY15" fmla="*/ 354825 h 371494"/>
              <a:gd name="connsiteX16" fmla="*/ 0 w 457200"/>
              <a:gd name="connsiteY16" fmla="*/ 354825 h 371494"/>
              <a:gd name="connsiteX17" fmla="*/ 0 w 457200"/>
              <a:gd name="connsiteY17" fmla="*/ 371494 h 371494"/>
              <a:gd name="connsiteX18" fmla="*/ 457200 w 457200"/>
              <a:gd name="connsiteY18" fmla="*/ 371494 h 371494"/>
              <a:gd name="connsiteX19" fmla="*/ 130092 w 457200"/>
              <a:gd name="connsiteY19" fmla="*/ 354187 h 371494"/>
              <a:gd name="connsiteX20" fmla="*/ 79829 w 457200"/>
              <a:gd name="connsiteY20" fmla="*/ 310201 h 371494"/>
              <a:gd name="connsiteX21" fmla="*/ 103642 w 457200"/>
              <a:gd name="connsiteY21" fmla="*/ 312953 h 371494"/>
              <a:gd name="connsiteX22" fmla="*/ 137932 w 457200"/>
              <a:gd name="connsiteY22" fmla="*/ 316887 h 371494"/>
              <a:gd name="connsiteX23" fmla="*/ 119748 w 457200"/>
              <a:gd name="connsiteY23" fmla="*/ 287598 h 371494"/>
              <a:gd name="connsiteX24" fmla="*/ 92821 w 457200"/>
              <a:gd name="connsiteY24" fmla="*/ 244211 h 371494"/>
              <a:gd name="connsiteX25" fmla="*/ 138179 w 457200"/>
              <a:gd name="connsiteY25" fmla="*/ 275015 h 371494"/>
              <a:gd name="connsiteX26" fmla="*/ 167964 w 457200"/>
              <a:gd name="connsiteY26" fmla="*/ 295237 h 371494"/>
              <a:gd name="connsiteX27" fmla="*/ 164154 w 457200"/>
              <a:gd name="connsiteY27" fmla="*/ 259442 h 371494"/>
              <a:gd name="connsiteX28" fmla="*/ 159477 w 457200"/>
              <a:gd name="connsiteY28" fmla="*/ 215903 h 371494"/>
              <a:gd name="connsiteX29" fmla="*/ 174717 w 457200"/>
              <a:gd name="connsiteY29" fmla="*/ 247526 h 371494"/>
              <a:gd name="connsiteX30" fmla="*/ 198120 w 457200"/>
              <a:gd name="connsiteY30" fmla="*/ 296104 h 371494"/>
              <a:gd name="connsiteX31" fmla="*/ 206207 w 457200"/>
              <a:gd name="connsiteY31" fmla="*/ 242811 h 371494"/>
              <a:gd name="connsiteX32" fmla="*/ 223056 w 457200"/>
              <a:gd name="connsiteY32" fmla="*/ 131807 h 371494"/>
              <a:gd name="connsiteX33" fmla="*/ 231915 w 457200"/>
              <a:gd name="connsiteY33" fmla="*/ 217637 h 371494"/>
              <a:gd name="connsiteX34" fmla="*/ 235725 w 457200"/>
              <a:gd name="connsiteY34" fmla="*/ 254708 h 371494"/>
              <a:gd name="connsiteX35" fmla="*/ 260814 w 457200"/>
              <a:gd name="connsiteY35" fmla="*/ 227143 h 371494"/>
              <a:gd name="connsiteX36" fmla="*/ 311077 w 457200"/>
              <a:gd name="connsiteY36" fmla="*/ 171898 h 371494"/>
              <a:gd name="connsiteX37" fmla="*/ 283674 w 457200"/>
              <a:gd name="connsiteY37" fmla="*/ 243811 h 371494"/>
              <a:gd name="connsiteX38" fmla="*/ 271853 w 457200"/>
              <a:gd name="connsiteY38" fmla="*/ 274815 h 371494"/>
              <a:gd name="connsiteX39" fmla="*/ 303781 w 457200"/>
              <a:gd name="connsiteY39" fmla="*/ 265786 h 371494"/>
              <a:gd name="connsiteX40" fmla="*/ 361588 w 457200"/>
              <a:gd name="connsiteY40" fmla="*/ 249431 h 371494"/>
              <a:gd name="connsiteX41" fmla="*/ 327660 w 457200"/>
              <a:gd name="connsiteY41" fmla="*/ 293284 h 371494"/>
              <a:gd name="connsiteX42" fmla="*/ 307400 w 457200"/>
              <a:gd name="connsiteY42" fmla="*/ 319526 h 371494"/>
              <a:gd name="connsiteX43" fmla="*/ 340547 w 457200"/>
              <a:gd name="connsiteY43" fmla="*/ 320135 h 371494"/>
              <a:gd name="connsiteX44" fmla="*/ 358235 w 457200"/>
              <a:gd name="connsiteY44" fmla="*/ 320459 h 371494"/>
              <a:gd name="connsiteX45" fmla="*/ 300476 w 457200"/>
              <a:gd name="connsiteY45" fmla="*/ 354187 h 3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71494">
                <a:moveTo>
                  <a:pt x="457200" y="354825"/>
                </a:moveTo>
                <a:lnTo>
                  <a:pt x="332423" y="354825"/>
                </a:lnTo>
                <a:lnTo>
                  <a:pt x="417938" y="304886"/>
                </a:lnTo>
                <a:lnTo>
                  <a:pt x="340785" y="303467"/>
                </a:lnTo>
                <a:lnTo>
                  <a:pt x="405555" y="219646"/>
                </a:lnTo>
                <a:lnTo>
                  <a:pt x="299161" y="249745"/>
                </a:lnTo>
                <a:lnTo>
                  <a:pt x="357930" y="95536"/>
                </a:lnTo>
                <a:lnTo>
                  <a:pt x="248393" y="215932"/>
                </a:lnTo>
                <a:lnTo>
                  <a:pt x="226104" y="0"/>
                </a:lnTo>
                <a:lnTo>
                  <a:pt x="189681" y="240287"/>
                </a:lnTo>
                <a:lnTo>
                  <a:pt x="132531" y="121701"/>
                </a:lnTo>
                <a:lnTo>
                  <a:pt x="147533" y="261242"/>
                </a:lnTo>
                <a:lnTo>
                  <a:pt x="37281" y="186376"/>
                </a:lnTo>
                <a:lnTo>
                  <a:pt x="105575" y="296389"/>
                </a:lnTo>
                <a:lnTo>
                  <a:pt x="28575" y="287531"/>
                </a:lnTo>
                <a:lnTo>
                  <a:pt x="105470" y="354825"/>
                </a:lnTo>
                <a:lnTo>
                  <a:pt x="0" y="354825"/>
                </a:lnTo>
                <a:lnTo>
                  <a:pt x="0" y="371494"/>
                </a:lnTo>
                <a:lnTo>
                  <a:pt x="457200" y="371494"/>
                </a:lnTo>
                <a:close/>
                <a:moveTo>
                  <a:pt x="130092" y="354187"/>
                </a:moveTo>
                <a:lnTo>
                  <a:pt x="79829" y="310201"/>
                </a:lnTo>
                <a:lnTo>
                  <a:pt x="103642" y="312953"/>
                </a:lnTo>
                <a:lnTo>
                  <a:pt x="137932" y="316887"/>
                </a:lnTo>
                <a:lnTo>
                  <a:pt x="119748" y="287598"/>
                </a:lnTo>
                <a:lnTo>
                  <a:pt x="92821" y="244211"/>
                </a:lnTo>
                <a:lnTo>
                  <a:pt x="138179" y="275015"/>
                </a:lnTo>
                <a:lnTo>
                  <a:pt x="167964" y="295237"/>
                </a:lnTo>
                <a:lnTo>
                  <a:pt x="164154" y="259442"/>
                </a:lnTo>
                <a:lnTo>
                  <a:pt x="159477" y="215903"/>
                </a:lnTo>
                <a:lnTo>
                  <a:pt x="174717" y="247526"/>
                </a:lnTo>
                <a:lnTo>
                  <a:pt x="198120" y="296104"/>
                </a:lnTo>
                <a:lnTo>
                  <a:pt x="206207" y="242811"/>
                </a:lnTo>
                <a:lnTo>
                  <a:pt x="223056" y="131807"/>
                </a:lnTo>
                <a:lnTo>
                  <a:pt x="231915" y="217637"/>
                </a:lnTo>
                <a:lnTo>
                  <a:pt x="235725" y="254708"/>
                </a:lnTo>
                <a:lnTo>
                  <a:pt x="260814" y="227143"/>
                </a:lnTo>
                <a:lnTo>
                  <a:pt x="311077" y="171898"/>
                </a:lnTo>
                <a:lnTo>
                  <a:pt x="283674" y="243811"/>
                </a:lnTo>
                <a:lnTo>
                  <a:pt x="271853" y="274815"/>
                </a:lnTo>
                <a:lnTo>
                  <a:pt x="303781" y="265786"/>
                </a:lnTo>
                <a:lnTo>
                  <a:pt x="361588" y="249431"/>
                </a:lnTo>
                <a:lnTo>
                  <a:pt x="327660" y="293284"/>
                </a:lnTo>
                <a:lnTo>
                  <a:pt x="307400" y="319526"/>
                </a:lnTo>
                <a:lnTo>
                  <a:pt x="340547" y="320135"/>
                </a:lnTo>
                <a:lnTo>
                  <a:pt x="358235" y="320459"/>
                </a:lnTo>
                <a:lnTo>
                  <a:pt x="300476" y="354187"/>
                </a:lnTo>
                <a:close/>
              </a:path>
            </a:pathLst>
          </a:custGeom>
          <a:solidFill>
            <a:srgbClr val="FFFF00"/>
          </a:solidFill>
          <a:ln w="9525" cap="flat">
            <a:solidFill>
              <a:srgbClr val="FFC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black"/>
              </a:solidFill>
              <a:latin typeface="Calibri" panose="020F0502020204030204"/>
            </a:endParaRPr>
          </a:p>
        </p:txBody>
      </p:sp>
      <p:cxnSp>
        <p:nvCxnSpPr>
          <p:cNvPr id="19" name="Straight Arrow Connector 18">
            <a:extLst>
              <a:ext uri="{FF2B5EF4-FFF2-40B4-BE49-F238E27FC236}">
                <a16:creationId xmlns:a16="http://schemas.microsoft.com/office/drawing/2014/main" id="{1A140ABB-65AB-0982-CB29-EEC11B62D4BE}"/>
              </a:ext>
            </a:extLst>
          </p:cNvPr>
          <p:cNvCxnSpPr>
            <a:cxnSpLocks/>
          </p:cNvCxnSpPr>
          <p:nvPr/>
        </p:nvCxnSpPr>
        <p:spPr>
          <a:xfrm>
            <a:off x="5391606" y="2827314"/>
            <a:ext cx="417786" cy="474293"/>
          </a:xfrm>
          <a:prstGeom prst="straightConnector1">
            <a:avLst/>
          </a:prstGeom>
          <a:noFill/>
          <a:ln w="38100" cap="flat" cmpd="sng" algn="ctr">
            <a:solidFill>
              <a:srgbClr val="FFC000"/>
            </a:solidFill>
            <a:prstDash val="sysDot"/>
            <a:miter lim="800000"/>
            <a:tailEnd type="triangle"/>
          </a:ln>
          <a:effectLst/>
        </p:spPr>
      </p:cxnSp>
      <p:sp>
        <p:nvSpPr>
          <p:cNvPr id="20" name="Arrow: Down 19">
            <a:extLst>
              <a:ext uri="{FF2B5EF4-FFF2-40B4-BE49-F238E27FC236}">
                <a16:creationId xmlns:a16="http://schemas.microsoft.com/office/drawing/2014/main" id="{1420B9C0-42B7-B366-9995-0240CEED7C53}"/>
              </a:ext>
            </a:extLst>
          </p:cNvPr>
          <p:cNvSpPr/>
          <p:nvPr/>
        </p:nvSpPr>
        <p:spPr>
          <a:xfrm rot="18839791">
            <a:off x="3250760" y="1542810"/>
            <a:ext cx="284197" cy="2108134"/>
          </a:xfrm>
          <a:prstGeom prst="downArrow">
            <a:avLst/>
          </a:prstGeom>
          <a:solidFill>
            <a:srgbClr val="0070C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Down 20">
            <a:extLst>
              <a:ext uri="{FF2B5EF4-FFF2-40B4-BE49-F238E27FC236}">
                <a16:creationId xmlns:a16="http://schemas.microsoft.com/office/drawing/2014/main" id="{155A0C12-775F-0127-B91B-C3F55F64B873}"/>
              </a:ext>
            </a:extLst>
          </p:cNvPr>
          <p:cNvSpPr/>
          <p:nvPr/>
        </p:nvSpPr>
        <p:spPr>
          <a:xfrm rot="18839791">
            <a:off x="5532344" y="3454864"/>
            <a:ext cx="284197" cy="2889517"/>
          </a:xfrm>
          <a:prstGeom prst="downArrow">
            <a:avLst/>
          </a:prstGeom>
          <a:solidFill>
            <a:srgbClr val="0070C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Down 21">
            <a:extLst>
              <a:ext uri="{FF2B5EF4-FFF2-40B4-BE49-F238E27FC236}">
                <a16:creationId xmlns:a16="http://schemas.microsoft.com/office/drawing/2014/main" id="{9981111E-3F60-8AD6-5E92-406B2F569C39}"/>
              </a:ext>
            </a:extLst>
          </p:cNvPr>
          <p:cNvSpPr/>
          <p:nvPr/>
        </p:nvSpPr>
        <p:spPr>
          <a:xfrm rot="16489877">
            <a:off x="4980955" y="4991338"/>
            <a:ext cx="284197" cy="1671586"/>
          </a:xfrm>
          <a:prstGeom prst="downArrow">
            <a:avLst/>
          </a:prstGeom>
          <a:solidFill>
            <a:srgbClr val="FF0000">
              <a:alpha val="7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Arrow: Down 22">
            <a:extLst>
              <a:ext uri="{FF2B5EF4-FFF2-40B4-BE49-F238E27FC236}">
                <a16:creationId xmlns:a16="http://schemas.microsoft.com/office/drawing/2014/main" id="{E782046B-2C99-B555-1F3A-F5FDCB6EF336}"/>
              </a:ext>
            </a:extLst>
          </p:cNvPr>
          <p:cNvSpPr/>
          <p:nvPr/>
        </p:nvSpPr>
        <p:spPr>
          <a:xfrm rot="15235625">
            <a:off x="7153461" y="1079966"/>
            <a:ext cx="284197" cy="1671586"/>
          </a:xfrm>
          <a:prstGeom prst="downArrow">
            <a:avLst/>
          </a:prstGeom>
          <a:solidFill>
            <a:srgbClr val="FF0000">
              <a:alpha val="7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Arrow: Down 23">
            <a:extLst>
              <a:ext uri="{FF2B5EF4-FFF2-40B4-BE49-F238E27FC236}">
                <a16:creationId xmlns:a16="http://schemas.microsoft.com/office/drawing/2014/main" id="{B91FEFDE-0598-706C-08DB-05844B7A2A08}"/>
              </a:ext>
            </a:extLst>
          </p:cNvPr>
          <p:cNvSpPr/>
          <p:nvPr/>
        </p:nvSpPr>
        <p:spPr>
          <a:xfrm rot="17793826">
            <a:off x="6815862" y="3085923"/>
            <a:ext cx="284197" cy="1671586"/>
          </a:xfrm>
          <a:prstGeom prst="downArrow">
            <a:avLst/>
          </a:prstGeom>
          <a:solidFill>
            <a:srgbClr val="FF0000">
              <a:alpha val="7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Arrow: Down 24">
            <a:extLst>
              <a:ext uri="{FF2B5EF4-FFF2-40B4-BE49-F238E27FC236}">
                <a16:creationId xmlns:a16="http://schemas.microsoft.com/office/drawing/2014/main" id="{0379BCB3-822D-12C0-B402-6EDD4D68A044}"/>
              </a:ext>
            </a:extLst>
          </p:cNvPr>
          <p:cNvSpPr/>
          <p:nvPr/>
        </p:nvSpPr>
        <p:spPr>
          <a:xfrm rot="17793826">
            <a:off x="8207586" y="4341839"/>
            <a:ext cx="284197" cy="1671586"/>
          </a:xfrm>
          <a:prstGeom prst="downArrow">
            <a:avLst/>
          </a:prstGeom>
          <a:solidFill>
            <a:srgbClr val="FF0000">
              <a:alpha val="7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Down 25">
            <a:extLst>
              <a:ext uri="{FF2B5EF4-FFF2-40B4-BE49-F238E27FC236}">
                <a16:creationId xmlns:a16="http://schemas.microsoft.com/office/drawing/2014/main" id="{3B380227-090E-115E-F113-06A78F0F5D01}"/>
              </a:ext>
            </a:extLst>
          </p:cNvPr>
          <p:cNvSpPr/>
          <p:nvPr/>
        </p:nvSpPr>
        <p:spPr>
          <a:xfrm rot="17614488">
            <a:off x="5176577" y="2072066"/>
            <a:ext cx="284197" cy="825844"/>
          </a:xfrm>
          <a:prstGeom prst="downArrow">
            <a:avLst/>
          </a:prstGeom>
          <a:solidFill>
            <a:srgbClr val="0070C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Arrow: Down 26">
            <a:extLst>
              <a:ext uri="{FF2B5EF4-FFF2-40B4-BE49-F238E27FC236}">
                <a16:creationId xmlns:a16="http://schemas.microsoft.com/office/drawing/2014/main" id="{84F03055-BEB2-DB32-1453-2A1833BB44F6}"/>
              </a:ext>
            </a:extLst>
          </p:cNvPr>
          <p:cNvSpPr/>
          <p:nvPr/>
        </p:nvSpPr>
        <p:spPr>
          <a:xfrm rot="17207898">
            <a:off x="4205676" y="4920595"/>
            <a:ext cx="284197" cy="825844"/>
          </a:xfrm>
          <a:prstGeom prst="downArrow">
            <a:avLst/>
          </a:prstGeom>
          <a:solidFill>
            <a:srgbClr val="0070C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28" name="Group 27">
            <a:extLst>
              <a:ext uri="{FF2B5EF4-FFF2-40B4-BE49-F238E27FC236}">
                <a16:creationId xmlns:a16="http://schemas.microsoft.com/office/drawing/2014/main" id="{DF6702B7-A87C-DADB-4428-00C3472DA29F}"/>
              </a:ext>
            </a:extLst>
          </p:cNvPr>
          <p:cNvGrpSpPr/>
          <p:nvPr/>
        </p:nvGrpSpPr>
        <p:grpSpPr>
          <a:xfrm>
            <a:off x="2614549" y="2677070"/>
            <a:ext cx="383387" cy="462761"/>
            <a:chOff x="2722133" y="1396551"/>
            <a:chExt cx="383387" cy="462761"/>
          </a:xfrm>
          <a:effectLst>
            <a:glow rad="63500">
              <a:srgbClr val="00B0F0">
                <a:alpha val="40000"/>
              </a:srgbClr>
            </a:glow>
          </a:effectLst>
        </p:grpSpPr>
        <p:grpSp>
          <p:nvGrpSpPr>
            <p:cNvPr id="32" name="Group 31">
              <a:extLst>
                <a:ext uri="{FF2B5EF4-FFF2-40B4-BE49-F238E27FC236}">
                  <a16:creationId xmlns:a16="http://schemas.microsoft.com/office/drawing/2014/main" id="{62D83093-BEA7-DFD1-2288-ED868702B789}"/>
                </a:ext>
              </a:extLst>
            </p:cNvPr>
            <p:cNvGrpSpPr/>
            <p:nvPr/>
          </p:nvGrpSpPr>
          <p:grpSpPr>
            <a:xfrm>
              <a:off x="2722133" y="1396551"/>
              <a:ext cx="383387" cy="462761"/>
              <a:chOff x="514052" y="1400237"/>
              <a:chExt cx="383387" cy="462761"/>
            </a:xfrm>
          </p:grpSpPr>
          <p:grpSp>
            <p:nvGrpSpPr>
              <p:cNvPr id="34" name="Group 33">
                <a:extLst>
                  <a:ext uri="{FF2B5EF4-FFF2-40B4-BE49-F238E27FC236}">
                    <a16:creationId xmlns:a16="http://schemas.microsoft.com/office/drawing/2014/main" id="{E7E3AEDC-8FDD-7894-4E53-C75BEDBF820A}"/>
                  </a:ext>
                </a:extLst>
              </p:cNvPr>
              <p:cNvGrpSpPr/>
              <p:nvPr/>
            </p:nvGrpSpPr>
            <p:grpSpPr>
              <a:xfrm>
                <a:off x="514052" y="1575457"/>
                <a:ext cx="383387" cy="287541"/>
                <a:chOff x="-3473664" y="1929043"/>
                <a:chExt cx="720000" cy="540000"/>
              </a:xfrm>
            </p:grpSpPr>
            <p:sp>
              <p:nvSpPr>
                <p:cNvPr id="37" name="Rectangle 36">
                  <a:extLst>
                    <a:ext uri="{FF2B5EF4-FFF2-40B4-BE49-F238E27FC236}">
                      <a16:creationId xmlns:a16="http://schemas.microsoft.com/office/drawing/2014/main" id="{47662834-DDFD-B9A1-0976-CD249AAFCB6C}"/>
                    </a:ext>
                  </a:extLst>
                </p:cNvPr>
                <p:cNvSpPr/>
                <p:nvPr/>
              </p:nvSpPr>
              <p:spPr>
                <a:xfrm>
                  <a:off x="-3473664" y="1929043"/>
                  <a:ext cx="720000" cy="540000"/>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lowchart: Terminator 37">
                  <a:extLst>
                    <a:ext uri="{FF2B5EF4-FFF2-40B4-BE49-F238E27FC236}">
                      <a16:creationId xmlns:a16="http://schemas.microsoft.com/office/drawing/2014/main" id="{38A646F1-15C8-8BEC-850B-D3A34475B69E}"/>
                    </a:ext>
                  </a:extLst>
                </p:cNvPr>
                <p:cNvSpPr/>
                <p:nvPr/>
              </p:nvSpPr>
              <p:spPr>
                <a:xfrm>
                  <a:off x="-3398210" y="2058719"/>
                  <a:ext cx="580305" cy="252109"/>
                </a:xfrm>
                <a:prstGeom prst="flowChartTerminator">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35" name="Straight Connector 34">
                <a:extLst>
                  <a:ext uri="{FF2B5EF4-FFF2-40B4-BE49-F238E27FC236}">
                    <a16:creationId xmlns:a16="http://schemas.microsoft.com/office/drawing/2014/main" id="{294CA57C-368D-5083-905F-31E90AADC1EA}"/>
                  </a:ext>
                </a:extLst>
              </p:cNvPr>
              <p:cNvCxnSpPr>
                <a:cxnSpLocks/>
              </p:cNvCxnSpPr>
              <p:nvPr/>
            </p:nvCxnSpPr>
            <p:spPr>
              <a:xfrm>
                <a:off x="675154" y="1400237"/>
                <a:ext cx="0" cy="110517"/>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3DC12A4-F747-28C1-A8DF-26F8334CEB95}"/>
                  </a:ext>
                </a:extLst>
              </p:cNvPr>
              <p:cNvCxnSpPr>
                <a:cxnSpLocks/>
              </p:cNvCxnSpPr>
              <p:nvPr/>
            </p:nvCxnSpPr>
            <p:spPr>
              <a:xfrm>
                <a:off x="734209" y="1400237"/>
                <a:ext cx="0" cy="110517"/>
              </a:xfrm>
              <a:prstGeom prst="line">
                <a:avLst/>
              </a:prstGeom>
              <a:ln w="28575"/>
            </p:spPr>
            <p:style>
              <a:lnRef idx="1">
                <a:schemeClr val="dk1"/>
              </a:lnRef>
              <a:fillRef idx="0">
                <a:schemeClr val="dk1"/>
              </a:fillRef>
              <a:effectRef idx="0">
                <a:schemeClr val="dk1"/>
              </a:effectRef>
              <a:fontRef idx="minor">
                <a:schemeClr val="tx1"/>
              </a:fontRef>
            </p:style>
          </p:cxnSp>
        </p:grpSp>
        <p:sp>
          <p:nvSpPr>
            <p:cNvPr id="33" name="Oval 32">
              <a:extLst>
                <a:ext uri="{FF2B5EF4-FFF2-40B4-BE49-F238E27FC236}">
                  <a16:creationId xmlns:a16="http://schemas.microsoft.com/office/drawing/2014/main" id="{089F5253-0027-1C96-A131-25EEDE40022C}"/>
                </a:ext>
              </a:extLst>
            </p:cNvPr>
            <p:cNvSpPr/>
            <p:nvPr/>
          </p:nvSpPr>
          <p:spPr>
            <a:xfrm>
              <a:off x="2888575" y="1681394"/>
              <a:ext cx="50501" cy="541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29" name="Group 28">
            <a:extLst>
              <a:ext uri="{FF2B5EF4-FFF2-40B4-BE49-F238E27FC236}">
                <a16:creationId xmlns:a16="http://schemas.microsoft.com/office/drawing/2014/main" id="{B546F060-BB6F-25F4-2192-325071F0A720}"/>
              </a:ext>
            </a:extLst>
          </p:cNvPr>
          <p:cNvGrpSpPr/>
          <p:nvPr/>
        </p:nvGrpSpPr>
        <p:grpSpPr>
          <a:xfrm>
            <a:off x="4124139" y="3385042"/>
            <a:ext cx="578127" cy="418936"/>
            <a:chOff x="8611249" y="304362"/>
            <a:chExt cx="578127" cy="418936"/>
          </a:xfrm>
          <a:effectLst>
            <a:glow rad="76200">
              <a:srgbClr val="00B0F0">
                <a:alpha val="40000"/>
              </a:srgbClr>
            </a:glow>
          </a:effectLst>
        </p:grpSpPr>
        <p:sp>
          <p:nvSpPr>
            <p:cNvPr id="30" name="Flowchart: Delay 6">
              <a:extLst>
                <a:ext uri="{FF2B5EF4-FFF2-40B4-BE49-F238E27FC236}">
                  <a16:creationId xmlns:a16="http://schemas.microsoft.com/office/drawing/2014/main" id="{0EA328AB-C5DC-DD8D-4D6E-B11D7926BE8B}"/>
                </a:ext>
              </a:extLst>
            </p:cNvPr>
            <p:cNvSpPr/>
            <p:nvPr/>
          </p:nvSpPr>
          <p:spPr>
            <a:xfrm rot="16200000">
              <a:off x="8690845" y="224766"/>
              <a:ext cx="418936" cy="578127"/>
            </a:xfrm>
            <a:prstGeom prst="rect">
              <a:avLst/>
            </a:prstGeom>
            <a:solidFill>
              <a:sysClr val="window" lastClr="FFFFFF"/>
            </a:solidFill>
            <a:ln w="28575"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Half Frame 30">
              <a:extLst>
                <a:ext uri="{FF2B5EF4-FFF2-40B4-BE49-F238E27FC236}">
                  <a16:creationId xmlns:a16="http://schemas.microsoft.com/office/drawing/2014/main" id="{AF8CB908-E341-6F39-02E9-CB0C0B722751}"/>
                </a:ext>
              </a:extLst>
            </p:cNvPr>
            <p:cNvSpPr/>
            <p:nvPr/>
          </p:nvSpPr>
          <p:spPr>
            <a:xfrm rot="13543852">
              <a:off x="8789194" y="325109"/>
              <a:ext cx="237808" cy="270273"/>
            </a:xfrm>
            <a:prstGeom prst="halfFrame">
              <a:avLst>
                <a:gd name="adj1" fmla="val 10016"/>
                <a:gd name="adj2" fmla="val 1034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grpSp>
    </p:spTree>
    <p:extLst>
      <p:ext uri="{BB962C8B-B14F-4D97-AF65-F5344CB8AC3E}">
        <p14:creationId xmlns:p14="http://schemas.microsoft.com/office/powerpoint/2010/main" val="305278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701636" y="379923"/>
            <a:ext cx="6996546" cy="585203"/>
          </a:xfrm>
        </p:spPr>
        <p:txBody>
          <a:bodyPr>
            <a:noAutofit/>
          </a:bodyPr>
          <a:lstStyle/>
          <a:p>
            <a:pPr lvl="0"/>
            <a:r>
              <a:rPr lang="en-US" dirty="0"/>
              <a:t>Capabilities – Operational Analysis</a:t>
            </a:r>
          </a:p>
        </p:txBody>
      </p:sp>
      <p:sp>
        <p:nvSpPr>
          <p:cNvPr id="10" name="Text Placeholder 13"/>
          <p:cNvSpPr>
            <a:spLocks noGrp="1"/>
          </p:cNvSpPr>
          <p:nvPr>
            <p:ph type="body" sz="quarter" idx="21"/>
          </p:nvPr>
        </p:nvSpPr>
        <p:spPr>
          <a:xfrm>
            <a:off x="888234" y="1895302"/>
            <a:ext cx="2635551" cy="4176315"/>
          </a:xfrm>
        </p:spPr>
        <p:txBody>
          <a:bodyPr>
            <a:noAutofit/>
          </a:bodyPr>
          <a:lstStyle/>
          <a:p>
            <a:pPr marL="285750" indent="-285750">
              <a:buFont typeface="Arial" panose="020B0604020202020204" pitchFamily="34" charset="0"/>
              <a:buChar char="•"/>
            </a:pPr>
            <a:r>
              <a:rPr lang="en-GB" sz="1600" b="1" dirty="0">
                <a:solidFill>
                  <a:srgbClr val="E57200"/>
                </a:solidFill>
              </a:rPr>
              <a:t>Future Beyond Line-of-Sight Communications </a:t>
            </a:r>
            <a:r>
              <a:rPr lang="en-GB" sz="1600" dirty="0">
                <a:solidFill>
                  <a:srgbClr val="E57200"/>
                </a:solidFill>
              </a:rPr>
              <a:t>– analysis of use case scenarios to agree MOD needs for FBLOS in the 2040 timeframe.</a:t>
            </a:r>
          </a:p>
          <a:p>
            <a:pPr marL="285750" indent="-285750">
              <a:buFont typeface="Arial" panose="020B0604020202020204" pitchFamily="34" charset="0"/>
              <a:buChar char="•"/>
            </a:pPr>
            <a:r>
              <a:rPr lang="en-GB" sz="1600" b="1" dirty="0">
                <a:solidFill>
                  <a:srgbClr val="E57200"/>
                </a:solidFill>
              </a:rPr>
              <a:t>CBR Modelling </a:t>
            </a:r>
            <a:r>
              <a:rPr lang="en-GB" sz="1600" dirty="0">
                <a:solidFill>
                  <a:srgbClr val="E57200"/>
                </a:solidFill>
              </a:rPr>
              <a:t>– helping Dstl and DEFRA simulate different PPE supply strategies and hazard reduction efforts.</a:t>
            </a:r>
          </a:p>
          <a:p>
            <a:pPr marL="285750" indent="-285750">
              <a:buFont typeface="Arial" panose="020B0604020202020204" pitchFamily="34" charset="0"/>
              <a:buChar char="•"/>
            </a:pPr>
            <a:r>
              <a:rPr lang="en-GB" sz="1600" b="1" dirty="0">
                <a:solidFill>
                  <a:srgbClr val="E57200"/>
                </a:solidFill>
              </a:rPr>
              <a:t>Human Augmentation </a:t>
            </a:r>
            <a:r>
              <a:rPr lang="en-GB" sz="1600" dirty="0">
                <a:solidFill>
                  <a:srgbClr val="E57200"/>
                </a:solidFill>
              </a:rPr>
              <a:t>– identifying areas of future science and technology that could augment human capability in the military domain.</a:t>
            </a:r>
          </a:p>
        </p:txBody>
      </p:sp>
      <p:sp>
        <p:nvSpPr>
          <p:cNvPr id="44" name="Hexagon 43"/>
          <p:cNvSpPr/>
          <p:nvPr/>
        </p:nvSpPr>
        <p:spPr>
          <a:xfrm>
            <a:off x="7228086" y="1840710"/>
            <a:ext cx="1564695" cy="1323202"/>
          </a:xfrm>
          <a:prstGeom prst="hexagon">
            <a:avLst/>
          </a:prstGeom>
          <a:gradFill flip="none" rotWithShape="1">
            <a:gsLst>
              <a:gs pos="32000">
                <a:schemeClr val="accent2">
                  <a:lumMod val="97000"/>
                  <a:lumOff val="3000"/>
                </a:schemeClr>
              </a:gs>
              <a:gs pos="100000">
                <a:schemeClr val="accent2">
                  <a:lumMod val="60000"/>
                  <a:lumOff val="40000"/>
                </a:schemeClr>
              </a:gs>
            </a:gsLst>
            <a:lin ang="1920000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Soleto Light" panose="020B0406020203030204" pitchFamily="34" charset="0"/>
                <a:ea typeface="+mn-ea"/>
                <a:cs typeface="+mn-cs"/>
              </a:rPr>
              <a:t>Business C</a:t>
            </a:r>
            <a:r>
              <a:rPr kumimoji="0" lang="en-US" sz="1200" b="1" i="0" u="none" strike="noStrike" kern="1200" cap="none" spc="0" normalizeH="0" baseline="0" noProof="0" dirty="0" err="1">
                <a:ln>
                  <a:noFill/>
                </a:ln>
                <a:solidFill>
                  <a:prstClr val="white"/>
                </a:solidFill>
                <a:effectLst/>
                <a:uLnTx/>
                <a:uFillTx/>
                <a:latin typeface="Soleto Light" panose="020B0406020203030204" pitchFamily="34" charset="0"/>
                <a:ea typeface="+mn-ea"/>
                <a:cs typeface="+mn-cs"/>
              </a:rPr>
              <a:t>ase</a:t>
            </a:r>
            <a:r>
              <a:rPr kumimoji="0" lang="en-US" sz="1200" b="1" i="0" u="none" strike="noStrike" kern="1200" cap="none" spc="0" normalizeH="0" baseline="0" noProof="0" dirty="0">
                <a:ln>
                  <a:noFill/>
                </a:ln>
                <a:solidFill>
                  <a:prstClr val="white"/>
                </a:solidFill>
                <a:effectLst/>
                <a:uLnTx/>
                <a:uFillTx/>
                <a:latin typeface="Soleto Light" panose="020B0406020203030204" pitchFamily="34" charset="0"/>
                <a:ea typeface="+mn-ea"/>
                <a:cs typeface="+mn-cs"/>
              </a:rPr>
              <a:t> &amp; Approvals Support</a:t>
            </a:r>
          </a:p>
        </p:txBody>
      </p:sp>
      <p:sp>
        <p:nvSpPr>
          <p:cNvPr id="45" name="Hexagon 44"/>
          <p:cNvSpPr/>
          <p:nvPr/>
        </p:nvSpPr>
        <p:spPr>
          <a:xfrm>
            <a:off x="7228087" y="4684521"/>
            <a:ext cx="1564695" cy="1323202"/>
          </a:xfrm>
          <a:prstGeom prst="hexagon">
            <a:avLst/>
          </a:prstGeom>
          <a:gradFill flip="none" rotWithShape="1">
            <a:gsLst>
              <a:gs pos="32000">
                <a:schemeClr val="accent2">
                  <a:lumMod val="97000"/>
                  <a:lumOff val="3000"/>
                </a:schemeClr>
              </a:gs>
              <a:gs pos="100000">
                <a:schemeClr val="accent2">
                  <a:lumMod val="60000"/>
                  <a:lumOff val="40000"/>
                </a:schemeClr>
              </a:gs>
            </a:gsLst>
            <a:lin ang="1920000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Soleto Light" panose="020B0406020203030204" pitchFamily="34" charset="0"/>
                <a:ea typeface="+mn-ea"/>
                <a:cs typeface="+mn-cs"/>
              </a:rPr>
              <a:t>Decision Support</a:t>
            </a:r>
          </a:p>
        </p:txBody>
      </p:sp>
      <p:sp>
        <p:nvSpPr>
          <p:cNvPr id="47" name="Hexagon 46"/>
          <p:cNvSpPr/>
          <p:nvPr/>
        </p:nvSpPr>
        <p:spPr>
          <a:xfrm>
            <a:off x="4600821" y="3260540"/>
            <a:ext cx="1564695" cy="1323202"/>
          </a:xfrm>
          <a:prstGeom prst="hexagon">
            <a:avLst/>
          </a:prstGeom>
          <a:gradFill flip="none" rotWithShape="1">
            <a:gsLst>
              <a:gs pos="32000">
                <a:schemeClr val="accent2">
                  <a:lumMod val="97000"/>
                  <a:lumOff val="3000"/>
                </a:schemeClr>
              </a:gs>
              <a:gs pos="100000">
                <a:schemeClr val="accent2">
                  <a:lumMod val="60000"/>
                  <a:lumOff val="40000"/>
                </a:schemeClr>
              </a:gs>
            </a:gsLst>
            <a:lin ang="1920000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Soleto Light" panose="020B0406020203030204" pitchFamily="34" charset="0"/>
                <a:ea typeface="+mn-ea"/>
                <a:cs typeface="+mn-cs"/>
              </a:rPr>
              <a:t>Modelling and Simulation</a:t>
            </a:r>
          </a:p>
        </p:txBody>
      </p:sp>
      <p:sp>
        <p:nvSpPr>
          <p:cNvPr id="49" name="Hexagon 48"/>
          <p:cNvSpPr/>
          <p:nvPr/>
        </p:nvSpPr>
        <p:spPr>
          <a:xfrm>
            <a:off x="8539284" y="3957030"/>
            <a:ext cx="1564695" cy="1323202"/>
          </a:xfrm>
          <a:prstGeom prst="hexagon">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a:off x="5910197" y="2529069"/>
            <a:ext cx="1564695" cy="1343041"/>
          </a:xfrm>
          <a:prstGeom prst="hexagon">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10960" y="2524371"/>
            <a:ext cx="1563932" cy="1341465"/>
          </a:xfrm>
          <a:prstGeom prst="hexagon">
            <a:avLst/>
          </a:prstGeom>
          <a:ln>
            <a:no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990" y="3957030"/>
            <a:ext cx="1597107" cy="1372652"/>
          </a:xfrm>
          <a:prstGeom prst="hexagon">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496"/>
          <a:stretch/>
        </p:blipFill>
        <p:spPr>
          <a:xfrm>
            <a:off x="4601730" y="1877754"/>
            <a:ext cx="1562875" cy="1315304"/>
          </a:xfrm>
          <a:prstGeom prst="hexagon">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522857" y="2529590"/>
            <a:ext cx="1577648" cy="1326936"/>
          </a:xfrm>
          <a:prstGeom prst="hexagon">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94490" y="3248832"/>
            <a:ext cx="1588869" cy="1320766"/>
          </a:xfrm>
          <a:prstGeom prst="hexagon">
            <a:avLst/>
          </a:prstGeom>
          <a:ln>
            <a:noFill/>
          </a:ln>
        </p:spPr>
      </p:pic>
      <p:sp>
        <p:nvSpPr>
          <p:cNvPr id="16" name="Hexagon 15"/>
          <p:cNvSpPr/>
          <p:nvPr/>
        </p:nvSpPr>
        <p:spPr>
          <a:xfrm>
            <a:off x="8561210" y="3957030"/>
            <a:ext cx="1564695" cy="1323202"/>
          </a:xfrm>
          <a:prstGeom prst="hexagon">
            <a:avLst/>
          </a:prstGeom>
          <a:gradFill flip="none" rotWithShape="1">
            <a:gsLst>
              <a:gs pos="32000">
                <a:schemeClr val="accent2">
                  <a:lumMod val="97000"/>
                  <a:lumOff val="3000"/>
                </a:schemeClr>
              </a:gs>
              <a:gs pos="100000">
                <a:schemeClr val="accent2">
                  <a:lumMod val="60000"/>
                  <a:lumOff val="40000"/>
                </a:schemeClr>
              </a:gs>
            </a:gsLst>
            <a:lin ang="1920000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Soleto Light" panose="020B0406020203030204" pitchFamily="34" charset="0"/>
                <a:ea typeface="+mn-ea"/>
                <a:cs typeface="+mn-cs"/>
              </a:rPr>
              <a:t>Concept Definition &amp; Analysis</a:t>
            </a:r>
          </a:p>
        </p:txBody>
      </p:sp>
      <p:sp>
        <p:nvSpPr>
          <p:cNvPr id="17" name="Text Placeholder 13"/>
          <p:cNvSpPr>
            <a:spLocks noGrp="1"/>
          </p:cNvSpPr>
          <p:nvPr>
            <p:ph type="body" sz="quarter" idx="21"/>
          </p:nvPr>
        </p:nvSpPr>
        <p:spPr>
          <a:xfrm>
            <a:off x="888234" y="1497811"/>
            <a:ext cx="2635551" cy="342900"/>
          </a:xfrm>
        </p:spPr>
        <p:txBody>
          <a:bodyPr>
            <a:noAutofit/>
          </a:bodyPr>
          <a:lstStyle/>
          <a:p>
            <a:r>
              <a:rPr lang="en-GB" sz="1600" b="1" dirty="0">
                <a:solidFill>
                  <a:srgbClr val="E57200"/>
                </a:solidFill>
              </a:rPr>
              <a:t>Case-Studies:</a:t>
            </a:r>
            <a:endParaRPr lang="en-GB" sz="1600" dirty="0">
              <a:solidFill>
                <a:srgbClr val="E57200"/>
              </a:solidFill>
            </a:endParaRPr>
          </a:p>
        </p:txBody>
      </p:sp>
    </p:spTree>
    <p:extLst>
      <p:ext uri="{BB962C8B-B14F-4D97-AF65-F5344CB8AC3E}">
        <p14:creationId xmlns:p14="http://schemas.microsoft.com/office/powerpoint/2010/main" val="139879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AAA9-B25D-C8AD-C896-D8643AF86F18}"/>
              </a:ext>
            </a:extLst>
          </p:cNvPr>
          <p:cNvSpPr>
            <a:spLocks noGrp="1"/>
          </p:cNvSpPr>
          <p:nvPr>
            <p:ph type="title"/>
          </p:nvPr>
        </p:nvSpPr>
        <p:spPr/>
        <p:txBody>
          <a:bodyPr/>
          <a:lstStyle/>
          <a:p>
            <a:r>
              <a:rPr lang="en-GB" dirty="0"/>
              <a:t>Modelling Example: Use Case 6(b)</a:t>
            </a:r>
          </a:p>
        </p:txBody>
      </p:sp>
      <p:pic>
        <p:nvPicPr>
          <p:cNvPr id="5" name="Picture 4">
            <a:extLst>
              <a:ext uri="{FF2B5EF4-FFF2-40B4-BE49-F238E27FC236}">
                <a16:creationId xmlns:a16="http://schemas.microsoft.com/office/drawing/2014/main" id="{7FC4C220-C17B-C268-5E60-EC66E6835908}"/>
              </a:ext>
            </a:extLst>
          </p:cNvPr>
          <p:cNvPicPr>
            <a:picLocks noChangeAspect="1"/>
          </p:cNvPicPr>
          <p:nvPr/>
        </p:nvPicPr>
        <p:blipFill>
          <a:blip r:embed="rId3"/>
          <a:stretch>
            <a:fillRect/>
          </a:stretch>
        </p:blipFill>
        <p:spPr>
          <a:xfrm>
            <a:off x="800100" y="1135642"/>
            <a:ext cx="10232647" cy="5182358"/>
          </a:xfrm>
          <a:prstGeom prst="rect">
            <a:avLst/>
          </a:prstGeom>
        </p:spPr>
      </p:pic>
    </p:spTree>
    <p:extLst>
      <p:ext uri="{BB962C8B-B14F-4D97-AF65-F5344CB8AC3E}">
        <p14:creationId xmlns:p14="http://schemas.microsoft.com/office/powerpoint/2010/main" val="978972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AAA9-B25D-C8AD-C896-D8643AF86F18}"/>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A68ADED1-2A58-2B87-674E-5E441D189108}"/>
              </a:ext>
            </a:extLst>
          </p:cNvPr>
          <p:cNvSpPr>
            <a:spLocks noGrp="1"/>
          </p:cNvSpPr>
          <p:nvPr>
            <p:ph idx="1"/>
          </p:nvPr>
        </p:nvSpPr>
        <p:spPr/>
        <p:txBody>
          <a:bodyPr>
            <a:normAutofit/>
          </a:bodyPr>
          <a:lstStyle/>
          <a:p>
            <a:pPr marL="342900" indent="-342900">
              <a:buClr>
                <a:schemeClr val="accent4"/>
              </a:buClr>
              <a:buFont typeface="Wingdings" panose="05000000000000000000" pitchFamily="2" charset="2"/>
              <a:buChar char="Ø"/>
            </a:pPr>
            <a:r>
              <a:rPr lang="en-GB" dirty="0">
                <a:solidFill>
                  <a:schemeClr val="tx2"/>
                </a:solidFill>
              </a:rPr>
              <a:t>Gap Analysis</a:t>
            </a:r>
          </a:p>
          <a:p>
            <a:pPr marL="342900" indent="-342900">
              <a:buClr>
                <a:schemeClr val="accent4"/>
              </a:buClr>
              <a:buFont typeface="Wingdings" panose="05000000000000000000" pitchFamily="2" charset="2"/>
              <a:buChar char="Ø"/>
            </a:pPr>
            <a:r>
              <a:rPr lang="en-GB" dirty="0">
                <a:solidFill>
                  <a:schemeClr val="tx2"/>
                </a:solidFill>
              </a:rPr>
              <a:t>Cost Analysis</a:t>
            </a:r>
          </a:p>
          <a:p>
            <a:pPr marL="342900" indent="-342900">
              <a:buClr>
                <a:schemeClr val="accent4"/>
              </a:buClr>
              <a:buFont typeface="Wingdings" panose="05000000000000000000" pitchFamily="2" charset="2"/>
              <a:buChar char="Ø"/>
            </a:pPr>
            <a:r>
              <a:rPr lang="en-GB" dirty="0">
                <a:solidFill>
                  <a:schemeClr val="tx2"/>
                </a:solidFill>
              </a:rPr>
              <a:t>MOD RAS programme and platform investigations</a:t>
            </a:r>
          </a:p>
          <a:p>
            <a:pPr marL="342900" indent="-342900">
              <a:buClr>
                <a:schemeClr val="accent4"/>
              </a:buClr>
              <a:buFont typeface="Wingdings" panose="05000000000000000000" pitchFamily="2" charset="2"/>
              <a:buChar char="Ø"/>
            </a:pPr>
            <a:r>
              <a:rPr lang="en-GB" dirty="0">
                <a:solidFill>
                  <a:schemeClr val="tx2"/>
                </a:solidFill>
              </a:rPr>
              <a:t>Attending RAS experimentation events</a:t>
            </a:r>
          </a:p>
          <a:p>
            <a:pPr marL="342900" indent="-342900">
              <a:buClr>
                <a:schemeClr val="accent4"/>
              </a:buClr>
              <a:buFont typeface="Wingdings" panose="05000000000000000000" pitchFamily="2" charset="2"/>
              <a:buChar char="Ø"/>
            </a:pPr>
            <a:r>
              <a:rPr lang="en-GB" dirty="0">
                <a:solidFill>
                  <a:schemeClr val="tx2"/>
                </a:solidFill>
              </a:rPr>
              <a:t>Modelling</a:t>
            </a:r>
          </a:p>
          <a:p>
            <a:pPr marL="571500" lvl="2" indent="-342900">
              <a:buClr>
                <a:schemeClr val="accent4"/>
              </a:buClr>
              <a:buFont typeface="Wingdings" panose="05000000000000000000" pitchFamily="2" charset="2"/>
              <a:buChar char="Ø"/>
            </a:pPr>
            <a:r>
              <a:rPr lang="en-GB" dirty="0">
                <a:solidFill>
                  <a:schemeClr val="tx2"/>
                </a:solidFill>
              </a:rPr>
              <a:t>Theatre Entry Use Case modelled in SIMUL8.  </a:t>
            </a:r>
          </a:p>
          <a:p>
            <a:pPr marL="571500" lvl="2" indent="-342900">
              <a:buClr>
                <a:schemeClr val="accent4"/>
              </a:buClr>
              <a:buFont typeface="Wingdings" panose="05000000000000000000" pitchFamily="2" charset="2"/>
              <a:buChar char="Ø"/>
            </a:pPr>
            <a:r>
              <a:rPr lang="en-GB" dirty="0">
                <a:solidFill>
                  <a:schemeClr val="tx2"/>
                </a:solidFill>
              </a:rPr>
              <a:t>SEAD Use Case modelled in Python. </a:t>
            </a:r>
          </a:p>
          <a:p>
            <a:pPr marL="571500" lvl="2" indent="-342900">
              <a:buClr>
                <a:schemeClr val="accent4"/>
              </a:buClr>
              <a:buFont typeface="Wingdings" panose="05000000000000000000" pitchFamily="2" charset="2"/>
              <a:buChar char="Ø"/>
            </a:pPr>
            <a:r>
              <a:rPr lang="en-GB" dirty="0">
                <a:solidFill>
                  <a:schemeClr val="tx2"/>
                </a:solidFill>
              </a:rPr>
              <a:t>ASW Use Case to be modelled soon.</a:t>
            </a:r>
          </a:p>
          <a:p>
            <a:pPr marL="342900" indent="-342900">
              <a:buClr>
                <a:schemeClr val="accent4"/>
              </a:buClr>
              <a:buFont typeface="Wingdings" panose="05000000000000000000" pitchFamily="2" charset="2"/>
              <a:buChar char="Ø"/>
            </a:pPr>
            <a:endParaRPr lang="en-GB" dirty="0">
              <a:solidFill>
                <a:schemeClr val="tx2"/>
              </a:solidFill>
            </a:endParaRPr>
          </a:p>
          <a:p>
            <a:pPr marL="342900" indent="-342900">
              <a:buClr>
                <a:schemeClr val="accent4"/>
              </a:buClr>
              <a:buFont typeface="Wingdings" panose="05000000000000000000" pitchFamily="2" charset="2"/>
              <a:buChar char="Ø"/>
            </a:pPr>
            <a:r>
              <a:rPr lang="en-GB" b="1" dirty="0">
                <a:solidFill>
                  <a:schemeClr val="tx2"/>
                </a:solidFill>
              </a:rPr>
              <a:t>Full OA report for the MDIS programme (March 2024)</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p:txBody>
      </p:sp>
    </p:spTree>
    <p:extLst>
      <p:ext uri="{BB962C8B-B14F-4D97-AF65-F5344CB8AC3E}">
        <p14:creationId xmlns:p14="http://schemas.microsoft.com/office/powerpoint/2010/main" val="323669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77B9-DD0A-A2C1-31ED-4DAFB9926396}"/>
              </a:ext>
            </a:extLst>
          </p:cNvPr>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161091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E6366-9C41-0987-F9E7-9BFE7E3B6963}"/>
              </a:ext>
            </a:extLst>
          </p:cNvPr>
          <p:cNvSpPr>
            <a:spLocks noGrp="1"/>
          </p:cNvSpPr>
          <p:nvPr>
            <p:ph type="body" sz="quarter" idx="13"/>
          </p:nvPr>
        </p:nvSpPr>
        <p:spPr>
          <a:xfrm>
            <a:off x="5865779" y="624840"/>
            <a:ext cx="6326221" cy="5410200"/>
          </a:xfrm>
        </p:spPr>
        <p:txBody>
          <a:bodyPr>
            <a:normAutofit fontScale="85000" lnSpcReduction="20000"/>
          </a:bodyPr>
          <a:lstStyle/>
          <a:p>
            <a:pPr marL="342900" lvl="0" indent="-342900">
              <a:lnSpc>
                <a:spcPct val="143000"/>
              </a:lnSpc>
              <a:buFont typeface="+mj-lt"/>
              <a:buAutoNum type="arabicPeriod"/>
            </a:pPr>
            <a:endParaRPr lang="en-GB" sz="1800" dirty="0">
              <a:ea typeface="Times New Roman" panose="02020603050405020304" pitchFamily="18" charset="0"/>
            </a:endParaRPr>
          </a:p>
          <a:p>
            <a:pPr marL="742950" lvl="0" indent="-742950">
              <a:lnSpc>
                <a:spcPct val="143000"/>
              </a:lnSpc>
              <a:buFont typeface="+mj-lt"/>
              <a:buAutoNum type="arabicPeriod"/>
            </a:pPr>
            <a:r>
              <a:rPr lang="en-GB" sz="3600" dirty="0">
                <a:effectLst/>
                <a:ea typeface="Calibri" panose="020F0502020204030204" pitchFamily="34" charset="0"/>
              </a:rPr>
              <a:t>What is MDIS?</a:t>
            </a:r>
          </a:p>
          <a:p>
            <a:pPr marL="742950" lvl="0" indent="-742950">
              <a:lnSpc>
                <a:spcPct val="143000"/>
              </a:lnSpc>
              <a:buFont typeface="+mj-lt"/>
              <a:buAutoNum type="arabicPeriod"/>
            </a:pPr>
            <a:r>
              <a:rPr lang="en-GB" sz="3600" dirty="0">
                <a:ea typeface="Calibri" panose="020F0502020204030204" pitchFamily="34" charset="0"/>
              </a:rPr>
              <a:t>What is RAS?</a:t>
            </a:r>
          </a:p>
          <a:p>
            <a:pPr marL="742950" lvl="0" indent="-742950">
              <a:lnSpc>
                <a:spcPct val="143000"/>
              </a:lnSpc>
              <a:buFont typeface="+mj-lt"/>
              <a:buAutoNum type="arabicPeriod"/>
            </a:pPr>
            <a:r>
              <a:rPr lang="en-GB" sz="3600" dirty="0">
                <a:effectLst/>
                <a:ea typeface="Calibri" panose="020F0502020204030204" pitchFamily="34" charset="0"/>
              </a:rPr>
              <a:t>Operational An</a:t>
            </a:r>
            <a:r>
              <a:rPr lang="en-GB" sz="3600" dirty="0">
                <a:ea typeface="Calibri" panose="020F0502020204030204" pitchFamily="34" charset="0"/>
              </a:rPr>
              <a:t>alysis on MDIS</a:t>
            </a:r>
          </a:p>
          <a:p>
            <a:pPr marL="742950" lvl="0" indent="-742950">
              <a:lnSpc>
                <a:spcPct val="143000"/>
              </a:lnSpc>
              <a:buFont typeface="+mj-lt"/>
              <a:buAutoNum type="arabicPeriod"/>
            </a:pPr>
            <a:r>
              <a:rPr lang="en-GB" sz="3600" dirty="0">
                <a:effectLst/>
                <a:ea typeface="Calibri" panose="020F0502020204030204" pitchFamily="34" charset="0"/>
              </a:rPr>
              <a:t>MDIS Use Cases &amp; RAS Concepts</a:t>
            </a:r>
          </a:p>
          <a:p>
            <a:pPr marL="742950" lvl="0" indent="-742950">
              <a:lnSpc>
                <a:spcPct val="143000"/>
              </a:lnSpc>
              <a:buFont typeface="+mj-lt"/>
              <a:buAutoNum type="arabicPeriod"/>
            </a:pPr>
            <a:r>
              <a:rPr lang="en-GB" sz="3600" dirty="0">
                <a:ea typeface="Calibri" panose="020F0502020204030204" pitchFamily="34" charset="0"/>
              </a:rPr>
              <a:t>Measures of Merit</a:t>
            </a:r>
          </a:p>
          <a:p>
            <a:pPr marL="742950" lvl="0" indent="-742950">
              <a:lnSpc>
                <a:spcPct val="143000"/>
              </a:lnSpc>
              <a:buFont typeface="+mj-lt"/>
              <a:buAutoNum type="arabicPeriod"/>
            </a:pPr>
            <a:r>
              <a:rPr lang="en-GB" sz="3600" dirty="0">
                <a:effectLst/>
                <a:ea typeface="Calibri" panose="020F0502020204030204" pitchFamily="34" charset="0"/>
              </a:rPr>
              <a:t>Testing &amp; Modelling</a:t>
            </a:r>
          </a:p>
          <a:p>
            <a:pPr marL="742950" lvl="0" indent="-742950">
              <a:lnSpc>
                <a:spcPct val="143000"/>
              </a:lnSpc>
              <a:buFont typeface="+mj-lt"/>
              <a:buAutoNum type="arabicPeriod"/>
            </a:pPr>
            <a:r>
              <a:rPr lang="en-GB" sz="3600" dirty="0">
                <a:ea typeface="Calibri" panose="020F0502020204030204" pitchFamily="34" charset="0"/>
              </a:rPr>
              <a:t>What’s Next?</a:t>
            </a:r>
            <a:endParaRPr lang="en-GB" sz="3600" dirty="0">
              <a:effectLst/>
              <a:ea typeface="Calibri" panose="020F0502020204030204" pitchFamily="34" charset="0"/>
            </a:endParaRPr>
          </a:p>
        </p:txBody>
      </p:sp>
      <p:sp>
        <p:nvSpPr>
          <p:cNvPr id="4" name="TextBox 3">
            <a:extLst>
              <a:ext uri="{FF2B5EF4-FFF2-40B4-BE49-F238E27FC236}">
                <a16:creationId xmlns:a16="http://schemas.microsoft.com/office/drawing/2014/main" id="{2EA91F72-66C4-85AA-94C2-D33FF6BDC68A}"/>
              </a:ext>
            </a:extLst>
          </p:cNvPr>
          <p:cNvSpPr txBox="1"/>
          <p:nvPr/>
        </p:nvSpPr>
        <p:spPr>
          <a:xfrm>
            <a:off x="1586204" y="2360646"/>
            <a:ext cx="3004457" cy="830997"/>
          </a:xfrm>
          <a:prstGeom prst="rect">
            <a:avLst/>
          </a:prstGeom>
          <a:noFill/>
        </p:spPr>
        <p:txBody>
          <a:bodyPr wrap="square" rtlCol="0">
            <a:spAutoFit/>
          </a:bodyPr>
          <a:lstStyle/>
          <a:p>
            <a:r>
              <a:rPr lang="en-GB" sz="4800" dirty="0">
                <a:solidFill>
                  <a:schemeClr val="bg1"/>
                </a:solidFill>
                <a:latin typeface="Segoe UI" panose="020B0502040204020203" pitchFamily="34" charset="0"/>
                <a:cs typeface="Segoe UI" panose="020B0502040204020203" pitchFamily="34" charset="0"/>
              </a:rPr>
              <a:t>Contents</a:t>
            </a:r>
          </a:p>
        </p:txBody>
      </p:sp>
    </p:spTree>
    <p:extLst>
      <p:ext uri="{BB962C8B-B14F-4D97-AF65-F5344CB8AC3E}">
        <p14:creationId xmlns:p14="http://schemas.microsoft.com/office/powerpoint/2010/main" val="409751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0B202-1AFA-14B6-8268-9C6798074BDB}"/>
              </a:ext>
            </a:extLst>
          </p:cNvPr>
          <p:cNvSpPr>
            <a:spLocks noGrp="1"/>
          </p:cNvSpPr>
          <p:nvPr>
            <p:ph type="ctrTitle"/>
          </p:nvPr>
        </p:nvSpPr>
        <p:spPr>
          <a:xfrm>
            <a:off x="4079653" y="1915989"/>
            <a:ext cx="7394799" cy="3026023"/>
          </a:xfrm>
        </p:spPr>
        <p:txBody>
          <a:bodyPr anchor="ctr"/>
          <a:lstStyle/>
          <a:p>
            <a:pPr algn="ctr"/>
            <a:r>
              <a:rPr lang="en-GB" dirty="0"/>
              <a:t>What is MDIS?</a:t>
            </a:r>
          </a:p>
        </p:txBody>
      </p:sp>
    </p:spTree>
    <p:extLst>
      <p:ext uri="{BB962C8B-B14F-4D97-AF65-F5344CB8AC3E}">
        <p14:creationId xmlns:p14="http://schemas.microsoft.com/office/powerpoint/2010/main" val="169078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B6AF-3B63-840C-BBD5-09F6AC463A9D}"/>
              </a:ext>
            </a:extLst>
          </p:cNvPr>
          <p:cNvSpPr>
            <a:spLocks noGrp="1"/>
          </p:cNvSpPr>
          <p:nvPr>
            <p:ph type="title"/>
          </p:nvPr>
        </p:nvSpPr>
        <p:spPr/>
        <p:txBody>
          <a:bodyPr/>
          <a:lstStyle/>
          <a:p>
            <a:r>
              <a:rPr lang="en-US" dirty="0"/>
              <a:t>MDIS aims: Change the Game</a:t>
            </a:r>
          </a:p>
        </p:txBody>
      </p:sp>
      <p:sp>
        <p:nvSpPr>
          <p:cNvPr id="16" name="Content Placeholder 15">
            <a:extLst>
              <a:ext uri="{FF2B5EF4-FFF2-40B4-BE49-F238E27FC236}">
                <a16:creationId xmlns:a16="http://schemas.microsoft.com/office/drawing/2014/main" id="{15DE6F93-0CEB-43DE-EAD6-6C24B611D114}"/>
              </a:ext>
            </a:extLst>
          </p:cNvPr>
          <p:cNvSpPr>
            <a:spLocks noGrp="1"/>
          </p:cNvSpPr>
          <p:nvPr>
            <p:ph idx="1"/>
          </p:nvPr>
        </p:nvSpPr>
        <p:spPr>
          <a:xfrm>
            <a:off x="1070958" y="1260000"/>
            <a:ext cx="10403493" cy="4926196"/>
          </a:xfrm>
        </p:spPr>
        <p:txBody>
          <a:bodyPr>
            <a:normAutofit/>
          </a:bodyPr>
          <a:lstStyle/>
          <a:p>
            <a:r>
              <a:rPr lang="en-GB" b="1" dirty="0"/>
              <a:t>What is MDIS?</a:t>
            </a:r>
            <a:endParaRPr lang="en-GB" sz="1000" dirty="0"/>
          </a:p>
          <a:p>
            <a:pPr marL="342900" indent="-342900">
              <a:buFont typeface="Arial" panose="020B0604020202020204" pitchFamily="34" charset="0"/>
              <a:buChar char="•"/>
            </a:pPr>
            <a:r>
              <a:rPr lang="en-GB" dirty="0"/>
              <a:t>A 4-year capability investigation </a:t>
            </a:r>
          </a:p>
          <a:p>
            <a:pPr marL="571500" lvl="2" indent="-342900"/>
            <a:r>
              <a:rPr lang="en-GB" sz="1600" dirty="0"/>
              <a:t>Demonstrate potential value to Defence of MDI RAS to inform investment decision at IR25.</a:t>
            </a:r>
          </a:p>
          <a:p>
            <a:pPr marL="571500" lvl="2" indent="-342900"/>
            <a:r>
              <a:rPr lang="en-GB" sz="1600" dirty="0"/>
              <a:t>Designed to produce high-quality decision-making evidence.</a:t>
            </a:r>
          </a:p>
          <a:p>
            <a:pPr marL="342900" indent="-342900">
              <a:buFont typeface="Arial" panose="020B0604020202020204" pitchFamily="34" charset="0"/>
              <a:buChar char="•"/>
            </a:pPr>
            <a:r>
              <a:rPr lang="en-GB" dirty="0"/>
              <a:t>A ‘Game Changer’ programme with a mandate to:</a:t>
            </a:r>
          </a:p>
          <a:p>
            <a:pPr marL="571500" lvl="2" indent="-342900"/>
            <a:r>
              <a:rPr lang="en-GB" sz="1600" dirty="0"/>
              <a:t>CHANGE </a:t>
            </a:r>
            <a:r>
              <a:rPr lang="en-GB" sz="1600" b="1" dirty="0">
                <a:solidFill>
                  <a:srgbClr val="C00000"/>
                </a:solidFill>
              </a:rPr>
              <a:t>FIGHT</a:t>
            </a:r>
            <a:r>
              <a:rPr lang="en-GB" sz="1600" dirty="0"/>
              <a:t>: </a:t>
            </a:r>
          </a:p>
          <a:p>
            <a:pPr marL="800100" lvl="3" indent="-342900"/>
            <a:r>
              <a:rPr lang="en-GB" dirty="0"/>
              <a:t>Change the way Defence fights, or </a:t>
            </a:r>
          </a:p>
          <a:p>
            <a:pPr marL="800100" lvl="3" indent="-342900"/>
            <a:r>
              <a:rPr lang="en-GB" dirty="0"/>
              <a:t>Render a current way of fighting, threat or process obsolete</a:t>
            </a:r>
            <a:r>
              <a:rPr lang="en-GB" sz="1400" dirty="0"/>
              <a:t>.</a:t>
            </a:r>
          </a:p>
          <a:p>
            <a:pPr marL="571500" lvl="2" indent="-342900"/>
            <a:r>
              <a:rPr lang="en-GB" sz="1600" dirty="0"/>
              <a:t>CHANGE </a:t>
            </a:r>
            <a:r>
              <a:rPr lang="en-GB" sz="1600" b="1" dirty="0">
                <a:solidFill>
                  <a:schemeClr val="accent1"/>
                </a:solidFill>
              </a:rPr>
              <a:t>PROCURE</a:t>
            </a:r>
            <a:r>
              <a:rPr lang="en-GB" sz="1600" dirty="0"/>
              <a:t>: </a:t>
            </a:r>
          </a:p>
          <a:p>
            <a:pPr marL="800100" lvl="3" indent="-342900"/>
            <a:r>
              <a:rPr lang="en-GB" dirty="0"/>
              <a:t>Deliver capability faster.</a:t>
            </a:r>
          </a:p>
          <a:p>
            <a:pPr marL="800100" lvl="3" indent="-342900"/>
            <a:r>
              <a:rPr lang="en-GB" dirty="0"/>
              <a:t>Use bespoke procurement and commercial models and a streamlined approach to approvals.</a:t>
            </a:r>
          </a:p>
        </p:txBody>
      </p:sp>
    </p:spTree>
    <p:extLst>
      <p:ext uri="{BB962C8B-B14F-4D97-AF65-F5344CB8AC3E}">
        <p14:creationId xmlns:p14="http://schemas.microsoft.com/office/powerpoint/2010/main" val="24352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B6AF-3B63-840C-BBD5-09F6AC463A9D}"/>
              </a:ext>
            </a:extLst>
          </p:cNvPr>
          <p:cNvSpPr>
            <a:spLocks noGrp="1"/>
          </p:cNvSpPr>
          <p:nvPr>
            <p:ph type="title"/>
          </p:nvPr>
        </p:nvSpPr>
        <p:spPr/>
        <p:txBody>
          <a:bodyPr/>
          <a:lstStyle/>
          <a:p>
            <a:r>
              <a:rPr lang="en-US" dirty="0"/>
              <a:t>MDIS Overview</a:t>
            </a:r>
          </a:p>
        </p:txBody>
      </p:sp>
      <p:sp>
        <p:nvSpPr>
          <p:cNvPr id="16" name="Content Placeholder 15">
            <a:extLst>
              <a:ext uri="{FF2B5EF4-FFF2-40B4-BE49-F238E27FC236}">
                <a16:creationId xmlns:a16="http://schemas.microsoft.com/office/drawing/2014/main" id="{15DE6F93-0CEB-43DE-EAD6-6C24B611D114}"/>
              </a:ext>
            </a:extLst>
          </p:cNvPr>
          <p:cNvSpPr>
            <a:spLocks noGrp="1"/>
          </p:cNvSpPr>
          <p:nvPr>
            <p:ph idx="1"/>
          </p:nvPr>
        </p:nvSpPr>
        <p:spPr>
          <a:xfrm>
            <a:off x="1070958" y="1259999"/>
            <a:ext cx="10403493" cy="4926197"/>
          </a:xfrm>
        </p:spPr>
        <p:txBody>
          <a:bodyPr>
            <a:normAutofit/>
          </a:bodyPr>
          <a:lstStyle/>
          <a:p>
            <a:r>
              <a:rPr lang="en-GB" b="1" dirty="0"/>
              <a:t>What is MDIS?</a:t>
            </a:r>
          </a:p>
          <a:p>
            <a:pPr marL="342900" indent="-342900">
              <a:buFont typeface="Arial" panose="020B0604020202020204" pitchFamily="34" charset="0"/>
              <a:buChar char="•"/>
            </a:pPr>
            <a:r>
              <a:rPr lang="en-GB" dirty="0"/>
              <a:t>With </a:t>
            </a:r>
            <a:r>
              <a:rPr lang="en-GB" dirty="0" err="1"/>
              <a:t>FoAM</a:t>
            </a:r>
            <a:r>
              <a:rPr lang="en-GB" dirty="0"/>
              <a:t> as its key challenge MDIS will:</a:t>
            </a:r>
          </a:p>
          <a:p>
            <a:pPr marL="571500" lvl="2" indent="-342900"/>
            <a:r>
              <a:rPr lang="en-GB" sz="1600" dirty="0"/>
              <a:t>Assess whether MDI RAS, enabled by a common Reference Architecture, will have a noticeable and economical effect on Operational Advantage. </a:t>
            </a:r>
          </a:p>
          <a:p>
            <a:pPr marL="571500" lvl="2" indent="-342900"/>
            <a:r>
              <a:rPr lang="en-GB" sz="1600" dirty="0"/>
              <a:t>Identify and address security, regulatory and policy challenges and produce roadmaps to operationalisation of MDI RAS. </a:t>
            </a:r>
          </a:p>
          <a:p>
            <a:pPr marL="571500" lvl="2" indent="-342900"/>
            <a:r>
              <a:rPr lang="en-GB" sz="1600" dirty="0"/>
              <a:t>Seek, where possible, to exploit early capability delivery opportunities.</a:t>
            </a:r>
          </a:p>
          <a:p>
            <a:pPr marL="342900" indent="-342900">
              <a:buFont typeface="Arial" panose="020B0604020202020204" pitchFamily="34" charset="0"/>
              <a:buChar char="•"/>
            </a:pPr>
            <a:r>
              <a:rPr lang="en-GB" dirty="0"/>
              <a:t>MDIS has 4 primary desired outcomes:</a:t>
            </a:r>
          </a:p>
          <a:p>
            <a:pPr marL="685800" lvl="2" indent="-457200">
              <a:buFont typeface="+mj-lt"/>
              <a:buAutoNum type="arabicPeriod"/>
            </a:pPr>
            <a:r>
              <a:rPr lang="en-GB" sz="1600" dirty="0"/>
              <a:t>Develop a prototype, multi-domain digital architecture for MDI RAS. </a:t>
            </a:r>
          </a:p>
          <a:p>
            <a:pPr marL="685800" lvl="2" indent="-457200">
              <a:buFont typeface="+mj-lt"/>
              <a:buAutoNum type="arabicPeriod"/>
            </a:pPr>
            <a:r>
              <a:rPr lang="en-GB" sz="1600" dirty="0"/>
              <a:t>Accelerate RAS capabilities in all domains.</a:t>
            </a:r>
          </a:p>
          <a:p>
            <a:pPr marL="685800" lvl="2" indent="-457200">
              <a:buFont typeface="+mj-lt"/>
              <a:buAutoNum type="arabicPeriod"/>
            </a:pPr>
            <a:r>
              <a:rPr lang="en-GB" sz="1600" dirty="0"/>
              <a:t>Develop pan-Defence mechanisms for accreditation of RAS for operational use. </a:t>
            </a:r>
          </a:p>
          <a:p>
            <a:pPr marL="685800" lvl="2" indent="-457200">
              <a:buFont typeface="+mj-lt"/>
              <a:buAutoNum type="arabicPeriod"/>
            </a:pPr>
            <a:r>
              <a:rPr lang="en-GB" sz="1600" dirty="0"/>
              <a:t>Identify operational use cases for MDI RAS, including cost effectiveness analysis.  </a:t>
            </a:r>
            <a:endParaRPr lang="en-GB" sz="1200" dirty="0"/>
          </a:p>
        </p:txBody>
      </p:sp>
    </p:spTree>
    <p:extLst>
      <p:ext uri="{BB962C8B-B14F-4D97-AF65-F5344CB8AC3E}">
        <p14:creationId xmlns:p14="http://schemas.microsoft.com/office/powerpoint/2010/main" val="304398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26BCE3B8-04ED-43B6-9A5F-83800ADD4010}"/>
              </a:ext>
            </a:extLst>
          </p:cNvPr>
          <p:cNvSpPr/>
          <p:nvPr/>
        </p:nvSpPr>
        <p:spPr>
          <a:xfrm>
            <a:off x="1087595" y="1980911"/>
            <a:ext cx="2958673" cy="4036187"/>
          </a:xfrm>
          <a:prstGeom prst="roundRect">
            <a:avLst>
              <a:gd name="adj" fmla="val 1452"/>
            </a:avLst>
          </a:prstGeom>
          <a:noFill/>
          <a:ln>
            <a:solidFill>
              <a:schemeClr val="bg1">
                <a:lumMod val="65000"/>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29" name="Title 28">
            <a:extLst>
              <a:ext uri="{FF2B5EF4-FFF2-40B4-BE49-F238E27FC236}">
                <a16:creationId xmlns:a16="http://schemas.microsoft.com/office/drawing/2014/main" id="{5A3FA68B-CFAA-195F-5284-683706EEBACD}"/>
              </a:ext>
            </a:extLst>
          </p:cNvPr>
          <p:cNvSpPr>
            <a:spLocks noGrp="1"/>
          </p:cNvSpPr>
          <p:nvPr>
            <p:ph type="title"/>
          </p:nvPr>
        </p:nvSpPr>
        <p:spPr/>
        <p:txBody>
          <a:bodyPr/>
          <a:lstStyle/>
          <a:p>
            <a:r>
              <a:rPr lang="en-GB" sz="3200" b="1" dirty="0">
                <a:latin typeface="Segoe UI Semibold" panose="020B0702040204020203" pitchFamily="34" charset="0"/>
                <a:cs typeface="Segoe UI Semibold" panose="020B0702040204020203" pitchFamily="34" charset="0"/>
              </a:rPr>
              <a:t>MDIS Outputs and Defence Outcomes</a:t>
            </a:r>
            <a:endParaRPr lang="en-GB" dirty="0"/>
          </a:p>
        </p:txBody>
      </p:sp>
      <p:sp>
        <p:nvSpPr>
          <p:cNvPr id="7" name="Rectangle: Rounded Corners 6">
            <a:extLst>
              <a:ext uri="{FF2B5EF4-FFF2-40B4-BE49-F238E27FC236}">
                <a16:creationId xmlns:a16="http://schemas.microsoft.com/office/drawing/2014/main" id="{118BAF38-63E5-4D2C-BFC1-75D06FD5BD91}"/>
              </a:ext>
            </a:extLst>
          </p:cNvPr>
          <p:cNvSpPr/>
          <p:nvPr/>
        </p:nvSpPr>
        <p:spPr>
          <a:xfrm>
            <a:off x="1125111" y="2027806"/>
            <a:ext cx="2870861" cy="4800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Segoe UI" panose="020B0502040204020203" pitchFamily="34" charset="0"/>
                <a:cs typeface="Segoe UI" panose="020B0502040204020203" pitchFamily="34" charset="0"/>
              </a:rPr>
              <a:t>Reference Architecture</a:t>
            </a:r>
          </a:p>
        </p:txBody>
      </p:sp>
      <p:sp>
        <p:nvSpPr>
          <p:cNvPr id="8" name="Rectangle: Rounded Corners 7">
            <a:extLst>
              <a:ext uri="{FF2B5EF4-FFF2-40B4-BE49-F238E27FC236}">
                <a16:creationId xmlns:a16="http://schemas.microsoft.com/office/drawing/2014/main" id="{0013E7A8-16F2-49FE-9D27-488DEECD3B79}"/>
              </a:ext>
            </a:extLst>
          </p:cNvPr>
          <p:cNvSpPr/>
          <p:nvPr/>
        </p:nvSpPr>
        <p:spPr>
          <a:xfrm>
            <a:off x="1125111" y="3190125"/>
            <a:ext cx="2870861" cy="480000"/>
          </a:xfrm>
          <a:prstGeom prst="roundRect">
            <a:avLst/>
          </a:prstGeom>
          <a:solidFill>
            <a:srgbClr val="0070C0"/>
          </a:solidFill>
          <a:ln>
            <a:noFill/>
          </a:ln>
          <a:effectLst>
            <a:glow rad="1778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Segoe UI" panose="020B0502040204020203" pitchFamily="34" charset="0"/>
                <a:cs typeface="Segoe UI" panose="020B0502040204020203" pitchFamily="34" charset="0"/>
              </a:rPr>
              <a:t>Operational Analysis</a:t>
            </a:r>
          </a:p>
        </p:txBody>
      </p:sp>
      <p:sp>
        <p:nvSpPr>
          <p:cNvPr id="9" name="Rectangle: Rounded Corners 8">
            <a:extLst>
              <a:ext uri="{FF2B5EF4-FFF2-40B4-BE49-F238E27FC236}">
                <a16:creationId xmlns:a16="http://schemas.microsoft.com/office/drawing/2014/main" id="{7436E1F5-4E6C-4376-9112-2E3EC9391006}"/>
              </a:ext>
            </a:extLst>
          </p:cNvPr>
          <p:cNvSpPr/>
          <p:nvPr/>
        </p:nvSpPr>
        <p:spPr>
          <a:xfrm>
            <a:off x="1125109" y="3776370"/>
            <a:ext cx="2870861" cy="4800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Segoe UI" panose="020B0502040204020203" pitchFamily="34" charset="0"/>
                <a:cs typeface="Segoe UI" panose="020B0502040204020203" pitchFamily="34" charset="0"/>
              </a:rPr>
              <a:t>Regulatory &amp; Policy Roadmaps</a:t>
            </a:r>
          </a:p>
        </p:txBody>
      </p:sp>
      <p:sp>
        <p:nvSpPr>
          <p:cNvPr id="10" name="Rectangle: Rounded Corners 9">
            <a:extLst>
              <a:ext uri="{FF2B5EF4-FFF2-40B4-BE49-F238E27FC236}">
                <a16:creationId xmlns:a16="http://schemas.microsoft.com/office/drawing/2014/main" id="{C21D8E37-9E9A-41FF-821B-EA9F8D65F704}"/>
              </a:ext>
            </a:extLst>
          </p:cNvPr>
          <p:cNvSpPr/>
          <p:nvPr/>
        </p:nvSpPr>
        <p:spPr>
          <a:xfrm>
            <a:off x="1125111" y="4360430"/>
            <a:ext cx="2870861" cy="4800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Segoe UI" panose="020B0502040204020203" pitchFamily="34" charset="0"/>
                <a:cs typeface="Segoe UI" panose="020B0502040204020203" pitchFamily="34" charset="0"/>
              </a:rPr>
              <a:t>Operational Commercial Framework</a:t>
            </a:r>
          </a:p>
        </p:txBody>
      </p:sp>
      <p:sp>
        <p:nvSpPr>
          <p:cNvPr id="11" name="Rectangle: Rounded Corners 10">
            <a:extLst>
              <a:ext uri="{FF2B5EF4-FFF2-40B4-BE49-F238E27FC236}">
                <a16:creationId xmlns:a16="http://schemas.microsoft.com/office/drawing/2014/main" id="{E13690EF-2E92-401C-BDED-1EE881080A40}"/>
              </a:ext>
            </a:extLst>
          </p:cNvPr>
          <p:cNvSpPr/>
          <p:nvPr/>
        </p:nvSpPr>
        <p:spPr>
          <a:xfrm>
            <a:off x="1125111" y="4946675"/>
            <a:ext cx="2870861" cy="4800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Segoe UI" panose="020B0502040204020203" pitchFamily="34" charset="0"/>
                <a:cs typeface="Segoe UI" panose="020B0502040204020203" pitchFamily="34" charset="0"/>
              </a:rPr>
              <a:t>Accelerated FLC Experiments</a:t>
            </a:r>
          </a:p>
        </p:txBody>
      </p:sp>
      <p:sp>
        <p:nvSpPr>
          <p:cNvPr id="12" name="Rectangle: Rounded Corners 11">
            <a:extLst>
              <a:ext uri="{FF2B5EF4-FFF2-40B4-BE49-F238E27FC236}">
                <a16:creationId xmlns:a16="http://schemas.microsoft.com/office/drawing/2014/main" id="{5BD87500-37AC-4654-AB98-091A437B29F3}"/>
              </a:ext>
            </a:extLst>
          </p:cNvPr>
          <p:cNvSpPr/>
          <p:nvPr/>
        </p:nvSpPr>
        <p:spPr>
          <a:xfrm>
            <a:off x="1125109" y="2600635"/>
            <a:ext cx="2870861" cy="4800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Segoe UI" panose="020B0502040204020203" pitchFamily="34" charset="0"/>
                <a:cs typeface="Segoe UI" panose="020B0502040204020203" pitchFamily="34" charset="0"/>
              </a:rPr>
              <a:t>Operational Concept Demonstrator </a:t>
            </a:r>
          </a:p>
        </p:txBody>
      </p:sp>
      <p:sp>
        <p:nvSpPr>
          <p:cNvPr id="13" name="Arrow: Right 12">
            <a:extLst>
              <a:ext uri="{FF2B5EF4-FFF2-40B4-BE49-F238E27FC236}">
                <a16:creationId xmlns:a16="http://schemas.microsoft.com/office/drawing/2014/main" id="{E06E8DC4-2B6C-4BF7-A49F-56A35D0F7D7F}"/>
              </a:ext>
            </a:extLst>
          </p:cNvPr>
          <p:cNvSpPr/>
          <p:nvPr/>
        </p:nvSpPr>
        <p:spPr>
          <a:xfrm>
            <a:off x="4088589" y="2147806"/>
            <a:ext cx="528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14" name="Arrow: Right 13">
            <a:extLst>
              <a:ext uri="{FF2B5EF4-FFF2-40B4-BE49-F238E27FC236}">
                <a16:creationId xmlns:a16="http://schemas.microsoft.com/office/drawing/2014/main" id="{611E809F-CCD2-4675-B57A-B433B20CD97E}"/>
              </a:ext>
            </a:extLst>
          </p:cNvPr>
          <p:cNvSpPr/>
          <p:nvPr/>
        </p:nvSpPr>
        <p:spPr>
          <a:xfrm>
            <a:off x="4088589" y="2720635"/>
            <a:ext cx="528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15" name="Arrow: Right 14">
            <a:extLst>
              <a:ext uri="{FF2B5EF4-FFF2-40B4-BE49-F238E27FC236}">
                <a16:creationId xmlns:a16="http://schemas.microsoft.com/office/drawing/2014/main" id="{635B1395-DBD0-4D64-B719-E9FFAEDDB3DE}"/>
              </a:ext>
            </a:extLst>
          </p:cNvPr>
          <p:cNvSpPr/>
          <p:nvPr/>
        </p:nvSpPr>
        <p:spPr>
          <a:xfrm>
            <a:off x="4088589" y="3310125"/>
            <a:ext cx="528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16" name="Arrow: Right 15">
            <a:extLst>
              <a:ext uri="{FF2B5EF4-FFF2-40B4-BE49-F238E27FC236}">
                <a16:creationId xmlns:a16="http://schemas.microsoft.com/office/drawing/2014/main" id="{F34CF0BB-8E14-482A-81A7-D60525121AA9}"/>
              </a:ext>
            </a:extLst>
          </p:cNvPr>
          <p:cNvSpPr/>
          <p:nvPr/>
        </p:nvSpPr>
        <p:spPr>
          <a:xfrm>
            <a:off x="4084317" y="3896370"/>
            <a:ext cx="528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17" name="Arrow: Right 16">
            <a:extLst>
              <a:ext uri="{FF2B5EF4-FFF2-40B4-BE49-F238E27FC236}">
                <a16:creationId xmlns:a16="http://schemas.microsoft.com/office/drawing/2014/main" id="{958E4EA0-FB34-491B-AE43-537B75446B72}"/>
              </a:ext>
            </a:extLst>
          </p:cNvPr>
          <p:cNvSpPr/>
          <p:nvPr/>
        </p:nvSpPr>
        <p:spPr>
          <a:xfrm>
            <a:off x="4088589" y="4485855"/>
            <a:ext cx="528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18" name="Arrow: Right 17">
            <a:extLst>
              <a:ext uri="{FF2B5EF4-FFF2-40B4-BE49-F238E27FC236}">
                <a16:creationId xmlns:a16="http://schemas.microsoft.com/office/drawing/2014/main" id="{244511CF-2471-4BC8-905D-5C06E3187BF9}"/>
              </a:ext>
            </a:extLst>
          </p:cNvPr>
          <p:cNvSpPr/>
          <p:nvPr/>
        </p:nvSpPr>
        <p:spPr>
          <a:xfrm>
            <a:off x="4083782" y="5072101"/>
            <a:ext cx="528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E91CFAD3-4E03-4F7F-84DE-DB6CE11806F1}"/>
              </a:ext>
            </a:extLst>
          </p:cNvPr>
          <p:cNvSpPr/>
          <p:nvPr/>
        </p:nvSpPr>
        <p:spPr>
          <a:xfrm>
            <a:off x="4244485" y="2321098"/>
            <a:ext cx="120000" cy="36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20" name="Rectangle: Rounded Corners 19">
            <a:extLst>
              <a:ext uri="{FF2B5EF4-FFF2-40B4-BE49-F238E27FC236}">
                <a16:creationId xmlns:a16="http://schemas.microsoft.com/office/drawing/2014/main" id="{1142F8C6-3B89-4B96-8B44-DE4C1186668E}"/>
              </a:ext>
            </a:extLst>
          </p:cNvPr>
          <p:cNvSpPr/>
          <p:nvPr/>
        </p:nvSpPr>
        <p:spPr>
          <a:xfrm>
            <a:off x="4695818" y="1996955"/>
            <a:ext cx="2442520" cy="3445764"/>
          </a:xfrm>
          <a:prstGeom prst="roundRect">
            <a:avLst>
              <a:gd name="adj" fmla="val 44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1600" dirty="0">
                <a:solidFill>
                  <a:schemeClr val="tx1"/>
                </a:solidFill>
                <a:latin typeface="Segoe UI" panose="020B0502040204020203" pitchFamily="34" charset="0"/>
                <a:cs typeface="Segoe UI" panose="020B0502040204020203" pitchFamily="34" charset="0"/>
              </a:rPr>
              <a:t>Investment choice for MDI RAS at IR25, supported by evidence,</a:t>
            </a:r>
            <a:endParaRPr lang="en-US" sz="2400" dirty="0">
              <a:solidFill>
                <a:schemeClr val="tx1"/>
              </a:solidFill>
              <a:latin typeface="Segoe UI" panose="020B0502040204020203" pitchFamily="34" charset="0"/>
              <a:cs typeface="Segoe UI" panose="020B0502040204020203" pitchFamily="34" charset="0"/>
            </a:endParaRPr>
          </a:p>
          <a:p>
            <a:pPr algn="ctr"/>
            <a:r>
              <a:rPr lang="en-GB" sz="1600" dirty="0">
                <a:solidFill>
                  <a:schemeClr val="tx1"/>
                </a:solidFill>
                <a:latin typeface="Segoe UI" panose="020B0502040204020203" pitchFamily="34" charset="0"/>
                <a:cs typeface="Segoe UI" panose="020B0502040204020203" pitchFamily="34" charset="0"/>
              </a:rPr>
              <a:t>standards and delivery pathways</a:t>
            </a:r>
          </a:p>
          <a:p>
            <a:pPr algn="ctr"/>
            <a:endParaRPr lang="en-GB" sz="1600" dirty="0">
              <a:solidFill>
                <a:schemeClr val="tx1"/>
              </a:solidFill>
              <a:latin typeface="Segoe UI" panose="020B0502040204020203" pitchFamily="34" charset="0"/>
              <a:cs typeface="Segoe UI" panose="020B0502040204020203" pitchFamily="34" charset="0"/>
            </a:endParaRPr>
          </a:p>
          <a:p>
            <a:pPr algn="ctr"/>
            <a:endParaRPr lang="en-GB" sz="1600" dirty="0">
              <a:solidFill>
                <a:schemeClr val="tx1"/>
              </a:solidFill>
              <a:latin typeface="Segoe UI" panose="020B0502040204020203" pitchFamily="34" charset="0"/>
              <a:cs typeface="Segoe UI" panose="020B0502040204020203" pitchFamily="34" charset="0"/>
            </a:endParaRPr>
          </a:p>
        </p:txBody>
      </p:sp>
      <p:sp>
        <p:nvSpPr>
          <p:cNvPr id="21" name="Rectangle: Rounded Corners 20">
            <a:extLst>
              <a:ext uri="{FF2B5EF4-FFF2-40B4-BE49-F238E27FC236}">
                <a16:creationId xmlns:a16="http://schemas.microsoft.com/office/drawing/2014/main" id="{E5FC7857-4F8C-45B6-8566-2B402EF5723B}"/>
              </a:ext>
            </a:extLst>
          </p:cNvPr>
          <p:cNvSpPr/>
          <p:nvPr/>
        </p:nvSpPr>
        <p:spPr>
          <a:xfrm>
            <a:off x="4695818" y="5554964"/>
            <a:ext cx="2442520" cy="84936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Segoe UI" panose="020B0502040204020203" pitchFamily="34" charset="0"/>
                <a:cs typeface="Segoe UI" panose="020B0502040204020203" pitchFamily="34" charset="0"/>
              </a:rPr>
              <a:t>Early capability exploitation, where possible</a:t>
            </a:r>
          </a:p>
        </p:txBody>
      </p:sp>
      <p:sp>
        <p:nvSpPr>
          <p:cNvPr id="22" name="Arrow: Right 21">
            <a:extLst>
              <a:ext uri="{FF2B5EF4-FFF2-40B4-BE49-F238E27FC236}">
                <a16:creationId xmlns:a16="http://schemas.microsoft.com/office/drawing/2014/main" id="{BBB210F5-5C36-4229-A34B-EBB6682A3BA4}"/>
              </a:ext>
            </a:extLst>
          </p:cNvPr>
          <p:cNvSpPr/>
          <p:nvPr/>
        </p:nvSpPr>
        <p:spPr>
          <a:xfrm>
            <a:off x="4244485" y="5860702"/>
            <a:ext cx="384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23" name="Rectangle: Rounded Corners 22">
            <a:extLst>
              <a:ext uri="{FF2B5EF4-FFF2-40B4-BE49-F238E27FC236}">
                <a16:creationId xmlns:a16="http://schemas.microsoft.com/office/drawing/2014/main" id="{BD07D792-C406-4904-B719-4A60C7CDF9B0}"/>
              </a:ext>
            </a:extLst>
          </p:cNvPr>
          <p:cNvSpPr/>
          <p:nvPr/>
        </p:nvSpPr>
        <p:spPr>
          <a:xfrm>
            <a:off x="7652254" y="1980911"/>
            <a:ext cx="1489859" cy="4423419"/>
          </a:xfrm>
          <a:prstGeom prst="roundRect">
            <a:avLst>
              <a:gd name="adj" fmla="val 69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en-GB" sz="1600" dirty="0">
                <a:solidFill>
                  <a:schemeClr val="bg1"/>
                </a:solidFill>
                <a:latin typeface="Segoe UI" panose="020B0502040204020203" pitchFamily="34" charset="0"/>
                <a:cs typeface="Segoe UI" panose="020B0502040204020203" pitchFamily="34" charset="0"/>
              </a:rPr>
              <a:t>Coherence &amp; acceleration across </a:t>
            </a:r>
            <a:br>
              <a:rPr lang="en-GB" sz="1600" dirty="0">
                <a:solidFill>
                  <a:schemeClr val="bg1"/>
                </a:solidFill>
                <a:latin typeface="Segoe UI" panose="020B0502040204020203" pitchFamily="34" charset="0"/>
                <a:cs typeface="Segoe UI" panose="020B0502040204020203" pitchFamily="34" charset="0"/>
              </a:rPr>
            </a:br>
            <a:r>
              <a:rPr lang="en-GB" sz="1600" dirty="0">
                <a:solidFill>
                  <a:schemeClr val="bg1"/>
                </a:solidFill>
                <a:latin typeface="Segoe UI" panose="020B0502040204020203" pitchFamily="34" charset="0"/>
                <a:cs typeface="Segoe UI" panose="020B0502040204020203" pitchFamily="34" charset="0"/>
              </a:rPr>
              <a:t>MDI RAS</a:t>
            </a:r>
          </a:p>
        </p:txBody>
      </p:sp>
      <p:sp>
        <p:nvSpPr>
          <p:cNvPr id="24" name="Rectangle: Rounded Corners 23">
            <a:extLst>
              <a:ext uri="{FF2B5EF4-FFF2-40B4-BE49-F238E27FC236}">
                <a16:creationId xmlns:a16="http://schemas.microsoft.com/office/drawing/2014/main" id="{D8789BC5-C3B0-4A37-9EBC-31E4876A0611}"/>
              </a:ext>
            </a:extLst>
          </p:cNvPr>
          <p:cNvSpPr/>
          <p:nvPr/>
        </p:nvSpPr>
        <p:spPr>
          <a:xfrm>
            <a:off x="9656662" y="1980911"/>
            <a:ext cx="1489859" cy="4423419"/>
          </a:xfrm>
          <a:prstGeom prst="roundRect">
            <a:avLst>
              <a:gd name="adj" fmla="val 69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en-GB" sz="1600" dirty="0">
                <a:solidFill>
                  <a:schemeClr val="bg1"/>
                </a:solidFill>
                <a:latin typeface="Segoe UI" panose="020B0502040204020203" pitchFamily="34" charset="0"/>
                <a:cs typeface="Segoe UI" panose="020B0502040204020203" pitchFamily="34" charset="0"/>
              </a:rPr>
              <a:t>Ability to achieve </a:t>
            </a:r>
            <a:r>
              <a:rPr lang="en-GB" sz="1600" b="1" dirty="0">
                <a:solidFill>
                  <a:schemeClr val="bg1"/>
                </a:solidFill>
                <a:latin typeface="Segoe UI" panose="020B0502040204020203" pitchFamily="34" charset="0"/>
                <a:cs typeface="Segoe UI" panose="020B0502040204020203" pitchFamily="34" charset="0"/>
              </a:rPr>
              <a:t>FOAM</a:t>
            </a:r>
          </a:p>
        </p:txBody>
      </p:sp>
      <p:sp>
        <p:nvSpPr>
          <p:cNvPr id="25" name="Arrow: Right 24">
            <a:extLst>
              <a:ext uri="{FF2B5EF4-FFF2-40B4-BE49-F238E27FC236}">
                <a16:creationId xmlns:a16="http://schemas.microsoft.com/office/drawing/2014/main" id="{F454CE7A-9BAA-4CE7-A528-91A5D3F2F7D4}"/>
              </a:ext>
            </a:extLst>
          </p:cNvPr>
          <p:cNvSpPr/>
          <p:nvPr/>
        </p:nvSpPr>
        <p:spPr>
          <a:xfrm>
            <a:off x="7205672" y="3609590"/>
            <a:ext cx="384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26" name="Arrow: Right 25">
            <a:extLst>
              <a:ext uri="{FF2B5EF4-FFF2-40B4-BE49-F238E27FC236}">
                <a16:creationId xmlns:a16="http://schemas.microsoft.com/office/drawing/2014/main" id="{27447FDA-C259-4211-B4BA-A75F70BE9E6F}"/>
              </a:ext>
            </a:extLst>
          </p:cNvPr>
          <p:cNvSpPr/>
          <p:nvPr/>
        </p:nvSpPr>
        <p:spPr>
          <a:xfrm>
            <a:off x="7195562" y="5886887"/>
            <a:ext cx="384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27" name="Arrow: Right 26">
            <a:extLst>
              <a:ext uri="{FF2B5EF4-FFF2-40B4-BE49-F238E27FC236}">
                <a16:creationId xmlns:a16="http://schemas.microsoft.com/office/drawing/2014/main" id="{D740207A-152B-4289-808E-D571FED591D7}"/>
              </a:ext>
            </a:extLst>
          </p:cNvPr>
          <p:cNvSpPr/>
          <p:nvPr/>
        </p:nvSpPr>
        <p:spPr>
          <a:xfrm>
            <a:off x="9214805" y="4096069"/>
            <a:ext cx="384000" cy="2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494D17B-5711-4C36-9DA6-D75515C9BCAA}"/>
              </a:ext>
            </a:extLst>
          </p:cNvPr>
          <p:cNvSpPr txBox="1"/>
          <p:nvPr/>
        </p:nvSpPr>
        <p:spPr>
          <a:xfrm>
            <a:off x="1212059" y="1187306"/>
            <a:ext cx="2625031" cy="584775"/>
          </a:xfrm>
          <a:prstGeom prst="rect">
            <a:avLst/>
          </a:prstGeom>
          <a:noFill/>
        </p:spPr>
        <p:txBody>
          <a:bodyPr wrap="square" rtlCol="0">
            <a:spAutoFit/>
          </a:bodyPr>
          <a:lstStyle/>
          <a:p>
            <a:pPr algn="ctr"/>
            <a:r>
              <a:rPr lang="en-GB" sz="1600" b="1" u="sng" dirty="0">
                <a:latin typeface="Segoe UI" panose="020B0502040204020203" pitchFamily="34" charset="0"/>
                <a:cs typeface="Segoe UI" panose="020B0502040204020203" pitchFamily="34" charset="0"/>
              </a:rPr>
              <a:t>MDIS WORKSTREAM OUTPUTS</a:t>
            </a:r>
          </a:p>
        </p:txBody>
      </p:sp>
      <p:sp>
        <p:nvSpPr>
          <p:cNvPr id="30" name="TextBox 29">
            <a:extLst>
              <a:ext uri="{FF2B5EF4-FFF2-40B4-BE49-F238E27FC236}">
                <a16:creationId xmlns:a16="http://schemas.microsoft.com/office/drawing/2014/main" id="{B6D1D0EB-D127-4BFC-B3DE-2F1B690DFC0D}"/>
              </a:ext>
            </a:extLst>
          </p:cNvPr>
          <p:cNvSpPr txBox="1"/>
          <p:nvPr/>
        </p:nvSpPr>
        <p:spPr>
          <a:xfrm>
            <a:off x="4598788" y="1164231"/>
            <a:ext cx="2625031" cy="584775"/>
          </a:xfrm>
          <a:prstGeom prst="rect">
            <a:avLst/>
          </a:prstGeom>
          <a:noFill/>
        </p:spPr>
        <p:txBody>
          <a:bodyPr wrap="square" rtlCol="0">
            <a:spAutoFit/>
          </a:bodyPr>
          <a:lstStyle/>
          <a:p>
            <a:pPr algn="ctr"/>
            <a:r>
              <a:rPr lang="en-GB" sz="1600" b="1" u="sng" dirty="0">
                <a:latin typeface="Segoe UI" panose="020B0502040204020203" pitchFamily="34" charset="0"/>
                <a:cs typeface="Segoe UI" panose="020B0502040204020203" pitchFamily="34" charset="0"/>
              </a:rPr>
              <a:t>MDIS PROGRAMME OUTPUTS</a:t>
            </a:r>
            <a:endParaRPr lang="en-GB" sz="1600" b="1" dirty="0">
              <a:latin typeface="Segoe UI" panose="020B0502040204020203" pitchFamily="34" charset="0"/>
              <a:cs typeface="Segoe UI" panose="020B0502040204020203" pitchFamily="34" charset="0"/>
            </a:endParaRPr>
          </a:p>
        </p:txBody>
      </p:sp>
      <p:sp>
        <p:nvSpPr>
          <p:cNvPr id="34" name="Rectangle: Rounded Corners 33">
            <a:extLst>
              <a:ext uri="{FF2B5EF4-FFF2-40B4-BE49-F238E27FC236}">
                <a16:creationId xmlns:a16="http://schemas.microsoft.com/office/drawing/2014/main" id="{F3BC67D5-5B29-44D0-A6A3-03784EE50A5A}"/>
              </a:ext>
            </a:extLst>
          </p:cNvPr>
          <p:cNvSpPr/>
          <p:nvPr/>
        </p:nvSpPr>
        <p:spPr>
          <a:xfrm>
            <a:off x="1521491" y="5739646"/>
            <a:ext cx="2090420" cy="4800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Segoe UI" panose="020B0502040204020203" pitchFamily="34" charset="0"/>
                <a:cs typeface="Segoe UI" panose="020B0502040204020203" pitchFamily="34" charset="0"/>
              </a:rPr>
              <a:t>Security</a:t>
            </a:r>
          </a:p>
        </p:txBody>
      </p:sp>
      <p:sp>
        <p:nvSpPr>
          <p:cNvPr id="35" name="TextBox 34">
            <a:extLst>
              <a:ext uri="{FF2B5EF4-FFF2-40B4-BE49-F238E27FC236}">
                <a16:creationId xmlns:a16="http://schemas.microsoft.com/office/drawing/2014/main" id="{F3A8647B-E01F-475B-A52F-E35529A138C7}"/>
              </a:ext>
            </a:extLst>
          </p:cNvPr>
          <p:cNvSpPr txBox="1"/>
          <p:nvPr/>
        </p:nvSpPr>
        <p:spPr>
          <a:xfrm>
            <a:off x="8091395" y="1164230"/>
            <a:ext cx="2625031" cy="584775"/>
          </a:xfrm>
          <a:prstGeom prst="rect">
            <a:avLst/>
          </a:prstGeom>
          <a:noFill/>
        </p:spPr>
        <p:txBody>
          <a:bodyPr wrap="square" rtlCol="0">
            <a:spAutoFit/>
          </a:bodyPr>
          <a:lstStyle/>
          <a:p>
            <a:pPr algn="ctr"/>
            <a:r>
              <a:rPr lang="en-GB" sz="1600" b="1" u="sng" dirty="0">
                <a:latin typeface="Segoe UI" panose="020B0502040204020203" pitchFamily="34" charset="0"/>
                <a:cs typeface="Segoe UI" panose="020B0502040204020203" pitchFamily="34" charset="0"/>
              </a:rPr>
              <a:t>DEFENCE</a:t>
            </a:r>
          </a:p>
          <a:p>
            <a:pPr algn="ctr"/>
            <a:r>
              <a:rPr lang="en-GB" sz="1600" b="1" u="sng" dirty="0">
                <a:latin typeface="Segoe UI" panose="020B0502040204020203" pitchFamily="34" charset="0"/>
                <a:cs typeface="Segoe UI" panose="020B0502040204020203" pitchFamily="34" charset="0"/>
              </a:rPr>
              <a:t>OUTCOMES</a:t>
            </a:r>
          </a:p>
        </p:txBody>
      </p:sp>
      <p:sp>
        <p:nvSpPr>
          <p:cNvPr id="2" name="Left Brace 1">
            <a:extLst>
              <a:ext uri="{FF2B5EF4-FFF2-40B4-BE49-F238E27FC236}">
                <a16:creationId xmlns:a16="http://schemas.microsoft.com/office/drawing/2014/main" id="{0697E864-7173-12BF-8FF9-138C04E10CB8}"/>
              </a:ext>
            </a:extLst>
          </p:cNvPr>
          <p:cNvSpPr/>
          <p:nvPr/>
        </p:nvSpPr>
        <p:spPr>
          <a:xfrm rot="5400000">
            <a:off x="9270917" y="63902"/>
            <a:ext cx="233805" cy="3596296"/>
          </a:xfrm>
          <a:prstGeom prst="leftBrace">
            <a:avLst/>
          </a:prstGeom>
          <a:ln w="1460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3" name="Left Brace 2">
            <a:extLst>
              <a:ext uri="{FF2B5EF4-FFF2-40B4-BE49-F238E27FC236}">
                <a16:creationId xmlns:a16="http://schemas.microsoft.com/office/drawing/2014/main" id="{84E4A9AE-C566-5FDC-B3F1-90ED16936065}"/>
              </a:ext>
            </a:extLst>
          </p:cNvPr>
          <p:cNvSpPr/>
          <p:nvPr/>
        </p:nvSpPr>
        <p:spPr>
          <a:xfrm rot="5400000">
            <a:off x="5795120" y="578512"/>
            <a:ext cx="233805" cy="2567077"/>
          </a:xfrm>
          <a:prstGeom prst="leftBrace">
            <a:avLst/>
          </a:prstGeom>
          <a:ln w="1460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4" name="Left Brace 3">
            <a:extLst>
              <a:ext uri="{FF2B5EF4-FFF2-40B4-BE49-F238E27FC236}">
                <a16:creationId xmlns:a16="http://schemas.microsoft.com/office/drawing/2014/main" id="{8B159EC9-C444-FCBD-797A-CC82D9D7FCDB}"/>
              </a:ext>
            </a:extLst>
          </p:cNvPr>
          <p:cNvSpPr/>
          <p:nvPr/>
        </p:nvSpPr>
        <p:spPr>
          <a:xfrm rot="5400000">
            <a:off x="2450027" y="382713"/>
            <a:ext cx="233805" cy="2958674"/>
          </a:xfrm>
          <a:prstGeom prst="leftBrace">
            <a:avLst/>
          </a:prstGeom>
          <a:ln w="1460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5559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8641-8FEC-2733-8A02-EB632D62E078}"/>
              </a:ext>
            </a:extLst>
          </p:cNvPr>
          <p:cNvSpPr>
            <a:spLocks noGrp="1"/>
          </p:cNvSpPr>
          <p:nvPr>
            <p:ph type="title"/>
          </p:nvPr>
        </p:nvSpPr>
        <p:spPr/>
        <p:txBody>
          <a:bodyPr/>
          <a:lstStyle/>
          <a:p>
            <a:r>
              <a:rPr lang="en-GB" dirty="0"/>
              <a:t>Freedom of Access and Manoeuvre (</a:t>
            </a:r>
            <a:r>
              <a:rPr lang="en-GB" b="1" dirty="0">
                <a:latin typeface="Segoe UI" panose="020B0502040204020203" pitchFamily="34" charset="0"/>
                <a:cs typeface="Segoe UI" panose="020B0502040204020203" pitchFamily="34" charset="0"/>
              </a:rPr>
              <a:t>FOAM</a:t>
            </a:r>
            <a:r>
              <a:rPr lang="en-GB" dirty="0"/>
              <a:t>)</a:t>
            </a:r>
          </a:p>
        </p:txBody>
      </p:sp>
      <p:pic>
        <p:nvPicPr>
          <p:cNvPr id="5" name="Content Placeholder 4">
            <a:extLst>
              <a:ext uri="{FF2B5EF4-FFF2-40B4-BE49-F238E27FC236}">
                <a16:creationId xmlns:a16="http://schemas.microsoft.com/office/drawing/2014/main" id="{28C9AAD6-BA7F-B58C-6D7C-FAB57378BA2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86757" y="1297129"/>
            <a:ext cx="10403493" cy="4923579"/>
          </a:xfrm>
          <a:prstGeom prst="rect">
            <a:avLst/>
          </a:prstGeom>
        </p:spPr>
      </p:pic>
      <p:sp>
        <p:nvSpPr>
          <p:cNvPr id="6" name="Rectangle 5">
            <a:extLst>
              <a:ext uri="{FF2B5EF4-FFF2-40B4-BE49-F238E27FC236}">
                <a16:creationId xmlns:a16="http://schemas.microsoft.com/office/drawing/2014/main" id="{3734B3E8-022B-0100-1F3D-6CDFBB5E14F2}"/>
              </a:ext>
            </a:extLst>
          </p:cNvPr>
          <p:cNvSpPr/>
          <p:nvPr/>
        </p:nvSpPr>
        <p:spPr>
          <a:xfrm rot="379475">
            <a:off x="4027993" y="5008109"/>
            <a:ext cx="1005530" cy="209550"/>
          </a:xfrm>
          <a:prstGeom prst="rect">
            <a:avLst/>
          </a:prstGeom>
          <a:solidFill>
            <a:srgbClr val="879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6AB9B94-CE2E-6B4F-A7F3-E7C87EF1040B}"/>
              </a:ext>
            </a:extLst>
          </p:cNvPr>
          <p:cNvSpPr/>
          <p:nvPr/>
        </p:nvSpPr>
        <p:spPr>
          <a:xfrm rot="379475">
            <a:off x="3994943" y="5322186"/>
            <a:ext cx="1005530" cy="109720"/>
          </a:xfrm>
          <a:prstGeom prst="rect">
            <a:avLst/>
          </a:prstGeom>
          <a:solidFill>
            <a:srgbClr val="96A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8C024AF-D3E9-5100-A952-A1AA13D05A2B}"/>
              </a:ext>
            </a:extLst>
          </p:cNvPr>
          <p:cNvSpPr/>
          <p:nvPr/>
        </p:nvSpPr>
        <p:spPr>
          <a:xfrm rot="379475">
            <a:off x="4036669" y="4957034"/>
            <a:ext cx="1005530" cy="52047"/>
          </a:xfrm>
          <a:prstGeom prst="rect">
            <a:avLst/>
          </a:prstGeom>
          <a:solidFill>
            <a:srgbClr val="889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AAC4B24-A4F5-4F91-DBAE-580820BEA725}"/>
              </a:ext>
            </a:extLst>
          </p:cNvPr>
          <p:cNvSpPr/>
          <p:nvPr/>
        </p:nvSpPr>
        <p:spPr>
          <a:xfrm rot="379475">
            <a:off x="4021250" y="5212422"/>
            <a:ext cx="1005530" cy="132308"/>
          </a:xfrm>
          <a:prstGeom prst="rect">
            <a:avLst/>
          </a:prstGeom>
          <a:solidFill>
            <a:srgbClr val="91A4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FEE06FC-14A7-F403-60A5-E9985466537F}"/>
              </a:ext>
            </a:extLst>
          </p:cNvPr>
          <p:cNvSpPr/>
          <p:nvPr/>
        </p:nvSpPr>
        <p:spPr>
          <a:xfrm rot="379475">
            <a:off x="4041779" y="4927811"/>
            <a:ext cx="1005530" cy="45719"/>
          </a:xfrm>
          <a:prstGeom prst="rect">
            <a:avLst/>
          </a:prstGeom>
          <a:solidFill>
            <a:srgbClr val="7F7E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9B6E40-0A28-BB02-8ACD-8B6ECF23A4F4}"/>
              </a:ext>
            </a:extLst>
          </p:cNvPr>
          <p:cNvSpPr/>
          <p:nvPr/>
        </p:nvSpPr>
        <p:spPr>
          <a:xfrm rot="379475">
            <a:off x="4327882" y="4574493"/>
            <a:ext cx="992110" cy="386958"/>
          </a:xfrm>
          <a:custGeom>
            <a:avLst/>
            <a:gdLst>
              <a:gd name="connsiteX0" fmla="*/ 0 w 992110"/>
              <a:gd name="connsiteY0" fmla="*/ 0 h 386958"/>
              <a:gd name="connsiteX1" fmla="*/ 992110 w 992110"/>
              <a:gd name="connsiteY1" fmla="*/ 0 h 386958"/>
              <a:gd name="connsiteX2" fmla="*/ 992110 w 992110"/>
              <a:gd name="connsiteY2" fmla="*/ 386958 h 386958"/>
              <a:gd name="connsiteX3" fmla="*/ 0 w 992110"/>
              <a:gd name="connsiteY3" fmla="*/ 386958 h 386958"/>
              <a:gd name="connsiteX4" fmla="*/ 0 w 992110"/>
              <a:gd name="connsiteY4" fmla="*/ 0 h 386958"/>
              <a:gd name="connsiteX0" fmla="*/ 0 w 992110"/>
              <a:gd name="connsiteY0" fmla="*/ 0 h 386958"/>
              <a:gd name="connsiteX1" fmla="*/ 786954 w 992110"/>
              <a:gd name="connsiteY1" fmla="*/ 7988 h 386958"/>
              <a:gd name="connsiteX2" fmla="*/ 992110 w 992110"/>
              <a:gd name="connsiteY2" fmla="*/ 0 h 386958"/>
              <a:gd name="connsiteX3" fmla="*/ 992110 w 992110"/>
              <a:gd name="connsiteY3" fmla="*/ 386958 h 386958"/>
              <a:gd name="connsiteX4" fmla="*/ 0 w 992110"/>
              <a:gd name="connsiteY4" fmla="*/ 386958 h 386958"/>
              <a:gd name="connsiteX5" fmla="*/ 0 w 992110"/>
              <a:gd name="connsiteY5" fmla="*/ 0 h 386958"/>
              <a:gd name="connsiteX0" fmla="*/ 0 w 992110"/>
              <a:gd name="connsiteY0" fmla="*/ 0 h 386958"/>
              <a:gd name="connsiteX1" fmla="*/ 786954 w 992110"/>
              <a:gd name="connsiteY1" fmla="*/ 7988 h 386958"/>
              <a:gd name="connsiteX2" fmla="*/ 956335 w 992110"/>
              <a:gd name="connsiteY2" fmla="*/ 44694 h 386958"/>
              <a:gd name="connsiteX3" fmla="*/ 992110 w 992110"/>
              <a:gd name="connsiteY3" fmla="*/ 386958 h 386958"/>
              <a:gd name="connsiteX4" fmla="*/ 0 w 992110"/>
              <a:gd name="connsiteY4" fmla="*/ 386958 h 386958"/>
              <a:gd name="connsiteX5" fmla="*/ 0 w 992110"/>
              <a:gd name="connsiteY5" fmla="*/ 0 h 3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110" h="386958">
                <a:moveTo>
                  <a:pt x="0" y="0"/>
                </a:moveTo>
                <a:lnTo>
                  <a:pt x="786954" y="7988"/>
                </a:lnTo>
                <a:lnTo>
                  <a:pt x="956335" y="44694"/>
                </a:lnTo>
                <a:lnTo>
                  <a:pt x="992110" y="386958"/>
                </a:lnTo>
                <a:lnTo>
                  <a:pt x="0" y="386958"/>
                </a:lnTo>
                <a:lnTo>
                  <a:pt x="0" y="0"/>
                </a:lnTo>
                <a:close/>
              </a:path>
            </a:pathLst>
          </a:custGeom>
          <a:solidFill>
            <a:srgbClr val="857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C81AA29-82FA-7579-57E7-7E845E1FCE48}"/>
              </a:ext>
            </a:extLst>
          </p:cNvPr>
          <p:cNvSpPr/>
          <p:nvPr/>
        </p:nvSpPr>
        <p:spPr>
          <a:xfrm rot="379475">
            <a:off x="4038545" y="4963555"/>
            <a:ext cx="1005530" cy="18000"/>
          </a:xfrm>
          <a:prstGeom prst="rect">
            <a:avLst/>
          </a:prstGeom>
          <a:solidFill>
            <a:srgbClr val="889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 dirty="0"/>
          </a:p>
        </p:txBody>
      </p:sp>
      <p:sp>
        <p:nvSpPr>
          <p:cNvPr id="13" name="Rectangle 12">
            <a:extLst>
              <a:ext uri="{FF2B5EF4-FFF2-40B4-BE49-F238E27FC236}">
                <a16:creationId xmlns:a16="http://schemas.microsoft.com/office/drawing/2014/main" id="{7B04EB24-7BAC-7E64-1361-177A0BA9E257}"/>
              </a:ext>
            </a:extLst>
          </p:cNvPr>
          <p:cNvSpPr/>
          <p:nvPr/>
        </p:nvSpPr>
        <p:spPr>
          <a:xfrm rot="480000">
            <a:off x="1819650" y="5109750"/>
            <a:ext cx="6882240" cy="209550"/>
          </a:xfrm>
          <a:prstGeom prst="rect">
            <a:avLst/>
          </a:prstGeom>
          <a:solidFill>
            <a:srgbClr val="879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BE361A4-60DE-1B92-C507-EDE42421FF69}"/>
              </a:ext>
            </a:extLst>
          </p:cNvPr>
          <p:cNvSpPr/>
          <p:nvPr/>
        </p:nvSpPr>
        <p:spPr>
          <a:xfrm rot="480000">
            <a:off x="1786598" y="5423828"/>
            <a:ext cx="6882240" cy="109720"/>
          </a:xfrm>
          <a:prstGeom prst="rect">
            <a:avLst/>
          </a:prstGeom>
          <a:solidFill>
            <a:srgbClr val="96A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713908D-A799-C151-6626-FAF37CB5AB81}"/>
              </a:ext>
            </a:extLst>
          </p:cNvPr>
          <p:cNvSpPr/>
          <p:nvPr/>
        </p:nvSpPr>
        <p:spPr>
          <a:xfrm rot="480000">
            <a:off x="1828326" y="5058676"/>
            <a:ext cx="6882240" cy="52047"/>
          </a:xfrm>
          <a:prstGeom prst="rect">
            <a:avLst/>
          </a:prstGeom>
          <a:solidFill>
            <a:srgbClr val="889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AA83E48-B2AF-8E93-91B4-7A8C3243DE74}"/>
              </a:ext>
            </a:extLst>
          </p:cNvPr>
          <p:cNvSpPr/>
          <p:nvPr/>
        </p:nvSpPr>
        <p:spPr>
          <a:xfrm rot="480000">
            <a:off x="1812905" y="5314064"/>
            <a:ext cx="6882240" cy="132308"/>
          </a:xfrm>
          <a:prstGeom prst="rect">
            <a:avLst/>
          </a:prstGeom>
          <a:solidFill>
            <a:srgbClr val="91A4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1B26824-0848-44DC-8B0D-F0644790FA11}"/>
              </a:ext>
            </a:extLst>
          </p:cNvPr>
          <p:cNvSpPr/>
          <p:nvPr/>
        </p:nvSpPr>
        <p:spPr>
          <a:xfrm rot="480000">
            <a:off x="1833435" y="5029453"/>
            <a:ext cx="6882240" cy="45719"/>
          </a:xfrm>
          <a:prstGeom prst="rect">
            <a:avLst/>
          </a:prstGeom>
          <a:solidFill>
            <a:srgbClr val="7F7E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F70C922-48A7-3691-006B-A6A58B2B3658}"/>
              </a:ext>
            </a:extLst>
          </p:cNvPr>
          <p:cNvSpPr/>
          <p:nvPr/>
        </p:nvSpPr>
        <p:spPr>
          <a:xfrm rot="480000">
            <a:off x="1830200" y="5065197"/>
            <a:ext cx="6882240" cy="18000"/>
          </a:xfrm>
          <a:prstGeom prst="rect">
            <a:avLst/>
          </a:prstGeom>
          <a:solidFill>
            <a:srgbClr val="889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 dirty="0"/>
          </a:p>
        </p:txBody>
      </p:sp>
      <p:sp>
        <p:nvSpPr>
          <p:cNvPr id="19" name="Freeform: Shape 18">
            <a:extLst>
              <a:ext uri="{FF2B5EF4-FFF2-40B4-BE49-F238E27FC236}">
                <a16:creationId xmlns:a16="http://schemas.microsoft.com/office/drawing/2014/main" id="{17F1E4F2-605C-0081-A160-415E9A69157F}"/>
              </a:ext>
            </a:extLst>
          </p:cNvPr>
          <p:cNvSpPr/>
          <p:nvPr/>
        </p:nvSpPr>
        <p:spPr>
          <a:xfrm rot="946132">
            <a:off x="4736366" y="4562613"/>
            <a:ext cx="809820" cy="231775"/>
          </a:xfrm>
          <a:custGeom>
            <a:avLst/>
            <a:gdLst>
              <a:gd name="connsiteX0" fmla="*/ 15875 w 622300"/>
              <a:gd name="connsiteY0" fmla="*/ 60325 h 231775"/>
              <a:gd name="connsiteX1" fmla="*/ 15875 w 622300"/>
              <a:gd name="connsiteY1" fmla="*/ 60325 h 231775"/>
              <a:gd name="connsiteX2" fmla="*/ 44450 w 622300"/>
              <a:gd name="connsiteY2" fmla="*/ 44450 h 231775"/>
              <a:gd name="connsiteX3" fmla="*/ 53975 w 622300"/>
              <a:gd name="connsiteY3" fmla="*/ 38100 h 231775"/>
              <a:gd name="connsiteX4" fmla="*/ 85725 w 622300"/>
              <a:gd name="connsiteY4" fmla="*/ 31750 h 231775"/>
              <a:gd name="connsiteX5" fmla="*/ 98425 w 622300"/>
              <a:gd name="connsiteY5" fmla="*/ 25400 h 231775"/>
              <a:gd name="connsiteX6" fmla="*/ 111125 w 622300"/>
              <a:gd name="connsiteY6" fmla="*/ 22225 h 231775"/>
              <a:gd name="connsiteX7" fmla="*/ 136525 w 622300"/>
              <a:gd name="connsiteY7" fmla="*/ 12700 h 231775"/>
              <a:gd name="connsiteX8" fmla="*/ 212725 w 622300"/>
              <a:gd name="connsiteY8" fmla="*/ 6350 h 231775"/>
              <a:gd name="connsiteX9" fmla="*/ 244475 w 622300"/>
              <a:gd name="connsiteY9" fmla="*/ 9525 h 231775"/>
              <a:gd name="connsiteX10" fmla="*/ 266700 w 622300"/>
              <a:gd name="connsiteY10" fmla="*/ 3175 h 231775"/>
              <a:gd name="connsiteX11" fmla="*/ 279400 w 622300"/>
              <a:gd name="connsiteY11" fmla="*/ 0 h 231775"/>
              <a:gd name="connsiteX12" fmla="*/ 415925 w 622300"/>
              <a:gd name="connsiteY12" fmla="*/ 6350 h 231775"/>
              <a:gd name="connsiteX13" fmla="*/ 428625 w 622300"/>
              <a:gd name="connsiteY13" fmla="*/ 12700 h 231775"/>
              <a:gd name="connsiteX14" fmla="*/ 454025 w 622300"/>
              <a:gd name="connsiteY14" fmla="*/ 28575 h 231775"/>
              <a:gd name="connsiteX15" fmla="*/ 469900 w 622300"/>
              <a:gd name="connsiteY15" fmla="*/ 34925 h 231775"/>
              <a:gd name="connsiteX16" fmla="*/ 520700 w 622300"/>
              <a:gd name="connsiteY16" fmla="*/ 44450 h 231775"/>
              <a:gd name="connsiteX17" fmla="*/ 533400 w 622300"/>
              <a:gd name="connsiteY17" fmla="*/ 50800 h 231775"/>
              <a:gd name="connsiteX18" fmla="*/ 558800 w 622300"/>
              <a:gd name="connsiteY18" fmla="*/ 69850 h 231775"/>
              <a:gd name="connsiteX19" fmla="*/ 574675 w 622300"/>
              <a:gd name="connsiteY19" fmla="*/ 79375 h 231775"/>
              <a:gd name="connsiteX20" fmla="*/ 584200 w 622300"/>
              <a:gd name="connsiteY20" fmla="*/ 95250 h 231775"/>
              <a:gd name="connsiteX21" fmla="*/ 593725 w 622300"/>
              <a:gd name="connsiteY21" fmla="*/ 98425 h 231775"/>
              <a:gd name="connsiteX22" fmla="*/ 603250 w 622300"/>
              <a:gd name="connsiteY22" fmla="*/ 111125 h 231775"/>
              <a:gd name="connsiteX23" fmla="*/ 612775 w 622300"/>
              <a:gd name="connsiteY23" fmla="*/ 120650 h 231775"/>
              <a:gd name="connsiteX24" fmla="*/ 622300 w 622300"/>
              <a:gd name="connsiteY24" fmla="*/ 139700 h 231775"/>
              <a:gd name="connsiteX25" fmla="*/ 615950 w 622300"/>
              <a:gd name="connsiteY25" fmla="*/ 174625 h 231775"/>
              <a:gd name="connsiteX26" fmla="*/ 584200 w 622300"/>
              <a:gd name="connsiteY26" fmla="*/ 206375 h 231775"/>
              <a:gd name="connsiteX27" fmla="*/ 539750 w 622300"/>
              <a:gd name="connsiteY27" fmla="*/ 231775 h 231775"/>
              <a:gd name="connsiteX28" fmla="*/ 390525 w 622300"/>
              <a:gd name="connsiteY28" fmla="*/ 225425 h 231775"/>
              <a:gd name="connsiteX29" fmla="*/ 314325 w 622300"/>
              <a:gd name="connsiteY29" fmla="*/ 209550 h 231775"/>
              <a:gd name="connsiteX30" fmla="*/ 139700 w 622300"/>
              <a:gd name="connsiteY30" fmla="*/ 155575 h 231775"/>
              <a:gd name="connsiteX31" fmla="*/ 34925 w 622300"/>
              <a:gd name="connsiteY31" fmla="*/ 73025 h 231775"/>
              <a:gd name="connsiteX32" fmla="*/ 19050 w 622300"/>
              <a:gd name="connsiteY32" fmla="*/ 60325 h 231775"/>
              <a:gd name="connsiteX33" fmla="*/ 9525 w 622300"/>
              <a:gd name="connsiteY33" fmla="*/ 53975 h 231775"/>
              <a:gd name="connsiteX34" fmla="*/ 0 w 622300"/>
              <a:gd name="connsiteY34" fmla="*/ 44450 h 231775"/>
              <a:gd name="connsiteX35" fmla="*/ 15875 w 622300"/>
              <a:gd name="connsiteY35" fmla="*/ 60325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2300" h="231775">
                <a:moveTo>
                  <a:pt x="15875" y="60325"/>
                </a:moveTo>
                <a:lnTo>
                  <a:pt x="15875" y="60325"/>
                </a:lnTo>
                <a:cubicBezTo>
                  <a:pt x="25400" y="55033"/>
                  <a:pt x="35038" y="49940"/>
                  <a:pt x="44450" y="44450"/>
                </a:cubicBezTo>
                <a:cubicBezTo>
                  <a:pt x="47746" y="42527"/>
                  <a:pt x="50328" y="39222"/>
                  <a:pt x="53975" y="38100"/>
                </a:cubicBezTo>
                <a:cubicBezTo>
                  <a:pt x="64291" y="34926"/>
                  <a:pt x="85725" y="31750"/>
                  <a:pt x="85725" y="31750"/>
                </a:cubicBezTo>
                <a:cubicBezTo>
                  <a:pt x="89958" y="29633"/>
                  <a:pt x="93993" y="27062"/>
                  <a:pt x="98425" y="25400"/>
                </a:cubicBezTo>
                <a:cubicBezTo>
                  <a:pt x="102511" y="23868"/>
                  <a:pt x="107114" y="23944"/>
                  <a:pt x="111125" y="22225"/>
                </a:cubicBezTo>
                <a:cubicBezTo>
                  <a:pt x="139739" y="9962"/>
                  <a:pt x="101071" y="-4762"/>
                  <a:pt x="136525" y="12700"/>
                </a:cubicBezTo>
                <a:lnTo>
                  <a:pt x="212725" y="6350"/>
                </a:lnTo>
                <a:cubicBezTo>
                  <a:pt x="223308" y="7408"/>
                  <a:pt x="233857" y="10150"/>
                  <a:pt x="244475" y="9525"/>
                </a:cubicBezTo>
                <a:cubicBezTo>
                  <a:pt x="252166" y="9073"/>
                  <a:pt x="259267" y="5202"/>
                  <a:pt x="266700" y="3175"/>
                </a:cubicBezTo>
                <a:cubicBezTo>
                  <a:pt x="270910" y="2027"/>
                  <a:pt x="275167" y="1058"/>
                  <a:pt x="279400" y="0"/>
                </a:cubicBezTo>
                <a:cubicBezTo>
                  <a:pt x="324908" y="2117"/>
                  <a:pt x="370532" y="2487"/>
                  <a:pt x="415925" y="6350"/>
                </a:cubicBezTo>
                <a:cubicBezTo>
                  <a:pt x="420641" y="6751"/>
                  <a:pt x="424611" y="10192"/>
                  <a:pt x="428625" y="12700"/>
                </a:cubicBezTo>
                <a:cubicBezTo>
                  <a:pt x="450528" y="26389"/>
                  <a:pt x="431747" y="18674"/>
                  <a:pt x="454025" y="28575"/>
                </a:cubicBezTo>
                <a:cubicBezTo>
                  <a:pt x="459233" y="30890"/>
                  <a:pt x="464493" y="33123"/>
                  <a:pt x="469900" y="34925"/>
                </a:cubicBezTo>
                <a:cubicBezTo>
                  <a:pt x="482495" y="39123"/>
                  <a:pt x="515459" y="43577"/>
                  <a:pt x="520700" y="44450"/>
                </a:cubicBezTo>
                <a:cubicBezTo>
                  <a:pt x="524933" y="46567"/>
                  <a:pt x="529462" y="48175"/>
                  <a:pt x="533400" y="50800"/>
                </a:cubicBezTo>
                <a:cubicBezTo>
                  <a:pt x="542206" y="56671"/>
                  <a:pt x="549725" y="64405"/>
                  <a:pt x="558800" y="69850"/>
                </a:cubicBezTo>
                <a:lnTo>
                  <a:pt x="574675" y="79375"/>
                </a:lnTo>
                <a:cubicBezTo>
                  <a:pt x="577850" y="84667"/>
                  <a:pt x="579836" y="90886"/>
                  <a:pt x="584200" y="95250"/>
                </a:cubicBezTo>
                <a:cubicBezTo>
                  <a:pt x="586567" y="97617"/>
                  <a:pt x="591154" y="96282"/>
                  <a:pt x="593725" y="98425"/>
                </a:cubicBezTo>
                <a:cubicBezTo>
                  <a:pt x="597790" y="101813"/>
                  <a:pt x="599806" y="107107"/>
                  <a:pt x="603250" y="111125"/>
                </a:cubicBezTo>
                <a:cubicBezTo>
                  <a:pt x="606172" y="114534"/>
                  <a:pt x="609900" y="117201"/>
                  <a:pt x="612775" y="120650"/>
                </a:cubicBezTo>
                <a:cubicBezTo>
                  <a:pt x="619614" y="128856"/>
                  <a:pt x="619118" y="130154"/>
                  <a:pt x="622300" y="139700"/>
                </a:cubicBezTo>
                <a:cubicBezTo>
                  <a:pt x="620183" y="151342"/>
                  <a:pt x="621821" y="164351"/>
                  <a:pt x="615950" y="174625"/>
                </a:cubicBezTo>
                <a:cubicBezTo>
                  <a:pt x="608524" y="187620"/>
                  <a:pt x="596174" y="197395"/>
                  <a:pt x="584200" y="206375"/>
                </a:cubicBezTo>
                <a:cubicBezTo>
                  <a:pt x="553445" y="229441"/>
                  <a:pt x="568840" y="222078"/>
                  <a:pt x="539750" y="231775"/>
                </a:cubicBezTo>
                <a:cubicBezTo>
                  <a:pt x="490008" y="229658"/>
                  <a:pt x="440071" y="230310"/>
                  <a:pt x="390525" y="225425"/>
                </a:cubicBezTo>
                <a:cubicBezTo>
                  <a:pt x="364705" y="222879"/>
                  <a:pt x="339496" y="215843"/>
                  <a:pt x="314325" y="209550"/>
                </a:cubicBezTo>
                <a:cubicBezTo>
                  <a:pt x="291206" y="203770"/>
                  <a:pt x="181215" y="177815"/>
                  <a:pt x="139700" y="155575"/>
                </a:cubicBezTo>
                <a:cubicBezTo>
                  <a:pt x="107071" y="138095"/>
                  <a:pt x="58904" y="93168"/>
                  <a:pt x="34925" y="73025"/>
                </a:cubicBezTo>
                <a:cubicBezTo>
                  <a:pt x="29736" y="68666"/>
                  <a:pt x="24689" y="64084"/>
                  <a:pt x="19050" y="60325"/>
                </a:cubicBezTo>
                <a:cubicBezTo>
                  <a:pt x="15875" y="58208"/>
                  <a:pt x="12456" y="56418"/>
                  <a:pt x="9525" y="53975"/>
                </a:cubicBezTo>
                <a:cubicBezTo>
                  <a:pt x="6076" y="51100"/>
                  <a:pt x="3175" y="47625"/>
                  <a:pt x="0" y="44450"/>
                </a:cubicBezTo>
                <a:lnTo>
                  <a:pt x="15875" y="60325"/>
                </a:lnTo>
                <a:close/>
              </a:path>
            </a:pathLst>
          </a:custGeom>
          <a:solidFill>
            <a:srgbClr val="857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5282093"/>
      </p:ext>
    </p:extLst>
  </p:cSld>
  <p:clrMapOvr>
    <a:masterClrMapping/>
  </p:clrMapOvr>
</p:sld>
</file>

<file path=ppt/theme/theme1.xml><?xml version="1.0" encoding="utf-8"?>
<a:theme xmlns:a="http://schemas.openxmlformats.org/drawingml/2006/main" name="1_Office Theme">
  <a:themeElements>
    <a:clrScheme name="TPGroup">
      <a:dk1>
        <a:sysClr val="windowText" lastClr="000000"/>
      </a:dk1>
      <a:lt1>
        <a:sysClr val="window" lastClr="FFFFFF"/>
      </a:lt1>
      <a:dk2>
        <a:srgbClr val="3D3935"/>
      </a:dk2>
      <a:lt2>
        <a:srgbClr val="E7E6E6"/>
      </a:lt2>
      <a:accent1>
        <a:srgbClr val="E57200"/>
      </a:accent1>
      <a:accent2>
        <a:srgbClr val="3D3935"/>
      </a:accent2>
      <a:accent3>
        <a:srgbClr val="716F6D"/>
      </a:accent3>
      <a:accent4>
        <a:srgbClr val="FF8811"/>
      </a:accent4>
      <a:accent5>
        <a:srgbClr val="E89005"/>
      </a:accent5>
      <a:accent6>
        <a:srgbClr val="C1BCA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FB22F-DE22-4989-A23F-28C53FB640D2}"/>
</file>

<file path=customXml/itemProps2.xml><?xml version="1.0" encoding="utf-8"?>
<ds:datastoreItem xmlns:ds="http://schemas.openxmlformats.org/officeDocument/2006/customXml" ds:itemID="{3F3E04E1-F7F4-4DBD-9CDC-F6116C7740F3}"/>
</file>

<file path=docProps/app.xml><?xml version="1.0" encoding="utf-8"?>
<Properties xmlns="http://schemas.openxmlformats.org/officeDocument/2006/extended-properties" xmlns:vt="http://schemas.openxmlformats.org/officeDocument/2006/docPropsVTypes">
  <Template/>
  <TotalTime>4563</TotalTime>
  <Words>4344</Words>
  <Application>Microsoft Office PowerPoint</Application>
  <PresentationFormat>Widescreen</PresentationFormat>
  <Paragraphs>376</Paragraphs>
  <Slides>32</Slides>
  <Notes>31</Notes>
  <HiddenSlides>1</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32</vt:i4>
      </vt:variant>
    </vt:vector>
  </HeadingPairs>
  <TitlesOfParts>
    <vt:vector size="48" baseType="lpstr">
      <vt:lpstr>Arial</vt:lpstr>
      <vt:lpstr>Calibri</vt:lpstr>
      <vt:lpstr>Calibri Light</vt:lpstr>
      <vt:lpstr>Courier New</vt:lpstr>
      <vt:lpstr>Google Sans</vt:lpstr>
      <vt:lpstr>Helvetcia</vt:lpstr>
      <vt:lpstr>Helvetica</vt:lpstr>
      <vt:lpstr>Segoe UI</vt:lpstr>
      <vt:lpstr>Segoe UI Semibold</vt:lpstr>
      <vt:lpstr>Segoe UI Semilight</vt:lpstr>
      <vt:lpstr>Soleto Light</vt:lpstr>
      <vt:lpstr>Verdana</vt:lpstr>
      <vt:lpstr>Wingdings</vt:lpstr>
      <vt:lpstr>1_Office Theme</vt:lpstr>
      <vt:lpstr>2_Office Theme</vt:lpstr>
      <vt:lpstr>Office Theme</vt:lpstr>
      <vt:lpstr>Multi-Domain Integrated Swarms (MDIS)  Matthew Hodge Operational Analysis TPG Services </vt:lpstr>
      <vt:lpstr>PowerPoint Presentation</vt:lpstr>
      <vt:lpstr>PowerPoint Presentation</vt:lpstr>
      <vt:lpstr>PowerPoint Presentation</vt:lpstr>
      <vt:lpstr>What is MDIS?</vt:lpstr>
      <vt:lpstr>MDIS aims: Change the Game</vt:lpstr>
      <vt:lpstr>MDIS Overview</vt:lpstr>
      <vt:lpstr>MDIS Outputs and Defence Outcomes</vt:lpstr>
      <vt:lpstr>Freedom of Access and Manoeuvre (FOAM)</vt:lpstr>
      <vt:lpstr>What is RAS?</vt:lpstr>
      <vt:lpstr>MDIS</vt:lpstr>
      <vt:lpstr>MDIS</vt:lpstr>
      <vt:lpstr>What are Robotic Autonomous System &amp; Uncrewed Vehicles?</vt:lpstr>
      <vt:lpstr>Definitions: RCO’s (Current) Autonomy Framework</vt:lpstr>
      <vt:lpstr>Operational Analysis  on MDIS</vt:lpstr>
      <vt:lpstr>MDIS OA Master Question List (MQL)</vt:lpstr>
      <vt:lpstr>Where we are</vt:lpstr>
      <vt:lpstr>What OA Methods have we applied</vt:lpstr>
      <vt:lpstr>Hypotheses for MDIS Enabled Operations</vt:lpstr>
      <vt:lpstr>Possible MDIS Options</vt:lpstr>
      <vt:lpstr>MDIS Use Cases &amp; RAS Concepts</vt:lpstr>
      <vt:lpstr>MDIS Use Cases Developed (to date)</vt:lpstr>
      <vt:lpstr>MDIS Use Cases Developed (to date)</vt:lpstr>
      <vt:lpstr>PowerPoint Presentation</vt:lpstr>
      <vt:lpstr>PowerPoint Presentation</vt:lpstr>
      <vt:lpstr>PowerPoint Presentation</vt:lpstr>
      <vt:lpstr>Measures of Merit</vt:lpstr>
      <vt:lpstr>Testing &amp; Modelling</vt:lpstr>
      <vt:lpstr>Tabletop Exercises (TTX)</vt:lpstr>
      <vt:lpstr>Modelling Example: Use Case 6(b)</vt:lpstr>
      <vt:lpstr>What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Croucher</dc:creator>
  <cp:lastModifiedBy>Matthew Hodge</cp:lastModifiedBy>
  <cp:revision>115</cp:revision>
  <dcterms:created xsi:type="dcterms:W3CDTF">2022-05-13T10:44:39Z</dcterms:created>
  <dcterms:modified xsi:type="dcterms:W3CDTF">2023-07-10T13:12:15Z</dcterms:modified>
</cp:coreProperties>
</file>