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5"/>
    <p:sldMasterId id="2147483770" r:id="rId6"/>
  </p:sldMasterIdLst>
  <p:notesMasterIdLst>
    <p:notesMasterId r:id="rId26"/>
  </p:notesMasterIdLst>
  <p:handoutMasterIdLst>
    <p:handoutMasterId r:id="rId27"/>
  </p:handoutMasterIdLst>
  <p:sldIdLst>
    <p:sldId id="312" r:id="rId7"/>
    <p:sldId id="314" r:id="rId8"/>
    <p:sldId id="321" r:id="rId9"/>
    <p:sldId id="297" r:id="rId10"/>
    <p:sldId id="296" r:id="rId11"/>
    <p:sldId id="315" r:id="rId12"/>
    <p:sldId id="305" r:id="rId13"/>
    <p:sldId id="301" r:id="rId14"/>
    <p:sldId id="317" r:id="rId15"/>
    <p:sldId id="322" r:id="rId16"/>
    <p:sldId id="316" r:id="rId17"/>
    <p:sldId id="306" r:id="rId18"/>
    <p:sldId id="298" r:id="rId19"/>
    <p:sldId id="308" r:id="rId20"/>
    <p:sldId id="303" r:id="rId21"/>
    <p:sldId id="307" r:id="rId22"/>
    <p:sldId id="304" r:id="rId23"/>
    <p:sldId id="320" r:id="rId24"/>
    <p:sldId id="311" r:id="rId25"/>
  </p:sldIdLst>
  <p:sldSz cx="12192000" cy="6858000"/>
  <p:notesSz cx="6797675" cy="987425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11DEED-F3F7-43C1-943B-3C8D998D78F1}">
          <p14:sldIdLst>
            <p14:sldId id="312"/>
            <p14:sldId id="314"/>
            <p14:sldId id="321"/>
            <p14:sldId id="297"/>
            <p14:sldId id="296"/>
            <p14:sldId id="315"/>
          </p14:sldIdLst>
        </p14:section>
        <p14:section name="Untitled Section" id="{0656AD1C-6714-46F7-BD3B-B4DB6DC15F4B}">
          <p14:sldIdLst>
            <p14:sldId id="305"/>
            <p14:sldId id="301"/>
            <p14:sldId id="317"/>
            <p14:sldId id="322"/>
            <p14:sldId id="316"/>
            <p14:sldId id="306"/>
            <p14:sldId id="298"/>
            <p14:sldId id="308"/>
            <p14:sldId id="303"/>
            <p14:sldId id="307"/>
            <p14:sldId id="304"/>
            <p14:sldId id="320"/>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C2C"/>
    <a:srgbClr val="D55E00"/>
    <a:srgbClr val="877E79"/>
    <a:srgbClr val="8B827D"/>
    <a:srgbClr val="716965"/>
    <a:srgbClr val="E40521"/>
    <a:srgbClr val="F18700"/>
    <a:srgbClr val="4D394F"/>
    <a:srgbClr val="00405E"/>
    <a:srgbClr val="00738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72622" autoAdjust="0"/>
  </p:normalViewPr>
  <p:slideViewPr>
    <p:cSldViewPr snapToGrid="0">
      <p:cViewPr varScale="1">
        <p:scale>
          <a:sx n="70" d="100"/>
          <a:sy n="70" d="100"/>
        </p:scale>
        <p:origin x="1320" y="6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80" d="100"/>
          <a:sy n="80" d="100"/>
        </p:scale>
        <p:origin x="3936" y="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30" Type="http://schemas.openxmlformats.org/officeDocument/2006/relationships/presProps" Target="presProp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6D5CF-9C44-45AF-8BD8-5328E97A427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2F67BC8-C10C-4749-B409-ED7A66906311}">
      <dgm:prSet phldrT="[Text]" custT="1"/>
      <dgm:spPr/>
      <dgm:t>
        <a:bodyPr/>
        <a:lstStyle/>
        <a:p>
          <a:r>
            <a:rPr lang="en-GB" sz="3600" dirty="0" smtClean="0"/>
            <a:t>Battlefield Support </a:t>
          </a:r>
          <a:endParaRPr lang="en-US" sz="3600" dirty="0"/>
        </a:p>
      </dgm:t>
    </dgm:pt>
    <dgm:pt modelId="{227D5363-436E-4750-A811-67A8972E56F0}" type="parTrans" cxnId="{E33C75C9-4266-4BAA-A3A4-AED9A55E5E91}">
      <dgm:prSet/>
      <dgm:spPr/>
      <dgm:t>
        <a:bodyPr/>
        <a:lstStyle/>
        <a:p>
          <a:endParaRPr lang="en-US" sz="4800"/>
        </a:p>
      </dgm:t>
    </dgm:pt>
    <dgm:pt modelId="{20A59F18-BF65-4360-A6FF-E78E37D52247}" type="sibTrans" cxnId="{E33C75C9-4266-4BAA-A3A4-AED9A55E5E91}">
      <dgm:prSet/>
      <dgm:spPr/>
      <dgm:t>
        <a:bodyPr/>
        <a:lstStyle/>
        <a:p>
          <a:endParaRPr lang="en-US" sz="4800"/>
        </a:p>
      </dgm:t>
    </dgm:pt>
    <dgm:pt modelId="{C9223F45-42C6-44D7-8072-D05677D632E0}">
      <dgm:prSet phldrT="[Text]" custT="1"/>
      <dgm:spPr/>
      <dgm:t>
        <a:bodyPr/>
        <a:lstStyle/>
        <a:p>
          <a:r>
            <a:rPr lang="en-GB" sz="3600" dirty="0" smtClean="0"/>
            <a:t>Logistics on Land </a:t>
          </a:r>
          <a:endParaRPr lang="en-US" sz="3600" dirty="0"/>
        </a:p>
      </dgm:t>
    </dgm:pt>
    <dgm:pt modelId="{B742D051-78ED-42F7-8A8B-AAB35B966438}" type="parTrans" cxnId="{E930BCAE-C848-400B-9F9E-1B1B01AE2FE5}">
      <dgm:prSet/>
      <dgm:spPr/>
      <dgm:t>
        <a:bodyPr/>
        <a:lstStyle/>
        <a:p>
          <a:endParaRPr lang="en-US" sz="4800"/>
        </a:p>
      </dgm:t>
    </dgm:pt>
    <dgm:pt modelId="{B6D34750-D718-4D08-9259-153C4006082A}" type="sibTrans" cxnId="{E930BCAE-C848-400B-9F9E-1B1B01AE2FE5}">
      <dgm:prSet/>
      <dgm:spPr/>
      <dgm:t>
        <a:bodyPr/>
        <a:lstStyle/>
        <a:p>
          <a:endParaRPr lang="en-US" sz="4800"/>
        </a:p>
      </dgm:t>
    </dgm:pt>
    <dgm:pt modelId="{798B9B7C-F6BD-4816-8E7D-0F14B7868D15}">
      <dgm:prSet phldrT="[Text]" custT="1"/>
      <dgm:spPr/>
      <dgm:t>
        <a:bodyPr/>
        <a:lstStyle/>
        <a:p>
          <a:r>
            <a:rPr lang="en-GB" sz="3600" dirty="0" smtClean="0"/>
            <a:t>SAR on Land </a:t>
          </a:r>
          <a:endParaRPr lang="en-US" sz="3600" dirty="0"/>
        </a:p>
      </dgm:t>
    </dgm:pt>
    <dgm:pt modelId="{7CDA7278-50BC-458D-805C-3E707DECECD3}" type="parTrans" cxnId="{742BC76E-B1B9-49B1-99A5-A6E1DFB977C5}">
      <dgm:prSet/>
      <dgm:spPr/>
      <dgm:t>
        <a:bodyPr/>
        <a:lstStyle/>
        <a:p>
          <a:endParaRPr lang="en-US" sz="4800"/>
        </a:p>
      </dgm:t>
    </dgm:pt>
    <dgm:pt modelId="{BBD317B7-3E3B-4957-83D7-6859B2198BCD}" type="sibTrans" cxnId="{742BC76E-B1B9-49B1-99A5-A6E1DFB977C5}">
      <dgm:prSet/>
      <dgm:spPr/>
      <dgm:t>
        <a:bodyPr/>
        <a:lstStyle/>
        <a:p>
          <a:endParaRPr lang="en-US" sz="4800"/>
        </a:p>
      </dgm:t>
    </dgm:pt>
    <dgm:pt modelId="{67EF08B7-4967-40FD-B2C1-59361C59C163}">
      <dgm:prSet phldrT="[Text]" custT="1"/>
      <dgm:spPr/>
      <dgm:t>
        <a:bodyPr/>
        <a:lstStyle/>
        <a:p>
          <a:r>
            <a:rPr lang="en-GB" sz="3600" dirty="0" smtClean="0"/>
            <a:t>Sub-Surface Defence </a:t>
          </a:r>
          <a:endParaRPr lang="en-US" sz="3600" dirty="0"/>
        </a:p>
      </dgm:t>
    </dgm:pt>
    <dgm:pt modelId="{E73A5606-752C-45DC-86C3-0D5D478AB566}" type="parTrans" cxnId="{B70116CA-6CB4-459B-B4D7-376512C4EC95}">
      <dgm:prSet/>
      <dgm:spPr/>
      <dgm:t>
        <a:bodyPr/>
        <a:lstStyle/>
        <a:p>
          <a:endParaRPr lang="en-US" sz="4800"/>
        </a:p>
      </dgm:t>
    </dgm:pt>
    <dgm:pt modelId="{64EF2B5D-0262-4915-920A-FF42036E30FD}" type="sibTrans" cxnId="{B70116CA-6CB4-459B-B4D7-376512C4EC95}">
      <dgm:prSet/>
      <dgm:spPr/>
      <dgm:t>
        <a:bodyPr/>
        <a:lstStyle/>
        <a:p>
          <a:endParaRPr lang="en-US" sz="4800"/>
        </a:p>
      </dgm:t>
    </dgm:pt>
    <dgm:pt modelId="{1D002470-2320-44FF-9AB2-8515488DADB9}">
      <dgm:prSet phldrT="[Text]" custT="1"/>
      <dgm:spPr/>
      <dgm:t>
        <a:bodyPr/>
        <a:lstStyle/>
        <a:p>
          <a:r>
            <a:rPr lang="en-US" sz="3600" dirty="0" smtClean="0"/>
            <a:t>High rise fire control </a:t>
          </a:r>
          <a:endParaRPr lang="en-US" sz="3600" dirty="0"/>
        </a:p>
      </dgm:t>
    </dgm:pt>
    <dgm:pt modelId="{43124228-A823-44DE-8C33-B07748BF8C3B}" type="parTrans" cxnId="{DEBCF762-D663-4C16-826C-0F794EC93B1C}">
      <dgm:prSet/>
      <dgm:spPr/>
      <dgm:t>
        <a:bodyPr/>
        <a:lstStyle/>
        <a:p>
          <a:endParaRPr lang="en-US" sz="4800"/>
        </a:p>
      </dgm:t>
    </dgm:pt>
    <dgm:pt modelId="{671D8DD1-6CA4-491F-93F2-568CBDD72F5A}" type="sibTrans" cxnId="{DEBCF762-D663-4C16-826C-0F794EC93B1C}">
      <dgm:prSet/>
      <dgm:spPr/>
      <dgm:t>
        <a:bodyPr/>
        <a:lstStyle/>
        <a:p>
          <a:endParaRPr lang="en-US" sz="4800"/>
        </a:p>
      </dgm:t>
    </dgm:pt>
    <dgm:pt modelId="{642DFBD2-A94C-41FC-A8FC-E70B197849C5}">
      <dgm:prSet phldrT="[Text]" custT="1"/>
      <dgm:spPr/>
      <dgm:t>
        <a:bodyPr/>
        <a:lstStyle/>
        <a:p>
          <a:r>
            <a:rPr lang="en-GB" sz="3600" dirty="0" smtClean="0"/>
            <a:t>Logistics Shore to Sea </a:t>
          </a:r>
          <a:endParaRPr lang="en-US" sz="3600" dirty="0"/>
        </a:p>
      </dgm:t>
    </dgm:pt>
    <dgm:pt modelId="{B485A9DB-DA88-4CD2-86C0-0C8A15E02864}" type="parTrans" cxnId="{11B5986A-813A-4943-96CC-E6B23196576C}">
      <dgm:prSet/>
      <dgm:spPr/>
      <dgm:t>
        <a:bodyPr/>
        <a:lstStyle/>
        <a:p>
          <a:endParaRPr lang="en-US" sz="4800"/>
        </a:p>
      </dgm:t>
    </dgm:pt>
    <dgm:pt modelId="{EEC68CD0-D0A4-4158-A40C-36EFC976E6BA}" type="sibTrans" cxnId="{11B5986A-813A-4943-96CC-E6B23196576C}">
      <dgm:prSet/>
      <dgm:spPr/>
      <dgm:t>
        <a:bodyPr/>
        <a:lstStyle/>
        <a:p>
          <a:endParaRPr lang="en-US" sz="4800"/>
        </a:p>
      </dgm:t>
    </dgm:pt>
    <dgm:pt modelId="{8090CB0F-4A4D-4715-8C3D-74AC7043EE26}" type="pres">
      <dgm:prSet presAssocID="{66F6D5CF-9C44-45AF-8BD8-5328E97A4279}" presName="diagram" presStyleCnt="0">
        <dgm:presLayoutVars>
          <dgm:dir/>
          <dgm:resizeHandles val="exact"/>
        </dgm:presLayoutVars>
      </dgm:prSet>
      <dgm:spPr/>
      <dgm:t>
        <a:bodyPr/>
        <a:lstStyle/>
        <a:p>
          <a:endParaRPr lang="en-US"/>
        </a:p>
      </dgm:t>
    </dgm:pt>
    <dgm:pt modelId="{B21C3BC8-87ED-415E-AD2F-2363A998B2BE}" type="pres">
      <dgm:prSet presAssocID="{52F67BC8-C10C-4749-B409-ED7A66906311}" presName="node" presStyleLbl="node1" presStyleIdx="0" presStyleCnt="6">
        <dgm:presLayoutVars>
          <dgm:bulletEnabled val="1"/>
        </dgm:presLayoutVars>
      </dgm:prSet>
      <dgm:spPr/>
      <dgm:t>
        <a:bodyPr/>
        <a:lstStyle/>
        <a:p>
          <a:endParaRPr lang="en-US"/>
        </a:p>
      </dgm:t>
    </dgm:pt>
    <dgm:pt modelId="{AE48B54A-33D3-4846-B93F-D15C938E9FBB}" type="pres">
      <dgm:prSet presAssocID="{20A59F18-BF65-4360-A6FF-E78E37D52247}" presName="sibTrans" presStyleCnt="0"/>
      <dgm:spPr/>
      <dgm:t>
        <a:bodyPr/>
        <a:lstStyle/>
        <a:p>
          <a:endParaRPr lang="en-US"/>
        </a:p>
      </dgm:t>
    </dgm:pt>
    <dgm:pt modelId="{45AC2C9E-B9D3-4213-B07C-C159D679E583}" type="pres">
      <dgm:prSet presAssocID="{C9223F45-42C6-44D7-8072-D05677D632E0}" presName="node" presStyleLbl="node1" presStyleIdx="1" presStyleCnt="6">
        <dgm:presLayoutVars>
          <dgm:bulletEnabled val="1"/>
        </dgm:presLayoutVars>
      </dgm:prSet>
      <dgm:spPr/>
      <dgm:t>
        <a:bodyPr/>
        <a:lstStyle/>
        <a:p>
          <a:endParaRPr lang="en-US"/>
        </a:p>
      </dgm:t>
    </dgm:pt>
    <dgm:pt modelId="{83518A90-37F6-433B-BCE0-A540D0147CC8}" type="pres">
      <dgm:prSet presAssocID="{B6D34750-D718-4D08-9259-153C4006082A}" presName="sibTrans" presStyleCnt="0"/>
      <dgm:spPr/>
      <dgm:t>
        <a:bodyPr/>
        <a:lstStyle/>
        <a:p>
          <a:endParaRPr lang="en-US"/>
        </a:p>
      </dgm:t>
    </dgm:pt>
    <dgm:pt modelId="{E8A28E11-D8D6-41D3-97D5-6ED207948952}" type="pres">
      <dgm:prSet presAssocID="{798B9B7C-F6BD-4816-8E7D-0F14B7868D15}" presName="node" presStyleLbl="node1" presStyleIdx="2" presStyleCnt="6">
        <dgm:presLayoutVars>
          <dgm:bulletEnabled val="1"/>
        </dgm:presLayoutVars>
      </dgm:prSet>
      <dgm:spPr/>
      <dgm:t>
        <a:bodyPr/>
        <a:lstStyle/>
        <a:p>
          <a:endParaRPr lang="en-US"/>
        </a:p>
      </dgm:t>
    </dgm:pt>
    <dgm:pt modelId="{D4851F5A-D142-46B2-B211-90A55DBB474D}" type="pres">
      <dgm:prSet presAssocID="{BBD317B7-3E3B-4957-83D7-6859B2198BCD}" presName="sibTrans" presStyleCnt="0"/>
      <dgm:spPr/>
      <dgm:t>
        <a:bodyPr/>
        <a:lstStyle/>
        <a:p>
          <a:endParaRPr lang="en-US"/>
        </a:p>
      </dgm:t>
    </dgm:pt>
    <dgm:pt modelId="{293FE8F9-5F1A-44A4-A213-F48F90BDB94A}" type="pres">
      <dgm:prSet presAssocID="{67EF08B7-4967-40FD-B2C1-59361C59C163}" presName="node" presStyleLbl="node1" presStyleIdx="3" presStyleCnt="6">
        <dgm:presLayoutVars>
          <dgm:bulletEnabled val="1"/>
        </dgm:presLayoutVars>
      </dgm:prSet>
      <dgm:spPr/>
      <dgm:t>
        <a:bodyPr/>
        <a:lstStyle/>
        <a:p>
          <a:endParaRPr lang="en-US"/>
        </a:p>
      </dgm:t>
    </dgm:pt>
    <dgm:pt modelId="{487FFD17-159E-446C-9D59-17498459E13F}" type="pres">
      <dgm:prSet presAssocID="{64EF2B5D-0262-4915-920A-FF42036E30FD}" presName="sibTrans" presStyleCnt="0"/>
      <dgm:spPr/>
      <dgm:t>
        <a:bodyPr/>
        <a:lstStyle/>
        <a:p>
          <a:endParaRPr lang="en-US"/>
        </a:p>
      </dgm:t>
    </dgm:pt>
    <dgm:pt modelId="{5D574A03-33F1-4032-97E0-0111BD068780}" type="pres">
      <dgm:prSet presAssocID="{642DFBD2-A94C-41FC-A8FC-E70B197849C5}" presName="node" presStyleLbl="node1" presStyleIdx="4" presStyleCnt="6">
        <dgm:presLayoutVars>
          <dgm:bulletEnabled val="1"/>
        </dgm:presLayoutVars>
      </dgm:prSet>
      <dgm:spPr/>
      <dgm:t>
        <a:bodyPr/>
        <a:lstStyle/>
        <a:p>
          <a:endParaRPr lang="en-US"/>
        </a:p>
      </dgm:t>
    </dgm:pt>
    <dgm:pt modelId="{F7F7309F-8989-455D-ACC9-3F050F0B2A58}" type="pres">
      <dgm:prSet presAssocID="{EEC68CD0-D0A4-4158-A40C-36EFC976E6BA}" presName="sibTrans" presStyleCnt="0"/>
      <dgm:spPr/>
      <dgm:t>
        <a:bodyPr/>
        <a:lstStyle/>
        <a:p>
          <a:endParaRPr lang="en-US"/>
        </a:p>
      </dgm:t>
    </dgm:pt>
    <dgm:pt modelId="{9F1AADA6-2DD1-4F09-BE8C-02A9E386A8D6}" type="pres">
      <dgm:prSet presAssocID="{1D002470-2320-44FF-9AB2-8515488DADB9}" presName="node" presStyleLbl="node1" presStyleIdx="5" presStyleCnt="6">
        <dgm:presLayoutVars>
          <dgm:bulletEnabled val="1"/>
        </dgm:presLayoutVars>
      </dgm:prSet>
      <dgm:spPr/>
      <dgm:t>
        <a:bodyPr/>
        <a:lstStyle/>
        <a:p>
          <a:endParaRPr lang="en-US"/>
        </a:p>
      </dgm:t>
    </dgm:pt>
  </dgm:ptLst>
  <dgm:cxnLst>
    <dgm:cxn modelId="{19BAEEBE-72EB-4FD9-9805-9493825E1413}" type="presOf" srcId="{67EF08B7-4967-40FD-B2C1-59361C59C163}" destId="{293FE8F9-5F1A-44A4-A213-F48F90BDB94A}" srcOrd="0" destOrd="0" presId="urn:microsoft.com/office/officeart/2005/8/layout/default"/>
    <dgm:cxn modelId="{11B5986A-813A-4943-96CC-E6B23196576C}" srcId="{66F6D5CF-9C44-45AF-8BD8-5328E97A4279}" destId="{642DFBD2-A94C-41FC-A8FC-E70B197849C5}" srcOrd="4" destOrd="0" parTransId="{B485A9DB-DA88-4CD2-86C0-0C8A15E02864}" sibTransId="{EEC68CD0-D0A4-4158-A40C-36EFC976E6BA}"/>
    <dgm:cxn modelId="{33F359E0-6292-4322-A9A2-4BA1C933B03C}" type="presOf" srcId="{52F67BC8-C10C-4749-B409-ED7A66906311}" destId="{B21C3BC8-87ED-415E-AD2F-2363A998B2BE}" srcOrd="0" destOrd="0" presId="urn:microsoft.com/office/officeart/2005/8/layout/default"/>
    <dgm:cxn modelId="{5F04A65F-0FE3-487D-A58C-C5F9CF592FCF}" type="presOf" srcId="{642DFBD2-A94C-41FC-A8FC-E70B197849C5}" destId="{5D574A03-33F1-4032-97E0-0111BD068780}" srcOrd="0" destOrd="0" presId="urn:microsoft.com/office/officeart/2005/8/layout/default"/>
    <dgm:cxn modelId="{8ACEA3BC-BDD5-4D89-8AE1-DBCB44D17133}" type="presOf" srcId="{1D002470-2320-44FF-9AB2-8515488DADB9}" destId="{9F1AADA6-2DD1-4F09-BE8C-02A9E386A8D6}" srcOrd="0" destOrd="0" presId="urn:microsoft.com/office/officeart/2005/8/layout/default"/>
    <dgm:cxn modelId="{E930BCAE-C848-400B-9F9E-1B1B01AE2FE5}" srcId="{66F6D5CF-9C44-45AF-8BD8-5328E97A4279}" destId="{C9223F45-42C6-44D7-8072-D05677D632E0}" srcOrd="1" destOrd="0" parTransId="{B742D051-78ED-42F7-8A8B-AAB35B966438}" sibTransId="{B6D34750-D718-4D08-9259-153C4006082A}"/>
    <dgm:cxn modelId="{239E295E-847E-4DE8-9A9C-495280231DCD}" type="presOf" srcId="{798B9B7C-F6BD-4816-8E7D-0F14B7868D15}" destId="{E8A28E11-D8D6-41D3-97D5-6ED207948952}" srcOrd="0" destOrd="0" presId="urn:microsoft.com/office/officeart/2005/8/layout/default"/>
    <dgm:cxn modelId="{E33C75C9-4266-4BAA-A3A4-AED9A55E5E91}" srcId="{66F6D5CF-9C44-45AF-8BD8-5328E97A4279}" destId="{52F67BC8-C10C-4749-B409-ED7A66906311}" srcOrd="0" destOrd="0" parTransId="{227D5363-436E-4750-A811-67A8972E56F0}" sibTransId="{20A59F18-BF65-4360-A6FF-E78E37D52247}"/>
    <dgm:cxn modelId="{C70B44A4-CFB5-4F92-9BB2-AA3FC8EFE638}" type="presOf" srcId="{C9223F45-42C6-44D7-8072-D05677D632E0}" destId="{45AC2C9E-B9D3-4213-B07C-C159D679E583}" srcOrd="0" destOrd="0" presId="urn:microsoft.com/office/officeart/2005/8/layout/default"/>
    <dgm:cxn modelId="{B70116CA-6CB4-459B-B4D7-376512C4EC95}" srcId="{66F6D5CF-9C44-45AF-8BD8-5328E97A4279}" destId="{67EF08B7-4967-40FD-B2C1-59361C59C163}" srcOrd="3" destOrd="0" parTransId="{E73A5606-752C-45DC-86C3-0D5D478AB566}" sibTransId="{64EF2B5D-0262-4915-920A-FF42036E30FD}"/>
    <dgm:cxn modelId="{742BC76E-B1B9-49B1-99A5-A6E1DFB977C5}" srcId="{66F6D5CF-9C44-45AF-8BD8-5328E97A4279}" destId="{798B9B7C-F6BD-4816-8E7D-0F14B7868D15}" srcOrd="2" destOrd="0" parTransId="{7CDA7278-50BC-458D-805C-3E707DECECD3}" sibTransId="{BBD317B7-3E3B-4957-83D7-6859B2198BCD}"/>
    <dgm:cxn modelId="{C75F5C38-CEF4-4186-A9A9-622E8041B229}" type="presOf" srcId="{66F6D5CF-9C44-45AF-8BD8-5328E97A4279}" destId="{8090CB0F-4A4D-4715-8C3D-74AC7043EE26}" srcOrd="0" destOrd="0" presId="urn:microsoft.com/office/officeart/2005/8/layout/default"/>
    <dgm:cxn modelId="{DEBCF762-D663-4C16-826C-0F794EC93B1C}" srcId="{66F6D5CF-9C44-45AF-8BD8-5328E97A4279}" destId="{1D002470-2320-44FF-9AB2-8515488DADB9}" srcOrd="5" destOrd="0" parTransId="{43124228-A823-44DE-8C33-B07748BF8C3B}" sibTransId="{671D8DD1-6CA4-491F-93F2-568CBDD72F5A}"/>
    <dgm:cxn modelId="{90ABD71B-D63A-47A2-AF6F-41DD870E6C42}" type="presParOf" srcId="{8090CB0F-4A4D-4715-8C3D-74AC7043EE26}" destId="{B21C3BC8-87ED-415E-AD2F-2363A998B2BE}" srcOrd="0" destOrd="0" presId="urn:microsoft.com/office/officeart/2005/8/layout/default"/>
    <dgm:cxn modelId="{FA123D6D-D7CF-4AB8-A163-EC6C215777B8}" type="presParOf" srcId="{8090CB0F-4A4D-4715-8C3D-74AC7043EE26}" destId="{AE48B54A-33D3-4846-B93F-D15C938E9FBB}" srcOrd="1" destOrd="0" presId="urn:microsoft.com/office/officeart/2005/8/layout/default"/>
    <dgm:cxn modelId="{FBAFC8AF-AD55-43C1-B3C4-5EA7950B3807}" type="presParOf" srcId="{8090CB0F-4A4D-4715-8C3D-74AC7043EE26}" destId="{45AC2C9E-B9D3-4213-B07C-C159D679E583}" srcOrd="2" destOrd="0" presId="urn:microsoft.com/office/officeart/2005/8/layout/default"/>
    <dgm:cxn modelId="{45CE08C1-5BB8-4A32-BB94-8C41254F4048}" type="presParOf" srcId="{8090CB0F-4A4D-4715-8C3D-74AC7043EE26}" destId="{83518A90-37F6-433B-BCE0-A540D0147CC8}" srcOrd="3" destOrd="0" presId="urn:microsoft.com/office/officeart/2005/8/layout/default"/>
    <dgm:cxn modelId="{B37AF282-578C-4291-9164-BCC399FF10E7}" type="presParOf" srcId="{8090CB0F-4A4D-4715-8C3D-74AC7043EE26}" destId="{E8A28E11-D8D6-41D3-97D5-6ED207948952}" srcOrd="4" destOrd="0" presId="urn:microsoft.com/office/officeart/2005/8/layout/default"/>
    <dgm:cxn modelId="{1E8EBC88-5FE6-46F0-B8A9-2FD7CAF835A3}" type="presParOf" srcId="{8090CB0F-4A4D-4715-8C3D-74AC7043EE26}" destId="{D4851F5A-D142-46B2-B211-90A55DBB474D}" srcOrd="5" destOrd="0" presId="urn:microsoft.com/office/officeart/2005/8/layout/default"/>
    <dgm:cxn modelId="{06F84B80-45DE-4B3C-B65F-C18D95835D84}" type="presParOf" srcId="{8090CB0F-4A4D-4715-8C3D-74AC7043EE26}" destId="{293FE8F9-5F1A-44A4-A213-F48F90BDB94A}" srcOrd="6" destOrd="0" presId="urn:microsoft.com/office/officeart/2005/8/layout/default"/>
    <dgm:cxn modelId="{BC778AEA-B9CF-497A-8A33-570074CC8534}" type="presParOf" srcId="{8090CB0F-4A4D-4715-8C3D-74AC7043EE26}" destId="{487FFD17-159E-446C-9D59-17498459E13F}" srcOrd="7" destOrd="0" presId="urn:microsoft.com/office/officeart/2005/8/layout/default"/>
    <dgm:cxn modelId="{EABB53B0-8454-4651-A2A6-B058E3214FAC}" type="presParOf" srcId="{8090CB0F-4A4D-4715-8C3D-74AC7043EE26}" destId="{5D574A03-33F1-4032-97E0-0111BD068780}" srcOrd="8" destOrd="0" presId="urn:microsoft.com/office/officeart/2005/8/layout/default"/>
    <dgm:cxn modelId="{08F40494-3107-4F16-BC56-A54AC2835E66}" type="presParOf" srcId="{8090CB0F-4A4D-4715-8C3D-74AC7043EE26}" destId="{F7F7309F-8989-455D-ACC9-3F050F0B2A58}" srcOrd="9" destOrd="0" presId="urn:microsoft.com/office/officeart/2005/8/layout/default"/>
    <dgm:cxn modelId="{4DBD1283-B043-4916-8864-6F7CB991A33F}" type="presParOf" srcId="{8090CB0F-4A4D-4715-8C3D-74AC7043EE26}" destId="{9F1AADA6-2DD1-4F09-BE8C-02A9E386A8D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57ED0-81D1-41DB-BB3B-1336462FD31C}"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1FBE6E88-175A-42FD-98C1-4E6EBF530EC7}">
      <dgm:prSet phldrT="[Text]"/>
      <dgm:spPr/>
      <dgm:t>
        <a:bodyPr/>
        <a:lstStyle/>
        <a:p>
          <a:r>
            <a:rPr lang="en-US" dirty="0" smtClean="0"/>
            <a:t>Scope</a:t>
          </a:r>
          <a:endParaRPr lang="en-US" dirty="0"/>
        </a:p>
      </dgm:t>
    </dgm:pt>
    <dgm:pt modelId="{EEB41DFF-C882-4625-8458-FC254E7AB1FD}" type="parTrans" cxnId="{8C5A29B8-76B6-4DCB-8A54-A43B88969BC8}">
      <dgm:prSet/>
      <dgm:spPr/>
      <dgm:t>
        <a:bodyPr/>
        <a:lstStyle/>
        <a:p>
          <a:endParaRPr lang="en-US"/>
        </a:p>
      </dgm:t>
    </dgm:pt>
    <dgm:pt modelId="{94E41931-4F51-4782-A75E-9F53EE2DB7AA}" type="sibTrans" cxnId="{8C5A29B8-76B6-4DCB-8A54-A43B88969BC8}">
      <dgm:prSet/>
      <dgm:spPr/>
      <dgm:t>
        <a:bodyPr/>
        <a:lstStyle/>
        <a:p>
          <a:endParaRPr lang="en-US"/>
        </a:p>
      </dgm:t>
    </dgm:pt>
    <dgm:pt modelId="{3BA04590-37FD-402E-BC34-A9423C03F45F}">
      <dgm:prSet phldrT="[Text]"/>
      <dgm:spPr/>
      <dgm:t>
        <a:bodyPr/>
        <a:lstStyle/>
        <a:p>
          <a:r>
            <a:rPr lang="en-US" dirty="0" smtClean="0"/>
            <a:t>Customer engagement</a:t>
          </a:r>
          <a:endParaRPr lang="en-US" dirty="0"/>
        </a:p>
      </dgm:t>
    </dgm:pt>
    <dgm:pt modelId="{71D1597B-DB50-4387-B88E-8263925B4C47}" type="parTrans" cxnId="{C6BC6B37-76F8-427B-B7CF-FA7C74EEB90B}">
      <dgm:prSet/>
      <dgm:spPr/>
      <dgm:t>
        <a:bodyPr/>
        <a:lstStyle/>
        <a:p>
          <a:endParaRPr lang="en-US"/>
        </a:p>
      </dgm:t>
    </dgm:pt>
    <dgm:pt modelId="{149ECEAD-1B56-4A98-9C9F-A515E9AE379C}" type="sibTrans" cxnId="{C6BC6B37-76F8-427B-B7CF-FA7C74EEB90B}">
      <dgm:prSet/>
      <dgm:spPr/>
      <dgm:t>
        <a:bodyPr/>
        <a:lstStyle/>
        <a:p>
          <a:endParaRPr lang="en-US"/>
        </a:p>
      </dgm:t>
    </dgm:pt>
    <dgm:pt modelId="{D23435F8-3109-448A-A2C5-6C1159C2CF74}">
      <dgm:prSet phldrT="[Text]"/>
      <dgm:spPr/>
      <dgm:t>
        <a:bodyPr/>
        <a:lstStyle/>
        <a:p>
          <a:r>
            <a:rPr lang="en-US" dirty="0" smtClean="0"/>
            <a:t>Prep</a:t>
          </a:r>
          <a:endParaRPr lang="en-US" dirty="0"/>
        </a:p>
      </dgm:t>
    </dgm:pt>
    <dgm:pt modelId="{07A9919F-BCCA-4EBF-8C00-C6B9FBE596D7}" type="parTrans" cxnId="{E5AC1CA1-84F0-4D91-BC0F-8BFED2AC684D}">
      <dgm:prSet/>
      <dgm:spPr/>
      <dgm:t>
        <a:bodyPr/>
        <a:lstStyle/>
        <a:p>
          <a:endParaRPr lang="en-US"/>
        </a:p>
      </dgm:t>
    </dgm:pt>
    <dgm:pt modelId="{9F58BF62-CDC5-46B4-9AC2-B7E3638D6860}" type="sibTrans" cxnId="{E5AC1CA1-84F0-4D91-BC0F-8BFED2AC684D}">
      <dgm:prSet/>
      <dgm:spPr/>
      <dgm:t>
        <a:bodyPr/>
        <a:lstStyle/>
        <a:p>
          <a:endParaRPr lang="en-US"/>
        </a:p>
      </dgm:t>
    </dgm:pt>
    <dgm:pt modelId="{74AA24D6-1622-4F21-A1A8-68DBB317DD92}">
      <dgm:prSet phldrT="[Text]"/>
      <dgm:spPr/>
      <dgm:t>
        <a:bodyPr/>
        <a:lstStyle/>
        <a:p>
          <a:r>
            <a:rPr lang="en-US" dirty="0" smtClean="0"/>
            <a:t>Workshop plan</a:t>
          </a:r>
          <a:endParaRPr lang="en-US" dirty="0"/>
        </a:p>
      </dgm:t>
    </dgm:pt>
    <dgm:pt modelId="{A7BCA51B-C382-4B5C-8B4E-781A30F043FC}" type="parTrans" cxnId="{E631A3D0-7583-459F-96BC-38BF159B2A17}">
      <dgm:prSet/>
      <dgm:spPr/>
      <dgm:t>
        <a:bodyPr/>
        <a:lstStyle/>
        <a:p>
          <a:endParaRPr lang="en-US"/>
        </a:p>
      </dgm:t>
    </dgm:pt>
    <dgm:pt modelId="{2D21F6AC-0A72-4976-A073-1249588B7571}" type="sibTrans" cxnId="{E631A3D0-7583-459F-96BC-38BF159B2A17}">
      <dgm:prSet/>
      <dgm:spPr/>
      <dgm:t>
        <a:bodyPr/>
        <a:lstStyle/>
        <a:p>
          <a:endParaRPr lang="en-US"/>
        </a:p>
      </dgm:t>
    </dgm:pt>
    <dgm:pt modelId="{6F441349-4D50-4B03-B38D-1BA1C7E758C4}">
      <dgm:prSet phldrT="[Text]"/>
      <dgm:spPr/>
      <dgm:t>
        <a:bodyPr/>
        <a:lstStyle/>
        <a:p>
          <a:r>
            <a:rPr lang="en-US" dirty="0" smtClean="0"/>
            <a:t>Vignette creation</a:t>
          </a:r>
          <a:endParaRPr lang="en-US" dirty="0"/>
        </a:p>
      </dgm:t>
    </dgm:pt>
    <dgm:pt modelId="{893BC610-0211-4A65-894D-D42DDDDAE3BD}" type="parTrans" cxnId="{9096DFB9-78E9-4D66-953F-6B6EA0B9181C}">
      <dgm:prSet/>
      <dgm:spPr/>
      <dgm:t>
        <a:bodyPr/>
        <a:lstStyle/>
        <a:p>
          <a:endParaRPr lang="en-US"/>
        </a:p>
      </dgm:t>
    </dgm:pt>
    <dgm:pt modelId="{DF77B8B0-FB82-4760-B0A8-0F6136B58A95}" type="sibTrans" cxnId="{9096DFB9-78E9-4D66-953F-6B6EA0B9181C}">
      <dgm:prSet/>
      <dgm:spPr/>
      <dgm:t>
        <a:bodyPr/>
        <a:lstStyle/>
        <a:p>
          <a:endParaRPr lang="en-US"/>
        </a:p>
      </dgm:t>
    </dgm:pt>
    <dgm:pt modelId="{CBC985EA-46D6-4AB6-B52A-CC72863D9B19}">
      <dgm:prSet phldrT="[Text]"/>
      <dgm:spPr/>
      <dgm:t>
        <a:bodyPr/>
        <a:lstStyle/>
        <a:p>
          <a:r>
            <a:rPr lang="en-US" dirty="0" smtClean="0"/>
            <a:t>Test and refine process</a:t>
          </a:r>
          <a:endParaRPr lang="en-US" dirty="0"/>
        </a:p>
      </dgm:t>
    </dgm:pt>
    <dgm:pt modelId="{37AD4CD1-1EE0-4F30-A18E-0D51D92D9D6D}" type="parTrans" cxnId="{7BA9AB1B-36C9-4B14-B48A-4513A8AD9694}">
      <dgm:prSet/>
      <dgm:spPr/>
      <dgm:t>
        <a:bodyPr/>
        <a:lstStyle/>
        <a:p>
          <a:endParaRPr lang="en-US"/>
        </a:p>
      </dgm:t>
    </dgm:pt>
    <dgm:pt modelId="{19100126-6AC9-49E2-83E1-E5611EE40412}" type="sibTrans" cxnId="{7BA9AB1B-36C9-4B14-B48A-4513A8AD9694}">
      <dgm:prSet/>
      <dgm:spPr/>
      <dgm:t>
        <a:bodyPr/>
        <a:lstStyle/>
        <a:p>
          <a:endParaRPr lang="en-US"/>
        </a:p>
      </dgm:t>
    </dgm:pt>
    <dgm:pt modelId="{6D86BBFB-27F7-4010-824E-F96CD6DB09C3}">
      <dgm:prSet phldrT="[Text]"/>
      <dgm:spPr/>
      <dgm:t>
        <a:bodyPr/>
        <a:lstStyle/>
        <a:p>
          <a:r>
            <a:rPr lang="en-US" dirty="0" smtClean="0"/>
            <a:t>Operational Assessment</a:t>
          </a:r>
          <a:endParaRPr lang="en-US" dirty="0"/>
        </a:p>
      </dgm:t>
    </dgm:pt>
    <dgm:pt modelId="{211544E1-C253-4B07-9F0E-024E252B6B75}" type="parTrans" cxnId="{3A13A8C9-3F98-4640-BF9E-E1B715050700}">
      <dgm:prSet/>
      <dgm:spPr/>
      <dgm:t>
        <a:bodyPr/>
        <a:lstStyle/>
        <a:p>
          <a:endParaRPr lang="en-US"/>
        </a:p>
      </dgm:t>
    </dgm:pt>
    <dgm:pt modelId="{679E5757-26DF-4BFE-AA80-C7343A748D98}" type="sibTrans" cxnId="{3A13A8C9-3F98-4640-BF9E-E1B715050700}">
      <dgm:prSet/>
      <dgm:spPr/>
      <dgm:t>
        <a:bodyPr/>
        <a:lstStyle/>
        <a:p>
          <a:endParaRPr lang="en-US"/>
        </a:p>
      </dgm:t>
    </dgm:pt>
    <dgm:pt modelId="{3E585107-1649-4C45-AFE5-BE7239D1E6E2}">
      <dgm:prSet phldrT="[Text]"/>
      <dgm:spPr/>
      <dgm:t>
        <a:bodyPr/>
        <a:lstStyle/>
        <a:p>
          <a:r>
            <a:rPr lang="en-US" dirty="0" smtClean="0"/>
            <a:t>Create Pilot vignette</a:t>
          </a:r>
        </a:p>
      </dgm:t>
    </dgm:pt>
    <dgm:pt modelId="{98719174-E696-44D2-996B-541B81CB5B4C}" type="parTrans" cxnId="{5D24AAA5-AB8A-4C9D-AF41-EC5CCD99647C}">
      <dgm:prSet/>
      <dgm:spPr/>
      <dgm:t>
        <a:bodyPr/>
        <a:lstStyle/>
        <a:p>
          <a:endParaRPr lang="en-US"/>
        </a:p>
      </dgm:t>
    </dgm:pt>
    <dgm:pt modelId="{CE7CF46E-7CE3-4876-B33D-651AE6A7F069}" type="sibTrans" cxnId="{5D24AAA5-AB8A-4C9D-AF41-EC5CCD99647C}">
      <dgm:prSet/>
      <dgm:spPr/>
      <dgm:t>
        <a:bodyPr/>
        <a:lstStyle/>
        <a:p>
          <a:endParaRPr lang="en-US"/>
        </a:p>
      </dgm:t>
    </dgm:pt>
    <dgm:pt modelId="{5AA020A7-7BD9-4FAD-A98E-46E9757E9E1F}">
      <dgm:prSet phldrT="[Text]"/>
      <dgm:spPr/>
      <dgm:t>
        <a:bodyPr/>
        <a:lstStyle/>
        <a:p>
          <a:r>
            <a:rPr lang="en-US" dirty="0" smtClean="0"/>
            <a:t>Repeat</a:t>
          </a:r>
          <a:endParaRPr lang="en-US" dirty="0"/>
        </a:p>
      </dgm:t>
    </dgm:pt>
    <dgm:pt modelId="{3783DA2D-5F4F-40E4-88DB-3F535D64E6E0}" type="parTrans" cxnId="{A89FB5FF-0CBD-4845-9D29-8EC27517E196}">
      <dgm:prSet/>
      <dgm:spPr/>
      <dgm:t>
        <a:bodyPr/>
        <a:lstStyle/>
        <a:p>
          <a:endParaRPr lang="en-US"/>
        </a:p>
      </dgm:t>
    </dgm:pt>
    <dgm:pt modelId="{E7E5D5E4-D436-409D-A9EF-72BB5482F2EC}" type="sibTrans" cxnId="{A89FB5FF-0CBD-4845-9D29-8EC27517E196}">
      <dgm:prSet/>
      <dgm:spPr/>
      <dgm:t>
        <a:bodyPr/>
        <a:lstStyle/>
        <a:p>
          <a:endParaRPr lang="en-US"/>
        </a:p>
      </dgm:t>
    </dgm:pt>
    <dgm:pt modelId="{A5294545-6575-4A40-922E-F122B84B0815}">
      <dgm:prSet phldrT="[Text]"/>
      <dgm:spPr/>
      <dgm:t>
        <a:bodyPr/>
        <a:lstStyle/>
        <a:p>
          <a:r>
            <a:rPr lang="en-US" dirty="0" smtClean="0"/>
            <a:t>Product Assessment</a:t>
          </a:r>
          <a:endParaRPr lang="en-US" dirty="0"/>
        </a:p>
      </dgm:t>
    </dgm:pt>
    <dgm:pt modelId="{1F8E667B-F052-4BBB-A5C4-3272EBE9659B}" type="parTrans" cxnId="{5A38C9CD-25A9-4A03-A52E-747FE198E2B6}">
      <dgm:prSet/>
      <dgm:spPr/>
      <dgm:t>
        <a:bodyPr/>
        <a:lstStyle/>
        <a:p>
          <a:endParaRPr lang="en-US"/>
        </a:p>
      </dgm:t>
    </dgm:pt>
    <dgm:pt modelId="{5587EA39-B18D-480D-97C9-223F6D54A1F2}" type="sibTrans" cxnId="{5A38C9CD-25A9-4A03-A52E-747FE198E2B6}">
      <dgm:prSet/>
      <dgm:spPr/>
      <dgm:t>
        <a:bodyPr/>
        <a:lstStyle/>
        <a:p>
          <a:endParaRPr lang="en-US"/>
        </a:p>
      </dgm:t>
    </dgm:pt>
    <dgm:pt modelId="{A76BB46D-9549-4E2F-A98E-D8504A0F2712}">
      <dgm:prSet phldrT="[Text]"/>
      <dgm:spPr/>
      <dgm:t>
        <a:bodyPr/>
        <a:lstStyle/>
        <a:p>
          <a:r>
            <a:rPr lang="en-US" dirty="0" smtClean="0"/>
            <a:t>Establish CONOPS, key requirements and scoring</a:t>
          </a:r>
          <a:endParaRPr lang="en-US" dirty="0"/>
        </a:p>
      </dgm:t>
    </dgm:pt>
    <dgm:pt modelId="{2BA1971D-05B5-4032-A487-0A7E83422A5D}" type="parTrans" cxnId="{70D19609-6D9B-4302-8DE6-53E2EBB4F4E6}">
      <dgm:prSet/>
      <dgm:spPr/>
      <dgm:t>
        <a:bodyPr/>
        <a:lstStyle/>
        <a:p>
          <a:endParaRPr lang="en-US"/>
        </a:p>
      </dgm:t>
    </dgm:pt>
    <dgm:pt modelId="{26D5EAD1-5126-4559-BBB6-FD9604A5F214}" type="sibTrans" cxnId="{70D19609-6D9B-4302-8DE6-53E2EBB4F4E6}">
      <dgm:prSet/>
      <dgm:spPr/>
      <dgm:t>
        <a:bodyPr/>
        <a:lstStyle/>
        <a:p>
          <a:endParaRPr lang="en-US"/>
        </a:p>
      </dgm:t>
    </dgm:pt>
    <dgm:pt modelId="{87252939-B141-4A0B-A409-D63A5EE1BD6E}">
      <dgm:prSet phldrT="[Text]"/>
      <dgm:spPr/>
      <dgm:t>
        <a:bodyPr/>
        <a:lstStyle/>
        <a:p>
          <a:r>
            <a:rPr lang="en-US" dirty="0" smtClean="0"/>
            <a:t>metrics and assessment criteria</a:t>
          </a:r>
          <a:endParaRPr lang="en-US" dirty="0"/>
        </a:p>
      </dgm:t>
    </dgm:pt>
    <dgm:pt modelId="{73996EDA-02EF-4E0C-9B94-069449E55072}" type="parTrans" cxnId="{4C9022CB-A3E6-4426-8D47-ADEF3337D200}">
      <dgm:prSet/>
      <dgm:spPr/>
      <dgm:t>
        <a:bodyPr/>
        <a:lstStyle/>
        <a:p>
          <a:endParaRPr lang="en-US"/>
        </a:p>
      </dgm:t>
    </dgm:pt>
    <dgm:pt modelId="{884B1F7C-A1A6-46A2-BCF0-5697BB67BA89}" type="sibTrans" cxnId="{4C9022CB-A3E6-4426-8D47-ADEF3337D200}">
      <dgm:prSet/>
      <dgm:spPr/>
      <dgm:t>
        <a:bodyPr/>
        <a:lstStyle/>
        <a:p>
          <a:endParaRPr lang="en-US"/>
        </a:p>
      </dgm:t>
    </dgm:pt>
    <dgm:pt modelId="{F7A0F249-2423-4ABF-907A-971A204A02F0}" type="pres">
      <dgm:prSet presAssocID="{94357ED0-81D1-41DB-BB3B-1336462FD31C}" presName="linearFlow" presStyleCnt="0">
        <dgm:presLayoutVars>
          <dgm:dir/>
          <dgm:animLvl val="lvl"/>
          <dgm:resizeHandles val="exact"/>
        </dgm:presLayoutVars>
      </dgm:prSet>
      <dgm:spPr/>
      <dgm:t>
        <a:bodyPr/>
        <a:lstStyle/>
        <a:p>
          <a:endParaRPr lang="en-US"/>
        </a:p>
      </dgm:t>
    </dgm:pt>
    <dgm:pt modelId="{2D0ECABA-9A8E-426F-96CC-1D3AD9331B06}" type="pres">
      <dgm:prSet presAssocID="{1FBE6E88-175A-42FD-98C1-4E6EBF530EC7}" presName="composite" presStyleCnt="0"/>
      <dgm:spPr/>
    </dgm:pt>
    <dgm:pt modelId="{9859015C-1809-48AE-AF04-02736B533745}" type="pres">
      <dgm:prSet presAssocID="{1FBE6E88-175A-42FD-98C1-4E6EBF530EC7}" presName="parTx" presStyleLbl="node1" presStyleIdx="0" presStyleCnt="4">
        <dgm:presLayoutVars>
          <dgm:chMax val="0"/>
          <dgm:chPref val="0"/>
          <dgm:bulletEnabled val="1"/>
        </dgm:presLayoutVars>
      </dgm:prSet>
      <dgm:spPr/>
      <dgm:t>
        <a:bodyPr/>
        <a:lstStyle/>
        <a:p>
          <a:endParaRPr lang="en-US"/>
        </a:p>
      </dgm:t>
    </dgm:pt>
    <dgm:pt modelId="{8C771F85-3043-4C63-9A1C-F5FB02BB7346}" type="pres">
      <dgm:prSet presAssocID="{1FBE6E88-175A-42FD-98C1-4E6EBF530EC7}" presName="parSh" presStyleLbl="node1" presStyleIdx="0" presStyleCnt="4"/>
      <dgm:spPr/>
      <dgm:t>
        <a:bodyPr/>
        <a:lstStyle/>
        <a:p>
          <a:endParaRPr lang="en-US"/>
        </a:p>
      </dgm:t>
    </dgm:pt>
    <dgm:pt modelId="{BEED1006-7477-4469-A2D4-8EFA41FE730C}" type="pres">
      <dgm:prSet presAssocID="{1FBE6E88-175A-42FD-98C1-4E6EBF530EC7}" presName="desTx" presStyleLbl="fgAcc1" presStyleIdx="0" presStyleCnt="4">
        <dgm:presLayoutVars>
          <dgm:bulletEnabled val="1"/>
        </dgm:presLayoutVars>
      </dgm:prSet>
      <dgm:spPr/>
      <dgm:t>
        <a:bodyPr/>
        <a:lstStyle/>
        <a:p>
          <a:endParaRPr lang="en-US"/>
        </a:p>
      </dgm:t>
    </dgm:pt>
    <dgm:pt modelId="{7F746365-0F61-4C7E-8BF7-15D06CC2A71E}" type="pres">
      <dgm:prSet presAssocID="{94E41931-4F51-4782-A75E-9F53EE2DB7AA}" presName="sibTrans" presStyleLbl="sibTrans2D1" presStyleIdx="0" presStyleCnt="3"/>
      <dgm:spPr/>
      <dgm:t>
        <a:bodyPr/>
        <a:lstStyle/>
        <a:p>
          <a:endParaRPr lang="en-US"/>
        </a:p>
      </dgm:t>
    </dgm:pt>
    <dgm:pt modelId="{6D58BB07-353F-4B8E-B4F8-889938A01B24}" type="pres">
      <dgm:prSet presAssocID="{94E41931-4F51-4782-A75E-9F53EE2DB7AA}" presName="connTx" presStyleLbl="sibTrans2D1" presStyleIdx="0" presStyleCnt="3"/>
      <dgm:spPr/>
      <dgm:t>
        <a:bodyPr/>
        <a:lstStyle/>
        <a:p>
          <a:endParaRPr lang="en-US"/>
        </a:p>
      </dgm:t>
    </dgm:pt>
    <dgm:pt modelId="{911B000D-3F4F-46C3-BDD7-DE6B2270C83E}" type="pres">
      <dgm:prSet presAssocID="{D23435F8-3109-448A-A2C5-6C1159C2CF74}" presName="composite" presStyleCnt="0"/>
      <dgm:spPr/>
    </dgm:pt>
    <dgm:pt modelId="{D7098C34-9B16-42B3-996E-CB430DEDB579}" type="pres">
      <dgm:prSet presAssocID="{D23435F8-3109-448A-A2C5-6C1159C2CF74}" presName="parTx" presStyleLbl="node1" presStyleIdx="0" presStyleCnt="4">
        <dgm:presLayoutVars>
          <dgm:chMax val="0"/>
          <dgm:chPref val="0"/>
          <dgm:bulletEnabled val="1"/>
        </dgm:presLayoutVars>
      </dgm:prSet>
      <dgm:spPr/>
      <dgm:t>
        <a:bodyPr/>
        <a:lstStyle/>
        <a:p>
          <a:endParaRPr lang="en-US"/>
        </a:p>
      </dgm:t>
    </dgm:pt>
    <dgm:pt modelId="{50A718ED-C135-4F1D-B256-20F827F90B63}" type="pres">
      <dgm:prSet presAssocID="{D23435F8-3109-448A-A2C5-6C1159C2CF74}" presName="parSh" presStyleLbl="node1" presStyleIdx="1" presStyleCnt="4"/>
      <dgm:spPr/>
      <dgm:t>
        <a:bodyPr/>
        <a:lstStyle/>
        <a:p>
          <a:endParaRPr lang="en-US"/>
        </a:p>
      </dgm:t>
    </dgm:pt>
    <dgm:pt modelId="{79F21525-9E7C-4680-8E36-6AE453452399}" type="pres">
      <dgm:prSet presAssocID="{D23435F8-3109-448A-A2C5-6C1159C2CF74}" presName="desTx" presStyleLbl="fgAcc1" presStyleIdx="1" presStyleCnt="4">
        <dgm:presLayoutVars>
          <dgm:bulletEnabled val="1"/>
        </dgm:presLayoutVars>
      </dgm:prSet>
      <dgm:spPr/>
      <dgm:t>
        <a:bodyPr/>
        <a:lstStyle/>
        <a:p>
          <a:endParaRPr lang="en-US"/>
        </a:p>
      </dgm:t>
    </dgm:pt>
    <dgm:pt modelId="{07D3276F-7A8B-4FAD-AD43-52E3FA0B2A11}" type="pres">
      <dgm:prSet presAssocID="{9F58BF62-CDC5-46B4-9AC2-B7E3638D6860}" presName="sibTrans" presStyleLbl="sibTrans2D1" presStyleIdx="1" presStyleCnt="3"/>
      <dgm:spPr/>
      <dgm:t>
        <a:bodyPr/>
        <a:lstStyle/>
        <a:p>
          <a:endParaRPr lang="en-US"/>
        </a:p>
      </dgm:t>
    </dgm:pt>
    <dgm:pt modelId="{2C0A51E9-8832-4549-9A37-3E63ACE44255}" type="pres">
      <dgm:prSet presAssocID="{9F58BF62-CDC5-46B4-9AC2-B7E3638D6860}" presName="connTx" presStyleLbl="sibTrans2D1" presStyleIdx="1" presStyleCnt="3"/>
      <dgm:spPr/>
      <dgm:t>
        <a:bodyPr/>
        <a:lstStyle/>
        <a:p>
          <a:endParaRPr lang="en-US"/>
        </a:p>
      </dgm:t>
    </dgm:pt>
    <dgm:pt modelId="{31F7CC98-4540-4EA5-8D43-2205504C7F7B}" type="pres">
      <dgm:prSet presAssocID="{6F441349-4D50-4B03-B38D-1BA1C7E758C4}" presName="composite" presStyleCnt="0"/>
      <dgm:spPr/>
    </dgm:pt>
    <dgm:pt modelId="{29C6A49D-BE45-470E-8BE5-4F02017785A9}" type="pres">
      <dgm:prSet presAssocID="{6F441349-4D50-4B03-B38D-1BA1C7E758C4}" presName="parTx" presStyleLbl="node1" presStyleIdx="1" presStyleCnt="4">
        <dgm:presLayoutVars>
          <dgm:chMax val="0"/>
          <dgm:chPref val="0"/>
          <dgm:bulletEnabled val="1"/>
        </dgm:presLayoutVars>
      </dgm:prSet>
      <dgm:spPr/>
      <dgm:t>
        <a:bodyPr/>
        <a:lstStyle/>
        <a:p>
          <a:endParaRPr lang="en-US"/>
        </a:p>
      </dgm:t>
    </dgm:pt>
    <dgm:pt modelId="{4F0EFA45-B5E1-4B7A-A6A7-69C1925ADD37}" type="pres">
      <dgm:prSet presAssocID="{6F441349-4D50-4B03-B38D-1BA1C7E758C4}" presName="parSh" presStyleLbl="node1" presStyleIdx="2" presStyleCnt="4"/>
      <dgm:spPr/>
      <dgm:t>
        <a:bodyPr/>
        <a:lstStyle/>
        <a:p>
          <a:endParaRPr lang="en-US"/>
        </a:p>
      </dgm:t>
    </dgm:pt>
    <dgm:pt modelId="{EDF56F9A-EC9B-4165-8D53-0CED927F0B96}" type="pres">
      <dgm:prSet presAssocID="{6F441349-4D50-4B03-B38D-1BA1C7E758C4}" presName="desTx" presStyleLbl="fgAcc1" presStyleIdx="2" presStyleCnt="4">
        <dgm:presLayoutVars>
          <dgm:bulletEnabled val="1"/>
        </dgm:presLayoutVars>
      </dgm:prSet>
      <dgm:spPr/>
      <dgm:t>
        <a:bodyPr/>
        <a:lstStyle/>
        <a:p>
          <a:endParaRPr lang="en-US"/>
        </a:p>
      </dgm:t>
    </dgm:pt>
    <dgm:pt modelId="{E924C44E-BE70-4654-B0C9-F9DD57B8C611}" type="pres">
      <dgm:prSet presAssocID="{DF77B8B0-FB82-4760-B0A8-0F6136B58A95}" presName="sibTrans" presStyleLbl="sibTrans2D1" presStyleIdx="2" presStyleCnt="3"/>
      <dgm:spPr/>
      <dgm:t>
        <a:bodyPr/>
        <a:lstStyle/>
        <a:p>
          <a:endParaRPr lang="en-US"/>
        </a:p>
      </dgm:t>
    </dgm:pt>
    <dgm:pt modelId="{E91F7B09-C156-4A85-923A-12ED67119FF9}" type="pres">
      <dgm:prSet presAssocID="{DF77B8B0-FB82-4760-B0A8-0F6136B58A95}" presName="connTx" presStyleLbl="sibTrans2D1" presStyleIdx="2" presStyleCnt="3"/>
      <dgm:spPr/>
      <dgm:t>
        <a:bodyPr/>
        <a:lstStyle/>
        <a:p>
          <a:endParaRPr lang="en-US"/>
        </a:p>
      </dgm:t>
    </dgm:pt>
    <dgm:pt modelId="{3D051858-BF2C-40B3-9C9E-EC77EFB21422}" type="pres">
      <dgm:prSet presAssocID="{6D86BBFB-27F7-4010-824E-F96CD6DB09C3}" presName="composite" presStyleCnt="0"/>
      <dgm:spPr/>
    </dgm:pt>
    <dgm:pt modelId="{5C53DFE6-9405-4D8A-8A54-3A4EA9B1484B}" type="pres">
      <dgm:prSet presAssocID="{6D86BBFB-27F7-4010-824E-F96CD6DB09C3}" presName="parTx" presStyleLbl="node1" presStyleIdx="2" presStyleCnt="4">
        <dgm:presLayoutVars>
          <dgm:chMax val="0"/>
          <dgm:chPref val="0"/>
          <dgm:bulletEnabled val="1"/>
        </dgm:presLayoutVars>
      </dgm:prSet>
      <dgm:spPr/>
      <dgm:t>
        <a:bodyPr/>
        <a:lstStyle/>
        <a:p>
          <a:endParaRPr lang="en-US"/>
        </a:p>
      </dgm:t>
    </dgm:pt>
    <dgm:pt modelId="{6FB8CA38-520C-4DC8-8533-3FF78BAE7DE0}" type="pres">
      <dgm:prSet presAssocID="{6D86BBFB-27F7-4010-824E-F96CD6DB09C3}" presName="parSh" presStyleLbl="node1" presStyleIdx="3" presStyleCnt="4"/>
      <dgm:spPr/>
      <dgm:t>
        <a:bodyPr/>
        <a:lstStyle/>
        <a:p>
          <a:endParaRPr lang="en-US"/>
        </a:p>
      </dgm:t>
    </dgm:pt>
    <dgm:pt modelId="{309AA8A0-65C6-40D2-8FB9-E15FE233C597}" type="pres">
      <dgm:prSet presAssocID="{6D86BBFB-27F7-4010-824E-F96CD6DB09C3}" presName="desTx" presStyleLbl="fgAcc1" presStyleIdx="3" presStyleCnt="4">
        <dgm:presLayoutVars>
          <dgm:bulletEnabled val="1"/>
        </dgm:presLayoutVars>
      </dgm:prSet>
      <dgm:spPr/>
      <dgm:t>
        <a:bodyPr/>
        <a:lstStyle/>
        <a:p>
          <a:endParaRPr lang="en-US"/>
        </a:p>
      </dgm:t>
    </dgm:pt>
  </dgm:ptLst>
  <dgm:cxnLst>
    <dgm:cxn modelId="{5D24AAA5-AB8A-4C9D-AF41-EC5CCD99647C}" srcId="{1FBE6E88-175A-42FD-98C1-4E6EBF530EC7}" destId="{3E585107-1649-4C45-AFE5-BE7239D1E6E2}" srcOrd="1" destOrd="0" parTransId="{98719174-E696-44D2-996B-541B81CB5B4C}" sibTransId="{CE7CF46E-7CE3-4876-B33D-651AE6A7F069}"/>
    <dgm:cxn modelId="{787247B2-B5C7-4558-99C1-E56EEC928F93}" type="presOf" srcId="{DF77B8B0-FB82-4760-B0A8-0F6136B58A95}" destId="{E91F7B09-C156-4A85-923A-12ED67119FF9}" srcOrd="1" destOrd="0" presId="urn:microsoft.com/office/officeart/2005/8/layout/process3"/>
    <dgm:cxn modelId="{552F6BCD-2755-4376-BAAC-99E8A3E51D35}" type="presOf" srcId="{1FBE6E88-175A-42FD-98C1-4E6EBF530EC7}" destId="{9859015C-1809-48AE-AF04-02736B533745}" srcOrd="0" destOrd="0" presId="urn:microsoft.com/office/officeart/2005/8/layout/process3"/>
    <dgm:cxn modelId="{E0E543FC-61F4-4284-9A85-B19CCAA88CBC}" type="presOf" srcId="{1FBE6E88-175A-42FD-98C1-4E6EBF530EC7}" destId="{8C771F85-3043-4C63-9A1C-F5FB02BB7346}" srcOrd="1" destOrd="0" presId="urn:microsoft.com/office/officeart/2005/8/layout/process3"/>
    <dgm:cxn modelId="{0E3C3447-733E-4831-ABC3-5FEE1D4FE259}" type="presOf" srcId="{6D86BBFB-27F7-4010-824E-F96CD6DB09C3}" destId="{5C53DFE6-9405-4D8A-8A54-3A4EA9B1484B}" srcOrd="0" destOrd="0" presId="urn:microsoft.com/office/officeart/2005/8/layout/process3"/>
    <dgm:cxn modelId="{82259B3F-103A-49BA-A24E-7E1C1FC3922B}" type="presOf" srcId="{6F441349-4D50-4B03-B38D-1BA1C7E758C4}" destId="{29C6A49D-BE45-470E-8BE5-4F02017785A9}" srcOrd="0" destOrd="0" presId="urn:microsoft.com/office/officeart/2005/8/layout/process3"/>
    <dgm:cxn modelId="{BF751FE5-3F36-4CD5-8EEF-68C05BE38A9C}" type="presOf" srcId="{94357ED0-81D1-41DB-BB3B-1336462FD31C}" destId="{F7A0F249-2423-4ABF-907A-971A204A02F0}" srcOrd="0" destOrd="0" presId="urn:microsoft.com/office/officeart/2005/8/layout/process3"/>
    <dgm:cxn modelId="{E5AC1CA1-84F0-4D91-BC0F-8BFED2AC684D}" srcId="{94357ED0-81D1-41DB-BB3B-1336462FD31C}" destId="{D23435F8-3109-448A-A2C5-6C1159C2CF74}" srcOrd="1" destOrd="0" parTransId="{07A9919F-BCCA-4EBF-8C00-C6B9FBE596D7}" sibTransId="{9F58BF62-CDC5-46B4-9AC2-B7E3638D6860}"/>
    <dgm:cxn modelId="{28FD5224-05A5-4FA9-9438-59F1688A78F6}" type="presOf" srcId="{94E41931-4F51-4782-A75E-9F53EE2DB7AA}" destId="{6D58BB07-353F-4B8E-B4F8-889938A01B24}" srcOrd="1" destOrd="0" presId="urn:microsoft.com/office/officeart/2005/8/layout/process3"/>
    <dgm:cxn modelId="{4C9022CB-A3E6-4426-8D47-ADEF3337D200}" srcId="{D23435F8-3109-448A-A2C5-6C1159C2CF74}" destId="{87252939-B141-4A0B-A409-D63A5EE1BD6E}" srcOrd="1" destOrd="0" parTransId="{73996EDA-02EF-4E0C-9B94-069449E55072}" sibTransId="{884B1F7C-A1A6-46A2-BCF0-5697BB67BA89}"/>
    <dgm:cxn modelId="{08821C4D-33B3-434C-BBE4-E8CB30434CD7}" type="presOf" srcId="{CBC985EA-46D6-4AB6-B52A-CC72863D9B19}" destId="{EDF56F9A-EC9B-4165-8D53-0CED927F0B96}" srcOrd="0" destOrd="0" presId="urn:microsoft.com/office/officeart/2005/8/layout/process3"/>
    <dgm:cxn modelId="{70D19609-6D9B-4302-8DE6-53E2EBB4F4E6}" srcId="{6D86BBFB-27F7-4010-824E-F96CD6DB09C3}" destId="{A76BB46D-9549-4E2F-A98E-D8504A0F2712}" srcOrd="1" destOrd="0" parTransId="{2BA1971D-05B5-4032-A487-0A7E83422A5D}" sibTransId="{26D5EAD1-5126-4559-BBB6-FD9604A5F214}"/>
    <dgm:cxn modelId="{C6BC6B37-76F8-427B-B7CF-FA7C74EEB90B}" srcId="{1FBE6E88-175A-42FD-98C1-4E6EBF530EC7}" destId="{3BA04590-37FD-402E-BC34-A9423C03F45F}" srcOrd="0" destOrd="0" parTransId="{71D1597B-DB50-4387-B88E-8263925B4C47}" sibTransId="{149ECEAD-1B56-4A98-9C9F-A515E9AE379C}"/>
    <dgm:cxn modelId="{D0650930-2357-490E-A15A-C3375198E2C6}" type="presOf" srcId="{9F58BF62-CDC5-46B4-9AC2-B7E3638D6860}" destId="{07D3276F-7A8B-4FAD-AD43-52E3FA0B2A11}" srcOrd="0" destOrd="0" presId="urn:microsoft.com/office/officeart/2005/8/layout/process3"/>
    <dgm:cxn modelId="{3A13A8C9-3F98-4640-BF9E-E1B715050700}" srcId="{94357ED0-81D1-41DB-BB3B-1336462FD31C}" destId="{6D86BBFB-27F7-4010-824E-F96CD6DB09C3}" srcOrd="3" destOrd="0" parTransId="{211544E1-C253-4B07-9F0E-024E252B6B75}" sibTransId="{679E5757-26DF-4BFE-AA80-C7343A748D98}"/>
    <dgm:cxn modelId="{9F6A090D-D46C-4CD6-8F42-9917C6DE3F26}" type="presOf" srcId="{6D86BBFB-27F7-4010-824E-F96CD6DB09C3}" destId="{6FB8CA38-520C-4DC8-8533-3FF78BAE7DE0}" srcOrd="1" destOrd="0" presId="urn:microsoft.com/office/officeart/2005/8/layout/process3"/>
    <dgm:cxn modelId="{A89FB5FF-0CBD-4845-9D29-8EC27517E196}" srcId="{6F441349-4D50-4B03-B38D-1BA1C7E758C4}" destId="{5AA020A7-7BD9-4FAD-A98E-46E9757E9E1F}" srcOrd="1" destOrd="0" parTransId="{3783DA2D-5F4F-40E4-88DB-3F535D64E6E0}" sibTransId="{E7E5D5E4-D436-409D-A9EF-72BB5482F2EC}"/>
    <dgm:cxn modelId="{A8754D5C-6CAB-4605-B3C7-52EF5ECC5776}" type="presOf" srcId="{3BA04590-37FD-402E-BC34-A9423C03F45F}" destId="{BEED1006-7477-4469-A2D4-8EFA41FE730C}" srcOrd="0" destOrd="0" presId="urn:microsoft.com/office/officeart/2005/8/layout/process3"/>
    <dgm:cxn modelId="{5E9D6A17-D2B5-45DC-AEFC-1DB78C4C66A8}" type="presOf" srcId="{D23435F8-3109-448A-A2C5-6C1159C2CF74}" destId="{50A718ED-C135-4F1D-B256-20F827F90B63}" srcOrd="1" destOrd="0" presId="urn:microsoft.com/office/officeart/2005/8/layout/process3"/>
    <dgm:cxn modelId="{610CAA07-386A-445D-8FE6-C445C7DD2075}" type="presOf" srcId="{94E41931-4F51-4782-A75E-9F53EE2DB7AA}" destId="{7F746365-0F61-4C7E-8BF7-15D06CC2A71E}" srcOrd="0" destOrd="0" presId="urn:microsoft.com/office/officeart/2005/8/layout/process3"/>
    <dgm:cxn modelId="{8C5A29B8-76B6-4DCB-8A54-A43B88969BC8}" srcId="{94357ED0-81D1-41DB-BB3B-1336462FD31C}" destId="{1FBE6E88-175A-42FD-98C1-4E6EBF530EC7}" srcOrd="0" destOrd="0" parTransId="{EEB41DFF-C882-4625-8458-FC254E7AB1FD}" sibTransId="{94E41931-4F51-4782-A75E-9F53EE2DB7AA}"/>
    <dgm:cxn modelId="{490AAF91-0648-4440-B4EB-92705EBBFB24}" type="presOf" srcId="{74AA24D6-1622-4F21-A1A8-68DBB317DD92}" destId="{79F21525-9E7C-4680-8E36-6AE453452399}" srcOrd="0" destOrd="0" presId="urn:microsoft.com/office/officeart/2005/8/layout/process3"/>
    <dgm:cxn modelId="{AB5DECB6-EEA0-493C-9D2A-02B1891145CC}" type="presOf" srcId="{DF77B8B0-FB82-4760-B0A8-0F6136B58A95}" destId="{E924C44E-BE70-4654-B0C9-F9DD57B8C611}" srcOrd="0" destOrd="0" presId="urn:microsoft.com/office/officeart/2005/8/layout/process3"/>
    <dgm:cxn modelId="{78025F02-A9F3-4399-AF5C-21BDFDB57074}" type="presOf" srcId="{A76BB46D-9549-4E2F-A98E-D8504A0F2712}" destId="{309AA8A0-65C6-40D2-8FB9-E15FE233C597}" srcOrd="0" destOrd="1" presId="urn:microsoft.com/office/officeart/2005/8/layout/process3"/>
    <dgm:cxn modelId="{BC7D4F48-C5F1-4E5A-8AB3-DA7345A2155E}" type="presOf" srcId="{87252939-B141-4A0B-A409-D63A5EE1BD6E}" destId="{79F21525-9E7C-4680-8E36-6AE453452399}" srcOrd="0" destOrd="1" presId="urn:microsoft.com/office/officeart/2005/8/layout/process3"/>
    <dgm:cxn modelId="{ADE1847B-8981-448F-9278-08D5988372F8}" type="presOf" srcId="{5AA020A7-7BD9-4FAD-A98E-46E9757E9E1F}" destId="{EDF56F9A-EC9B-4165-8D53-0CED927F0B96}" srcOrd="0" destOrd="1" presId="urn:microsoft.com/office/officeart/2005/8/layout/process3"/>
    <dgm:cxn modelId="{BAAD3575-FA49-4976-8030-5ABDBC9B6FE5}" type="presOf" srcId="{6F441349-4D50-4B03-B38D-1BA1C7E758C4}" destId="{4F0EFA45-B5E1-4B7A-A6A7-69C1925ADD37}" srcOrd="1" destOrd="0" presId="urn:microsoft.com/office/officeart/2005/8/layout/process3"/>
    <dgm:cxn modelId="{B6CEA41A-FEBA-483E-89A7-CEF0AA2CD142}" type="presOf" srcId="{3E585107-1649-4C45-AFE5-BE7239D1E6E2}" destId="{BEED1006-7477-4469-A2D4-8EFA41FE730C}" srcOrd="0" destOrd="1" presId="urn:microsoft.com/office/officeart/2005/8/layout/process3"/>
    <dgm:cxn modelId="{5A38C9CD-25A9-4A03-A52E-747FE198E2B6}" srcId="{6D86BBFB-27F7-4010-824E-F96CD6DB09C3}" destId="{A5294545-6575-4A40-922E-F122B84B0815}" srcOrd="0" destOrd="0" parTransId="{1F8E667B-F052-4BBB-A5C4-3272EBE9659B}" sibTransId="{5587EA39-B18D-480D-97C9-223F6D54A1F2}"/>
    <dgm:cxn modelId="{9096DFB9-78E9-4D66-953F-6B6EA0B9181C}" srcId="{94357ED0-81D1-41DB-BB3B-1336462FD31C}" destId="{6F441349-4D50-4B03-B38D-1BA1C7E758C4}" srcOrd="2" destOrd="0" parTransId="{893BC610-0211-4A65-894D-D42DDDDAE3BD}" sibTransId="{DF77B8B0-FB82-4760-B0A8-0F6136B58A95}"/>
    <dgm:cxn modelId="{745B49F2-42FE-4395-99B9-3A944634D121}" type="presOf" srcId="{9F58BF62-CDC5-46B4-9AC2-B7E3638D6860}" destId="{2C0A51E9-8832-4549-9A37-3E63ACE44255}" srcOrd="1" destOrd="0" presId="urn:microsoft.com/office/officeart/2005/8/layout/process3"/>
    <dgm:cxn modelId="{9C61DC70-3141-4A36-B1AE-7E2B2CD921C2}" type="presOf" srcId="{A5294545-6575-4A40-922E-F122B84B0815}" destId="{309AA8A0-65C6-40D2-8FB9-E15FE233C597}" srcOrd="0" destOrd="0" presId="urn:microsoft.com/office/officeart/2005/8/layout/process3"/>
    <dgm:cxn modelId="{7BA9AB1B-36C9-4B14-B48A-4513A8AD9694}" srcId="{6F441349-4D50-4B03-B38D-1BA1C7E758C4}" destId="{CBC985EA-46D6-4AB6-B52A-CC72863D9B19}" srcOrd="0" destOrd="0" parTransId="{37AD4CD1-1EE0-4F30-A18E-0D51D92D9D6D}" sibTransId="{19100126-6AC9-49E2-83E1-E5611EE40412}"/>
    <dgm:cxn modelId="{0BB66901-2079-4658-ADBB-D04B39D599A5}" type="presOf" srcId="{D23435F8-3109-448A-A2C5-6C1159C2CF74}" destId="{D7098C34-9B16-42B3-996E-CB430DEDB579}" srcOrd="0" destOrd="0" presId="urn:microsoft.com/office/officeart/2005/8/layout/process3"/>
    <dgm:cxn modelId="{E631A3D0-7583-459F-96BC-38BF159B2A17}" srcId="{D23435F8-3109-448A-A2C5-6C1159C2CF74}" destId="{74AA24D6-1622-4F21-A1A8-68DBB317DD92}" srcOrd="0" destOrd="0" parTransId="{A7BCA51B-C382-4B5C-8B4E-781A30F043FC}" sibTransId="{2D21F6AC-0A72-4976-A073-1249588B7571}"/>
    <dgm:cxn modelId="{3114DBA7-238B-4E74-BC85-4E62F94F6AA3}" type="presParOf" srcId="{F7A0F249-2423-4ABF-907A-971A204A02F0}" destId="{2D0ECABA-9A8E-426F-96CC-1D3AD9331B06}" srcOrd="0" destOrd="0" presId="urn:microsoft.com/office/officeart/2005/8/layout/process3"/>
    <dgm:cxn modelId="{9E465465-DA7A-4B16-B282-1CC44130B019}" type="presParOf" srcId="{2D0ECABA-9A8E-426F-96CC-1D3AD9331B06}" destId="{9859015C-1809-48AE-AF04-02736B533745}" srcOrd="0" destOrd="0" presId="urn:microsoft.com/office/officeart/2005/8/layout/process3"/>
    <dgm:cxn modelId="{64B0C31B-3398-4742-9A2F-1FF9C514FABF}" type="presParOf" srcId="{2D0ECABA-9A8E-426F-96CC-1D3AD9331B06}" destId="{8C771F85-3043-4C63-9A1C-F5FB02BB7346}" srcOrd="1" destOrd="0" presId="urn:microsoft.com/office/officeart/2005/8/layout/process3"/>
    <dgm:cxn modelId="{C14A4807-05B6-49CB-AB15-3691B4012B68}" type="presParOf" srcId="{2D0ECABA-9A8E-426F-96CC-1D3AD9331B06}" destId="{BEED1006-7477-4469-A2D4-8EFA41FE730C}" srcOrd="2" destOrd="0" presId="urn:microsoft.com/office/officeart/2005/8/layout/process3"/>
    <dgm:cxn modelId="{CCF4A2FB-B2DB-462F-906F-C69CDA2878AA}" type="presParOf" srcId="{F7A0F249-2423-4ABF-907A-971A204A02F0}" destId="{7F746365-0F61-4C7E-8BF7-15D06CC2A71E}" srcOrd="1" destOrd="0" presId="urn:microsoft.com/office/officeart/2005/8/layout/process3"/>
    <dgm:cxn modelId="{3B1AA3FC-3D77-4DCA-AC63-93052D4CB1FA}" type="presParOf" srcId="{7F746365-0F61-4C7E-8BF7-15D06CC2A71E}" destId="{6D58BB07-353F-4B8E-B4F8-889938A01B24}" srcOrd="0" destOrd="0" presId="urn:microsoft.com/office/officeart/2005/8/layout/process3"/>
    <dgm:cxn modelId="{57D26FF5-DE89-4EB2-A86F-3FEB258C9AB4}" type="presParOf" srcId="{F7A0F249-2423-4ABF-907A-971A204A02F0}" destId="{911B000D-3F4F-46C3-BDD7-DE6B2270C83E}" srcOrd="2" destOrd="0" presId="urn:microsoft.com/office/officeart/2005/8/layout/process3"/>
    <dgm:cxn modelId="{08BB1B11-9AE5-4DC0-B7AF-D833C518095D}" type="presParOf" srcId="{911B000D-3F4F-46C3-BDD7-DE6B2270C83E}" destId="{D7098C34-9B16-42B3-996E-CB430DEDB579}" srcOrd="0" destOrd="0" presId="urn:microsoft.com/office/officeart/2005/8/layout/process3"/>
    <dgm:cxn modelId="{53A19CD3-76AE-4A24-8E23-02188E9C11CF}" type="presParOf" srcId="{911B000D-3F4F-46C3-BDD7-DE6B2270C83E}" destId="{50A718ED-C135-4F1D-B256-20F827F90B63}" srcOrd="1" destOrd="0" presId="urn:microsoft.com/office/officeart/2005/8/layout/process3"/>
    <dgm:cxn modelId="{3FADF852-102A-4880-AD8D-EBAA0976122F}" type="presParOf" srcId="{911B000D-3F4F-46C3-BDD7-DE6B2270C83E}" destId="{79F21525-9E7C-4680-8E36-6AE453452399}" srcOrd="2" destOrd="0" presId="urn:microsoft.com/office/officeart/2005/8/layout/process3"/>
    <dgm:cxn modelId="{07CCC5CF-A8F6-4EBA-A961-9BB6160F2CDC}" type="presParOf" srcId="{F7A0F249-2423-4ABF-907A-971A204A02F0}" destId="{07D3276F-7A8B-4FAD-AD43-52E3FA0B2A11}" srcOrd="3" destOrd="0" presId="urn:microsoft.com/office/officeart/2005/8/layout/process3"/>
    <dgm:cxn modelId="{C1B57505-056E-4B7D-BE8F-FBF370AAA7CA}" type="presParOf" srcId="{07D3276F-7A8B-4FAD-AD43-52E3FA0B2A11}" destId="{2C0A51E9-8832-4549-9A37-3E63ACE44255}" srcOrd="0" destOrd="0" presId="urn:microsoft.com/office/officeart/2005/8/layout/process3"/>
    <dgm:cxn modelId="{8DA4F7AB-2FA9-46CA-9200-D20A48948D99}" type="presParOf" srcId="{F7A0F249-2423-4ABF-907A-971A204A02F0}" destId="{31F7CC98-4540-4EA5-8D43-2205504C7F7B}" srcOrd="4" destOrd="0" presId="urn:microsoft.com/office/officeart/2005/8/layout/process3"/>
    <dgm:cxn modelId="{DBD2E194-8068-4CE7-B490-29163D8B11E6}" type="presParOf" srcId="{31F7CC98-4540-4EA5-8D43-2205504C7F7B}" destId="{29C6A49D-BE45-470E-8BE5-4F02017785A9}" srcOrd="0" destOrd="0" presId="urn:microsoft.com/office/officeart/2005/8/layout/process3"/>
    <dgm:cxn modelId="{88EB2CE3-7363-4413-B1FC-8F8141ECB518}" type="presParOf" srcId="{31F7CC98-4540-4EA5-8D43-2205504C7F7B}" destId="{4F0EFA45-B5E1-4B7A-A6A7-69C1925ADD37}" srcOrd="1" destOrd="0" presId="urn:microsoft.com/office/officeart/2005/8/layout/process3"/>
    <dgm:cxn modelId="{546F1327-6CC1-4899-821C-5BF73609A3AE}" type="presParOf" srcId="{31F7CC98-4540-4EA5-8D43-2205504C7F7B}" destId="{EDF56F9A-EC9B-4165-8D53-0CED927F0B96}" srcOrd="2" destOrd="0" presId="urn:microsoft.com/office/officeart/2005/8/layout/process3"/>
    <dgm:cxn modelId="{BF0BA479-FE23-4B0F-A33F-B53846E2A697}" type="presParOf" srcId="{F7A0F249-2423-4ABF-907A-971A204A02F0}" destId="{E924C44E-BE70-4654-B0C9-F9DD57B8C611}" srcOrd="5" destOrd="0" presId="urn:microsoft.com/office/officeart/2005/8/layout/process3"/>
    <dgm:cxn modelId="{2E7EA979-3856-49E6-BC7C-84741D98C2F5}" type="presParOf" srcId="{E924C44E-BE70-4654-B0C9-F9DD57B8C611}" destId="{E91F7B09-C156-4A85-923A-12ED67119FF9}" srcOrd="0" destOrd="0" presId="urn:microsoft.com/office/officeart/2005/8/layout/process3"/>
    <dgm:cxn modelId="{89F4AE1C-048C-41B8-B5F0-FF9CEF1FCFCF}" type="presParOf" srcId="{F7A0F249-2423-4ABF-907A-971A204A02F0}" destId="{3D051858-BF2C-40B3-9C9E-EC77EFB21422}" srcOrd="6" destOrd="0" presId="urn:microsoft.com/office/officeart/2005/8/layout/process3"/>
    <dgm:cxn modelId="{3E126909-939E-4F3C-ACF0-635C65F31C69}" type="presParOf" srcId="{3D051858-BF2C-40B3-9C9E-EC77EFB21422}" destId="{5C53DFE6-9405-4D8A-8A54-3A4EA9B1484B}" srcOrd="0" destOrd="0" presId="urn:microsoft.com/office/officeart/2005/8/layout/process3"/>
    <dgm:cxn modelId="{EB2BB46E-7CA4-48D3-B4B1-0BE08E54387C}" type="presParOf" srcId="{3D051858-BF2C-40B3-9C9E-EC77EFB21422}" destId="{6FB8CA38-520C-4DC8-8533-3FF78BAE7DE0}" srcOrd="1" destOrd="0" presId="urn:microsoft.com/office/officeart/2005/8/layout/process3"/>
    <dgm:cxn modelId="{1B0587B3-A2D9-4FBC-BDDC-758CCC006780}" type="presParOf" srcId="{3D051858-BF2C-40B3-9C9E-EC77EFB21422}" destId="{309AA8A0-65C6-40D2-8FB9-E15FE233C59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721DCF-D522-4892-A30D-899D0F396879}" type="doc">
      <dgm:prSet loTypeId="urn:microsoft.com/office/officeart/2005/8/layout/venn1" loCatId="relationship" qsTypeId="urn:microsoft.com/office/officeart/2005/8/quickstyle/simple1" qsCatId="simple" csTypeId="urn:microsoft.com/office/officeart/2005/8/colors/colorful2" csCatId="colorful" phldr="1"/>
      <dgm:spPr/>
    </dgm:pt>
    <dgm:pt modelId="{0788EE6C-3292-48CE-AD4A-B46AC00805D8}">
      <dgm:prSet phldrT="[Text]" custT="1"/>
      <dgm:spPr/>
      <dgm:t>
        <a:bodyPr/>
        <a:lstStyle/>
        <a:p>
          <a:r>
            <a:rPr lang="en-US" sz="2800" dirty="0" smtClean="0"/>
            <a:t>The manufacturers</a:t>
          </a:r>
          <a:endParaRPr lang="en-US" sz="2800" dirty="0"/>
        </a:p>
      </dgm:t>
    </dgm:pt>
    <dgm:pt modelId="{D931EC2F-F721-48E3-8372-A57EAE9B5F7E}" type="parTrans" cxnId="{22A5024D-5ADD-4C7D-90CA-BA9E9C7C543F}">
      <dgm:prSet/>
      <dgm:spPr/>
      <dgm:t>
        <a:bodyPr/>
        <a:lstStyle/>
        <a:p>
          <a:endParaRPr lang="en-US"/>
        </a:p>
      </dgm:t>
    </dgm:pt>
    <dgm:pt modelId="{60C3D51C-D5E0-4BED-962E-A4BB3580641C}" type="sibTrans" cxnId="{22A5024D-5ADD-4C7D-90CA-BA9E9C7C543F}">
      <dgm:prSet/>
      <dgm:spPr/>
      <dgm:t>
        <a:bodyPr/>
        <a:lstStyle/>
        <a:p>
          <a:endParaRPr lang="en-US"/>
        </a:p>
      </dgm:t>
    </dgm:pt>
    <dgm:pt modelId="{261AA8FD-70F8-45BB-9294-A10464F1FD06}">
      <dgm:prSet phldrT="[Text]" custT="1"/>
      <dgm:spPr/>
      <dgm:t>
        <a:bodyPr/>
        <a:lstStyle/>
        <a:p>
          <a:r>
            <a:rPr lang="en-US" sz="2800" dirty="0" smtClean="0"/>
            <a:t>The analysts (CORDA)</a:t>
          </a:r>
          <a:endParaRPr lang="en-US" sz="2800" dirty="0"/>
        </a:p>
      </dgm:t>
    </dgm:pt>
    <dgm:pt modelId="{84FC93D7-9995-470F-B07D-3697746E7F9F}" type="parTrans" cxnId="{F49417A7-B7CE-4780-B603-AC6162937FC6}">
      <dgm:prSet/>
      <dgm:spPr/>
      <dgm:t>
        <a:bodyPr/>
        <a:lstStyle/>
        <a:p>
          <a:endParaRPr lang="en-US"/>
        </a:p>
      </dgm:t>
    </dgm:pt>
    <dgm:pt modelId="{C321EC08-D9A0-421E-8510-6A3D47D52063}" type="sibTrans" cxnId="{F49417A7-B7CE-4780-B603-AC6162937FC6}">
      <dgm:prSet/>
      <dgm:spPr/>
      <dgm:t>
        <a:bodyPr/>
        <a:lstStyle/>
        <a:p>
          <a:endParaRPr lang="en-US"/>
        </a:p>
      </dgm:t>
    </dgm:pt>
    <dgm:pt modelId="{31CEAF9F-25AB-4490-A993-62486F2BF958}">
      <dgm:prSet phldrT="[Text]" custT="1"/>
      <dgm:spPr/>
      <dgm:t>
        <a:bodyPr/>
        <a:lstStyle/>
        <a:p>
          <a:r>
            <a:rPr lang="en-US" sz="2800" dirty="0" smtClean="0"/>
            <a:t>Subject Matter Experts</a:t>
          </a:r>
          <a:endParaRPr lang="en-US" sz="2800" dirty="0"/>
        </a:p>
      </dgm:t>
    </dgm:pt>
    <dgm:pt modelId="{A89F1CA3-E73C-42A4-86EE-920AAD76AE33}" type="parTrans" cxnId="{300AB3C9-B325-4CEB-8293-E7CD6566AEF1}">
      <dgm:prSet/>
      <dgm:spPr/>
      <dgm:t>
        <a:bodyPr/>
        <a:lstStyle/>
        <a:p>
          <a:endParaRPr lang="en-US"/>
        </a:p>
      </dgm:t>
    </dgm:pt>
    <dgm:pt modelId="{FE67D5A4-3D88-4BB1-989A-B93117E32EA6}" type="sibTrans" cxnId="{300AB3C9-B325-4CEB-8293-E7CD6566AEF1}">
      <dgm:prSet/>
      <dgm:spPr/>
      <dgm:t>
        <a:bodyPr/>
        <a:lstStyle/>
        <a:p>
          <a:endParaRPr lang="en-US"/>
        </a:p>
      </dgm:t>
    </dgm:pt>
    <dgm:pt modelId="{AB3C6DC3-6D9B-4B38-977D-AFD57EFC04AC}">
      <dgm:prSet phldrT="[Text]" custT="1"/>
      <dgm:spPr/>
      <dgm:t>
        <a:bodyPr/>
        <a:lstStyle/>
        <a:p>
          <a:r>
            <a:rPr lang="en-US" sz="2800" smtClean="0"/>
            <a:t>Our </a:t>
          </a:r>
          <a:r>
            <a:rPr lang="en-US" sz="2800" dirty="0" smtClean="0"/>
            <a:t>internal customer</a:t>
          </a:r>
          <a:endParaRPr lang="en-US" sz="2800" dirty="0"/>
        </a:p>
      </dgm:t>
    </dgm:pt>
    <dgm:pt modelId="{DCC36BD9-EBE0-4A3F-8D29-21B67F459E89}" type="parTrans" cxnId="{74A45918-EB9C-48F6-9677-CECBE99BAE70}">
      <dgm:prSet/>
      <dgm:spPr/>
      <dgm:t>
        <a:bodyPr/>
        <a:lstStyle/>
        <a:p>
          <a:endParaRPr lang="en-US"/>
        </a:p>
      </dgm:t>
    </dgm:pt>
    <dgm:pt modelId="{F01940E1-24C1-4F35-B0CF-177EB805172B}" type="sibTrans" cxnId="{74A45918-EB9C-48F6-9677-CECBE99BAE70}">
      <dgm:prSet/>
      <dgm:spPr/>
      <dgm:t>
        <a:bodyPr/>
        <a:lstStyle/>
        <a:p>
          <a:endParaRPr lang="en-US"/>
        </a:p>
      </dgm:t>
    </dgm:pt>
    <dgm:pt modelId="{355204F1-742A-4A79-9A9B-8BB45F074B4B}" type="pres">
      <dgm:prSet presAssocID="{FC721DCF-D522-4892-A30D-899D0F396879}" presName="compositeShape" presStyleCnt="0">
        <dgm:presLayoutVars>
          <dgm:chMax val="7"/>
          <dgm:dir/>
          <dgm:resizeHandles val="exact"/>
        </dgm:presLayoutVars>
      </dgm:prSet>
      <dgm:spPr/>
    </dgm:pt>
    <dgm:pt modelId="{7A09828F-7839-4C65-BC0A-60C342B3E051}" type="pres">
      <dgm:prSet presAssocID="{0788EE6C-3292-48CE-AD4A-B46AC00805D8}" presName="circ1" presStyleLbl="vennNode1" presStyleIdx="0" presStyleCnt="4"/>
      <dgm:spPr/>
      <dgm:t>
        <a:bodyPr/>
        <a:lstStyle/>
        <a:p>
          <a:endParaRPr lang="en-US"/>
        </a:p>
      </dgm:t>
    </dgm:pt>
    <dgm:pt modelId="{A84277CC-CF03-4EB9-ADC0-D66107D8AC21}" type="pres">
      <dgm:prSet presAssocID="{0788EE6C-3292-48CE-AD4A-B46AC00805D8}" presName="circ1Tx" presStyleLbl="revTx" presStyleIdx="0" presStyleCnt="0">
        <dgm:presLayoutVars>
          <dgm:chMax val="0"/>
          <dgm:chPref val="0"/>
          <dgm:bulletEnabled val="1"/>
        </dgm:presLayoutVars>
      </dgm:prSet>
      <dgm:spPr/>
      <dgm:t>
        <a:bodyPr/>
        <a:lstStyle/>
        <a:p>
          <a:endParaRPr lang="en-US"/>
        </a:p>
      </dgm:t>
    </dgm:pt>
    <dgm:pt modelId="{B14CB498-8F24-4AB4-BD38-63B70321CAD8}" type="pres">
      <dgm:prSet presAssocID="{31CEAF9F-25AB-4490-A993-62486F2BF958}" presName="circ2" presStyleLbl="vennNode1" presStyleIdx="1" presStyleCnt="4"/>
      <dgm:spPr/>
      <dgm:t>
        <a:bodyPr/>
        <a:lstStyle/>
        <a:p>
          <a:endParaRPr lang="en-US"/>
        </a:p>
      </dgm:t>
    </dgm:pt>
    <dgm:pt modelId="{99D00153-9A24-418B-B74D-BA493A8FA92A}" type="pres">
      <dgm:prSet presAssocID="{31CEAF9F-25AB-4490-A993-62486F2BF958}" presName="circ2Tx" presStyleLbl="revTx" presStyleIdx="0" presStyleCnt="0">
        <dgm:presLayoutVars>
          <dgm:chMax val="0"/>
          <dgm:chPref val="0"/>
          <dgm:bulletEnabled val="1"/>
        </dgm:presLayoutVars>
      </dgm:prSet>
      <dgm:spPr/>
      <dgm:t>
        <a:bodyPr/>
        <a:lstStyle/>
        <a:p>
          <a:endParaRPr lang="en-US"/>
        </a:p>
      </dgm:t>
    </dgm:pt>
    <dgm:pt modelId="{9BC45F6E-736F-4B9A-B129-8F9A6DB56E20}" type="pres">
      <dgm:prSet presAssocID="{AB3C6DC3-6D9B-4B38-977D-AFD57EFC04AC}" presName="circ3" presStyleLbl="vennNode1" presStyleIdx="2" presStyleCnt="4"/>
      <dgm:spPr/>
      <dgm:t>
        <a:bodyPr/>
        <a:lstStyle/>
        <a:p>
          <a:endParaRPr lang="en-US"/>
        </a:p>
      </dgm:t>
    </dgm:pt>
    <dgm:pt modelId="{96936B69-2570-40AB-A8AC-5B9077BA7B2F}" type="pres">
      <dgm:prSet presAssocID="{AB3C6DC3-6D9B-4B38-977D-AFD57EFC04AC}" presName="circ3Tx" presStyleLbl="revTx" presStyleIdx="0" presStyleCnt="0">
        <dgm:presLayoutVars>
          <dgm:chMax val="0"/>
          <dgm:chPref val="0"/>
          <dgm:bulletEnabled val="1"/>
        </dgm:presLayoutVars>
      </dgm:prSet>
      <dgm:spPr/>
      <dgm:t>
        <a:bodyPr/>
        <a:lstStyle/>
        <a:p>
          <a:endParaRPr lang="en-US"/>
        </a:p>
      </dgm:t>
    </dgm:pt>
    <dgm:pt modelId="{794C8719-A228-405D-A669-32BDFC192B2A}" type="pres">
      <dgm:prSet presAssocID="{261AA8FD-70F8-45BB-9294-A10464F1FD06}" presName="circ4" presStyleLbl="vennNode1" presStyleIdx="3" presStyleCnt="4"/>
      <dgm:spPr/>
      <dgm:t>
        <a:bodyPr/>
        <a:lstStyle/>
        <a:p>
          <a:endParaRPr lang="en-US"/>
        </a:p>
      </dgm:t>
    </dgm:pt>
    <dgm:pt modelId="{0022D533-053D-4E88-8457-3E2358DC21F3}" type="pres">
      <dgm:prSet presAssocID="{261AA8FD-70F8-45BB-9294-A10464F1FD06}" presName="circ4Tx" presStyleLbl="revTx" presStyleIdx="0" presStyleCnt="0">
        <dgm:presLayoutVars>
          <dgm:chMax val="0"/>
          <dgm:chPref val="0"/>
          <dgm:bulletEnabled val="1"/>
        </dgm:presLayoutVars>
      </dgm:prSet>
      <dgm:spPr/>
      <dgm:t>
        <a:bodyPr/>
        <a:lstStyle/>
        <a:p>
          <a:endParaRPr lang="en-US"/>
        </a:p>
      </dgm:t>
    </dgm:pt>
  </dgm:ptLst>
  <dgm:cxnLst>
    <dgm:cxn modelId="{F47DAAC9-4917-4A09-AD48-75D1991CACAC}" type="presOf" srcId="{31CEAF9F-25AB-4490-A993-62486F2BF958}" destId="{B14CB498-8F24-4AB4-BD38-63B70321CAD8}" srcOrd="1" destOrd="0" presId="urn:microsoft.com/office/officeart/2005/8/layout/venn1"/>
    <dgm:cxn modelId="{FB3DC83A-D7A5-4EAC-AC31-8552D5CC950B}" type="presOf" srcId="{FC721DCF-D522-4892-A30D-899D0F396879}" destId="{355204F1-742A-4A79-9A9B-8BB45F074B4B}" srcOrd="0" destOrd="0" presId="urn:microsoft.com/office/officeart/2005/8/layout/venn1"/>
    <dgm:cxn modelId="{97C58352-D795-4950-9376-635941B24CBC}" type="presOf" srcId="{261AA8FD-70F8-45BB-9294-A10464F1FD06}" destId="{794C8719-A228-405D-A669-32BDFC192B2A}" srcOrd="0" destOrd="0" presId="urn:microsoft.com/office/officeart/2005/8/layout/venn1"/>
    <dgm:cxn modelId="{74A45918-EB9C-48F6-9677-CECBE99BAE70}" srcId="{FC721DCF-D522-4892-A30D-899D0F396879}" destId="{AB3C6DC3-6D9B-4B38-977D-AFD57EFC04AC}" srcOrd="2" destOrd="0" parTransId="{DCC36BD9-EBE0-4A3F-8D29-21B67F459E89}" sibTransId="{F01940E1-24C1-4F35-B0CF-177EB805172B}"/>
    <dgm:cxn modelId="{5BA6C679-7BB7-4CD9-AFAC-8B562C57E7B3}" type="presOf" srcId="{AB3C6DC3-6D9B-4B38-977D-AFD57EFC04AC}" destId="{96936B69-2570-40AB-A8AC-5B9077BA7B2F}" srcOrd="0" destOrd="0" presId="urn:microsoft.com/office/officeart/2005/8/layout/venn1"/>
    <dgm:cxn modelId="{F49417A7-B7CE-4780-B603-AC6162937FC6}" srcId="{FC721DCF-D522-4892-A30D-899D0F396879}" destId="{261AA8FD-70F8-45BB-9294-A10464F1FD06}" srcOrd="3" destOrd="0" parTransId="{84FC93D7-9995-470F-B07D-3697746E7F9F}" sibTransId="{C321EC08-D9A0-421E-8510-6A3D47D52063}"/>
    <dgm:cxn modelId="{A0CBC50E-B2B2-40D1-9C0D-BB04158600FA}" type="presOf" srcId="{AB3C6DC3-6D9B-4B38-977D-AFD57EFC04AC}" destId="{9BC45F6E-736F-4B9A-B129-8F9A6DB56E20}" srcOrd="1" destOrd="0" presId="urn:microsoft.com/office/officeart/2005/8/layout/venn1"/>
    <dgm:cxn modelId="{300AB3C9-B325-4CEB-8293-E7CD6566AEF1}" srcId="{FC721DCF-D522-4892-A30D-899D0F396879}" destId="{31CEAF9F-25AB-4490-A993-62486F2BF958}" srcOrd="1" destOrd="0" parTransId="{A89F1CA3-E73C-42A4-86EE-920AAD76AE33}" sibTransId="{FE67D5A4-3D88-4BB1-989A-B93117E32EA6}"/>
    <dgm:cxn modelId="{3C482647-3BD8-4ED7-80D1-932476A18F83}" type="presOf" srcId="{0788EE6C-3292-48CE-AD4A-B46AC00805D8}" destId="{7A09828F-7839-4C65-BC0A-60C342B3E051}" srcOrd="1" destOrd="0" presId="urn:microsoft.com/office/officeart/2005/8/layout/venn1"/>
    <dgm:cxn modelId="{1E164306-AAC9-49AE-BEDC-2BEAAB0BF510}" type="presOf" srcId="{0788EE6C-3292-48CE-AD4A-B46AC00805D8}" destId="{A84277CC-CF03-4EB9-ADC0-D66107D8AC21}" srcOrd="0" destOrd="0" presId="urn:microsoft.com/office/officeart/2005/8/layout/venn1"/>
    <dgm:cxn modelId="{22A5024D-5ADD-4C7D-90CA-BA9E9C7C543F}" srcId="{FC721DCF-D522-4892-A30D-899D0F396879}" destId="{0788EE6C-3292-48CE-AD4A-B46AC00805D8}" srcOrd="0" destOrd="0" parTransId="{D931EC2F-F721-48E3-8372-A57EAE9B5F7E}" sibTransId="{60C3D51C-D5E0-4BED-962E-A4BB3580641C}"/>
    <dgm:cxn modelId="{EE0FFD68-1A5A-4DC8-8092-511C229FA662}" type="presOf" srcId="{31CEAF9F-25AB-4490-A993-62486F2BF958}" destId="{99D00153-9A24-418B-B74D-BA493A8FA92A}" srcOrd="0" destOrd="0" presId="urn:microsoft.com/office/officeart/2005/8/layout/venn1"/>
    <dgm:cxn modelId="{1BC47225-BC8B-431C-861A-17C743096CB9}" type="presOf" srcId="{261AA8FD-70F8-45BB-9294-A10464F1FD06}" destId="{0022D533-053D-4E88-8457-3E2358DC21F3}" srcOrd="1" destOrd="0" presId="urn:microsoft.com/office/officeart/2005/8/layout/venn1"/>
    <dgm:cxn modelId="{E257D6C7-F98D-4819-86E6-C9D4F3B493CC}" type="presParOf" srcId="{355204F1-742A-4A79-9A9B-8BB45F074B4B}" destId="{7A09828F-7839-4C65-BC0A-60C342B3E051}" srcOrd="0" destOrd="0" presId="urn:microsoft.com/office/officeart/2005/8/layout/venn1"/>
    <dgm:cxn modelId="{3DB3BF8E-21FA-4278-B839-9F6E34C4C5A0}" type="presParOf" srcId="{355204F1-742A-4A79-9A9B-8BB45F074B4B}" destId="{A84277CC-CF03-4EB9-ADC0-D66107D8AC21}" srcOrd="1" destOrd="0" presId="urn:microsoft.com/office/officeart/2005/8/layout/venn1"/>
    <dgm:cxn modelId="{EE114B97-7085-4950-9290-376E3F3EF000}" type="presParOf" srcId="{355204F1-742A-4A79-9A9B-8BB45F074B4B}" destId="{B14CB498-8F24-4AB4-BD38-63B70321CAD8}" srcOrd="2" destOrd="0" presId="urn:microsoft.com/office/officeart/2005/8/layout/venn1"/>
    <dgm:cxn modelId="{5872ADFA-086D-4509-83F9-F681ADCF0170}" type="presParOf" srcId="{355204F1-742A-4A79-9A9B-8BB45F074B4B}" destId="{99D00153-9A24-418B-B74D-BA493A8FA92A}" srcOrd="3" destOrd="0" presId="urn:microsoft.com/office/officeart/2005/8/layout/venn1"/>
    <dgm:cxn modelId="{809CA7DF-F9A7-40A6-9874-C809345201CF}" type="presParOf" srcId="{355204F1-742A-4A79-9A9B-8BB45F074B4B}" destId="{9BC45F6E-736F-4B9A-B129-8F9A6DB56E20}" srcOrd="4" destOrd="0" presId="urn:microsoft.com/office/officeart/2005/8/layout/venn1"/>
    <dgm:cxn modelId="{645443ED-0CA5-497B-9A15-E65E3219E88D}" type="presParOf" srcId="{355204F1-742A-4A79-9A9B-8BB45F074B4B}" destId="{96936B69-2570-40AB-A8AC-5B9077BA7B2F}" srcOrd="5" destOrd="0" presId="urn:microsoft.com/office/officeart/2005/8/layout/venn1"/>
    <dgm:cxn modelId="{7CE6BF1C-F59E-4F6A-BB29-2B9ED4FFB423}" type="presParOf" srcId="{355204F1-742A-4A79-9A9B-8BB45F074B4B}" destId="{794C8719-A228-405D-A669-32BDFC192B2A}" srcOrd="6" destOrd="0" presId="urn:microsoft.com/office/officeart/2005/8/layout/venn1"/>
    <dgm:cxn modelId="{60285BF7-077F-44AA-9298-FE673D79FA28}" type="presParOf" srcId="{355204F1-742A-4A79-9A9B-8BB45F074B4B}" destId="{0022D533-053D-4E88-8457-3E2358DC21F3}"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C3BC8-87ED-415E-AD2F-2363A998B2BE}">
      <dsp:nvSpPr>
        <dsp:cNvPr id="0" name=""/>
        <dsp:cNvSpPr/>
      </dsp:nvSpPr>
      <dsp:spPr>
        <a:xfrm>
          <a:off x="442374" y="1017"/>
          <a:ext cx="2883331" cy="17299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Battlefield Support </a:t>
          </a:r>
          <a:endParaRPr lang="en-US" sz="3600" kern="1200" dirty="0"/>
        </a:p>
      </dsp:txBody>
      <dsp:txXfrm>
        <a:off x="442374" y="1017"/>
        <a:ext cx="2883331" cy="1729998"/>
      </dsp:txXfrm>
    </dsp:sp>
    <dsp:sp modelId="{45AC2C9E-B9D3-4213-B07C-C159D679E583}">
      <dsp:nvSpPr>
        <dsp:cNvPr id="0" name=""/>
        <dsp:cNvSpPr/>
      </dsp:nvSpPr>
      <dsp:spPr>
        <a:xfrm>
          <a:off x="3614038" y="1017"/>
          <a:ext cx="2883331" cy="17299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Logistics on Land </a:t>
          </a:r>
          <a:endParaRPr lang="en-US" sz="3600" kern="1200" dirty="0"/>
        </a:p>
      </dsp:txBody>
      <dsp:txXfrm>
        <a:off x="3614038" y="1017"/>
        <a:ext cx="2883331" cy="1729998"/>
      </dsp:txXfrm>
    </dsp:sp>
    <dsp:sp modelId="{E8A28E11-D8D6-41D3-97D5-6ED207948952}">
      <dsp:nvSpPr>
        <dsp:cNvPr id="0" name=""/>
        <dsp:cNvSpPr/>
      </dsp:nvSpPr>
      <dsp:spPr>
        <a:xfrm>
          <a:off x="6785703" y="1017"/>
          <a:ext cx="2883331" cy="17299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SAR on Land </a:t>
          </a:r>
          <a:endParaRPr lang="en-US" sz="3600" kern="1200" dirty="0"/>
        </a:p>
      </dsp:txBody>
      <dsp:txXfrm>
        <a:off x="6785703" y="1017"/>
        <a:ext cx="2883331" cy="1729998"/>
      </dsp:txXfrm>
    </dsp:sp>
    <dsp:sp modelId="{293FE8F9-5F1A-44A4-A213-F48F90BDB94A}">
      <dsp:nvSpPr>
        <dsp:cNvPr id="0" name=""/>
        <dsp:cNvSpPr/>
      </dsp:nvSpPr>
      <dsp:spPr>
        <a:xfrm>
          <a:off x="442374" y="2019349"/>
          <a:ext cx="2883331" cy="17299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Sub-Surface Defence </a:t>
          </a:r>
          <a:endParaRPr lang="en-US" sz="3600" kern="1200" dirty="0"/>
        </a:p>
      </dsp:txBody>
      <dsp:txXfrm>
        <a:off x="442374" y="2019349"/>
        <a:ext cx="2883331" cy="1729998"/>
      </dsp:txXfrm>
    </dsp:sp>
    <dsp:sp modelId="{5D574A03-33F1-4032-97E0-0111BD068780}">
      <dsp:nvSpPr>
        <dsp:cNvPr id="0" name=""/>
        <dsp:cNvSpPr/>
      </dsp:nvSpPr>
      <dsp:spPr>
        <a:xfrm>
          <a:off x="3614038" y="2019349"/>
          <a:ext cx="2883331" cy="17299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Logistics Shore to Sea </a:t>
          </a:r>
          <a:endParaRPr lang="en-US" sz="3600" kern="1200" dirty="0"/>
        </a:p>
      </dsp:txBody>
      <dsp:txXfrm>
        <a:off x="3614038" y="2019349"/>
        <a:ext cx="2883331" cy="1729998"/>
      </dsp:txXfrm>
    </dsp:sp>
    <dsp:sp modelId="{9F1AADA6-2DD1-4F09-BE8C-02A9E386A8D6}">
      <dsp:nvSpPr>
        <dsp:cNvPr id="0" name=""/>
        <dsp:cNvSpPr/>
      </dsp:nvSpPr>
      <dsp:spPr>
        <a:xfrm>
          <a:off x="6785703" y="2019349"/>
          <a:ext cx="2883331" cy="17299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High rise fire control </a:t>
          </a:r>
          <a:endParaRPr lang="en-US" sz="3600" kern="1200" dirty="0"/>
        </a:p>
      </dsp:txBody>
      <dsp:txXfrm>
        <a:off x="6785703" y="2019349"/>
        <a:ext cx="2883331" cy="1729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71F85-3043-4C63-9A1C-F5FB02BB7346}">
      <dsp:nvSpPr>
        <dsp:cNvPr id="0" name=""/>
        <dsp:cNvSpPr/>
      </dsp:nvSpPr>
      <dsp:spPr>
        <a:xfrm>
          <a:off x="1477" y="908228"/>
          <a:ext cx="1856080" cy="10506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Scope</a:t>
          </a:r>
          <a:endParaRPr lang="en-US" sz="1800" kern="1200" dirty="0"/>
        </a:p>
      </dsp:txBody>
      <dsp:txXfrm>
        <a:off x="1477" y="908228"/>
        <a:ext cx="1856080" cy="700426"/>
      </dsp:txXfrm>
    </dsp:sp>
    <dsp:sp modelId="{BEED1006-7477-4469-A2D4-8EFA41FE730C}">
      <dsp:nvSpPr>
        <dsp:cNvPr id="0" name=""/>
        <dsp:cNvSpPr/>
      </dsp:nvSpPr>
      <dsp:spPr>
        <a:xfrm>
          <a:off x="381638" y="1608654"/>
          <a:ext cx="1856080" cy="196462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Customer engagement</a:t>
          </a:r>
          <a:endParaRPr lang="en-US" sz="1800" kern="1200" dirty="0"/>
        </a:p>
        <a:p>
          <a:pPr marL="171450" lvl="1" indent="-171450" algn="l" defTabSz="800100">
            <a:lnSpc>
              <a:spcPct val="90000"/>
            </a:lnSpc>
            <a:spcBef>
              <a:spcPct val="0"/>
            </a:spcBef>
            <a:spcAft>
              <a:spcPct val="15000"/>
            </a:spcAft>
            <a:buChar char="••"/>
          </a:pPr>
          <a:r>
            <a:rPr lang="en-US" sz="1800" kern="1200" dirty="0" smtClean="0"/>
            <a:t>Create Pilot vignette</a:t>
          </a:r>
        </a:p>
      </dsp:txBody>
      <dsp:txXfrm>
        <a:off x="436001" y="1663017"/>
        <a:ext cx="1747354" cy="1855903"/>
      </dsp:txXfrm>
    </dsp:sp>
    <dsp:sp modelId="{7F746365-0F61-4C7E-8BF7-15D06CC2A71E}">
      <dsp:nvSpPr>
        <dsp:cNvPr id="0" name=""/>
        <dsp:cNvSpPr/>
      </dsp:nvSpPr>
      <dsp:spPr>
        <a:xfrm>
          <a:off x="2138932" y="1027386"/>
          <a:ext cx="596515" cy="46211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138932" y="1119808"/>
        <a:ext cx="457882" cy="277266"/>
      </dsp:txXfrm>
    </dsp:sp>
    <dsp:sp modelId="{50A718ED-C135-4F1D-B256-20F827F90B63}">
      <dsp:nvSpPr>
        <dsp:cNvPr id="0" name=""/>
        <dsp:cNvSpPr/>
      </dsp:nvSpPr>
      <dsp:spPr>
        <a:xfrm>
          <a:off x="2983057" y="908228"/>
          <a:ext cx="1856080" cy="105063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Prep</a:t>
          </a:r>
          <a:endParaRPr lang="en-US" sz="1800" kern="1200" dirty="0"/>
        </a:p>
      </dsp:txBody>
      <dsp:txXfrm>
        <a:off x="2983057" y="908228"/>
        <a:ext cx="1856080" cy="700426"/>
      </dsp:txXfrm>
    </dsp:sp>
    <dsp:sp modelId="{79F21525-9E7C-4680-8E36-6AE453452399}">
      <dsp:nvSpPr>
        <dsp:cNvPr id="0" name=""/>
        <dsp:cNvSpPr/>
      </dsp:nvSpPr>
      <dsp:spPr>
        <a:xfrm>
          <a:off x="3363218" y="1608654"/>
          <a:ext cx="1856080" cy="196462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Workshop plan</a:t>
          </a:r>
          <a:endParaRPr lang="en-US" sz="1800" kern="1200" dirty="0"/>
        </a:p>
        <a:p>
          <a:pPr marL="171450" lvl="1" indent="-171450" algn="l" defTabSz="800100">
            <a:lnSpc>
              <a:spcPct val="90000"/>
            </a:lnSpc>
            <a:spcBef>
              <a:spcPct val="0"/>
            </a:spcBef>
            <a:spcAft>
              <a:spcPct val="15000"/>
            </a:spcAft>
            <a:buChar char="••"/>
          </a:pPr>
          <a:r>
            <a:rPr lang="en-US" sz="1800" kern="1200" dirty="0" smtClean="0"/>
            <a:t>metrics and assessment criteria</a:t>
          </a:r>
          <a:endParaRPr lang="en-US" sz="1800" kern="1200" dirty="0"/>
        </a:p>
      </dsp:txBody>
      <dsp:txXfrm>
        <a:off x="3417581" y="1663017"/>
        <a:ext cx="1747354" cy="1855903"/>
      </dsp:txXfrm>
    </dsp:sp>
    <dsp:sp modelId="{07D3276F-7A8B-4FAD-AD43-52E3FA0B2A11}">
      <dsp:nvSpPr>
        <dsp:cNvPr id="0" name=""/>
        <dsp:cNvSpPr/>
      </dsp:nvSpPr>
      <dsp:spPr>
        <a:xfrm>
          <a:off x="5120513" y="1027386"/>
          <a:ext cx="596515" cy="46211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120513" y="1119808"/>
        <a:ext cx="457882" cy="277266"/>
      </dsp:txXfrm>
    </dsp:sp>
    <dsp:sp modelId="{4F0EFA45-B5E1-4B7A-A6A7-69C1925ADD37}">
      <dsp:nvSpPr>
        <dsp:cNvPr id="0" name=""/>
        <dsp:cNvSpPr/>
      </dsp:nvSpPr>
      <dsp:spPr>
        <a:xfrm>
          <a:off x="5964638" y="908228"/>
          <a:ext cx="1856080" cy="105063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Vignette creation</a:t>
          </a:r>
          <a:endParaRPr lang="en-US" sz="1800" kern="1200" dirty="0"/>
        </a:p>
      </dsp:txBody>
      <dsp:txXfrm>
        <a:off x="5964638" y="908228"/>
        <a:ext cx="1856080" cy="700426"/>
      </dsp:txXfrm>
    </dsp:sp>
    <dsp:sp modelId="{EDF56F9A-EC9B-4165-8D53-0CED927F0B96}">
      <dsp:nvSpPr>
        <dsp:cNvPr id="0" name=""/>
        <dsp:cNvSpPr/>
      </dsp:nvSpPr>
      <dsp:spPr>
        <a:xfrm>
          <a:off x="6344799" y="1608654"/>
          <a:ext cx="1856080" cy="19646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Test and refine process</a:t>
          </a:r>
          <a:endParaRPr lang="en-US" sz="1800" kern="1200" dirty="0"/>
        </a:p>
        <a:p>
          <a:pPr marL="171450" lvl="1" indent="-171450" algn="l" defTabSz="800100">
            <a:lnSpc>
              <a:spcPct val="90000"/>
            </a:lnSpc>
            <a:spcBef>
              <a:spcPct val="0"/>
            </a:spcBef>
            <a:spcAft>
              <a:spcPct val="15000"/>
            </a:spcAft>
            <a:buChar char="••"/>
          </a:pPr>
          <a:r>
            <a:rPr lang="en-US" sz="1800" kern="1200" dirty="0" smtClean="0"/>
            <a:t>Repeat</a:t>
          </a:r>
          <a:endParaRPr lang="en-US" sz="1800" kern="1200" dirty="0"/>
        </a:p>
      </dsp:txBody>
      <dsp:txXfrm>
        <a:off x="6399162" y="1663017"/>
        <a:ext cx="1747354" cy="1855903"/>
      </dsp:txXfrm>
    </dsp:sp>
    <dsp:sp modelId="{E924C44E-BE70-4654-B0C9-F9DD57B8C611}">
      <dsp:nvSpPr>
        <dsp:cNvPr id="0" name=""/>
        <dsp:cNvSpPr/>
      </dsp:nvSpPr>
      <dsp:spPr>
        <a:xfrm>
          <a:off x="8102094" y="1027386"/>
          <a:ext cx="596515" cy="46211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102094" y="1119808"/>
        <a:ext cx="457882" cy="277266"/>
      </dsp:txXfrm>
    </dsp:sp>
    <dsp:sp modelId="{6FB8CA38-520C-4DC8-8533-3FF78BAE7DE0}">
      <dsp:nvSpPr>
        <dsp:cNvPr id="0" name=""/>
        <dsp:cNvSpPr/>
      </dsp:nvSpPr>
      <dsp:spPr>
        <a:xfrm>
          <a:off x="8946219" y="908228"/>
          <a:ext cx="1856080" cy="10506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Operational Assessment</a:t>
          </a:r>
          <a:endParaRPr lang="en-US" sz="1800" kern="1200" dirty="0"/>
        </a:p>
      </dsp:txBody>
      <dsp:txXfrm>
        <a:off x="8946219" y="908228"/>
        <a:ext cx="1856080" cy="700426"/>
      </dsp:txXfrm>
    </dsp:sp>
    <dsp:sp modelId="{309AA8A0-65C6-40D2-8FB9-E15FE233C597}">
      <dsp:nvSpPr>
        <dsp:cNvPr id="0" name=""/>
        <dsp:cNvSpPr/>
      </dsp:nvSpPr>
      <dsp:spPr>
        <a:xfrm>
          <a:off x="9326380" y="1608654"/>
          <a:ext cx="1856080" cy="196462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Product Assessment</a:t>
          </a:r>
          <a:endParaRPr lang="en-US" sz="1800" kern="1200" dirty="0"/>
        </a:p>
        <a:p>
          <a:pPr marL="171450" lvl="1" indent="-171450" algn="l" defTabSz="800100">
            <a:lnSpc>
              <a:spcPct val="90000"/>
            </a:lnSpc>
            <a:spcBef>
              <a:spcPct val="0"/>
            </a:spcBef>
            <a:spcAft>
              <a:spcPct val="15000"/>
            </a:spcAft>
            <a:buChar char="••"/>
          </a:pPr>
          <a:r>
            <a:rPr lang="en-US" sz="1800" kern="1200" dirty="0" smtClean="0"/>
            <a:t>Establish CONOPS, key requirements and scoring</a:t>
          </a:r>
          <a:endParaRPr lang="en-US" sz="1800" kern="1200" dirty="0"/>
        </a:p>
      </dsp:txBody>
      <dsp:txXfrm>
        <a:off x="9380743" y="1663017"/>
        <a:ext cx="1747354" cy="1855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9828F-7839-4C65-BC0A-60C342B3E051}">
      <dsp:nvSpPr>
        <dsp:cNvPr id="0" name=""/>
        <dsp:cNvSpPr/>
      </dsp:nvSpPr>
      <dsp:spPr>
        <a:xfrm>
          <a:off x="2739711" y="63132"/>
          <a:ext cx="3282866" cy="328286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The manufacturers</a:t>
          </a:r>
          <a:endParaRPr lang="en-US" sz="2800" kern="1200" dirty="0"/>
        </a:p>
      </dsp:txBody>
      <dsp:txXfrm>
        <a:off x="3118503" y="505056"/>
        <a:ext cx="2525282" cy="1041678"/>
      </dsp:txXfrm>
    </dsp:sp>
    <dsp:sp modelId="{B14CB498-8F24-4AB4-BD38-63B70321CAD8}">
      <dsp:nvSpPr>
        <dsp:cNvPr id="0" name=""/>
        <dsp:cNvSpPr/>
      </dsp:nvSpPr>
      <dsp:spPr>
        <a:xfrm>
          <a:off x="4191748" y="1515169"/>
          <a:ext cx="3282866" cy="3282866"/>
        </a:xfrm>
        <a:prstGeom prst="ellipse">
          <a:avLst/>
        </a:prstGeom>
        <a:solidFill>
          <a:schemeClr val="accent2">
            <a:alpha val="50000"/>
            <a:hueOff val="3126244"/>
            <a:satOff val="12412"/>
            <a:lumOff val="-124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Subject Matter Experts</a:t>
          </a:r>
          <a:endParaRPr lang="en-US" sz="2800" kern="1200" dirty="0"/>
        </a:p>
      </dsp:txBody>
      <dsp:txXfrm>
        <a:off x="5959445" y="1893961"/>
        <a:ext cx="1262641" cy="2525282"/>
      </dsp:txXfrm>
    </dsp:sp>
    <dsp:sp modelId="{9BC45F6E-736F-4B9A-B129-8F9A6DB56E20}">
      <dsp:nvSpPr>
        <dsp:cNvPr id="0" name=""/>
        <dsp:cNvSpPr/>
      </dsp:nvSpPr>
      <dsp:spPr>
        <a:xfrm>
          <a:off x="2739711" y="2967206"/>
          <a:ext cx="3282866" cy="3282866"/>
        </a:xfrm>
        <a:prstGeom prst="ellipse">
          <a:avLst/>
        </a:prstGeom>
        <a:solidFill>
          <a:schemeClr val="accent2">
            <a:alpha val="50000"/>
            <a:hueOff val="6252488"/>
            <a:satOff val="24823"/>
            <a:lumOff val="-249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smtClean="0"/>
            <a:t>Our </a:t>
          </a:r>
          <a:r>
            <a:rPr lang="en-US" sz="2800" kern="1200" dirty="0" smtClean="0"/>
            <a:t>internal customer</a:t>
          </a:r>
          <a:endParaRPr lang="en-US" sz="2800" kern="1200" dirty="0"/>
        </a:p>
      </dsp:txBody>
      <dsp:txXfrm>
        <a:off x="3118503" y="4766469"/>
        <a:ext cx="2525282" cy="1041678"/>
      </dsp:txXfrm>
    </dsp:sp>
    <dsp:sp modelId="{794C8719-A228-405D-A669-32BDFC192B2A}">
      <dsp:nvSpPr>
        <dsp:cNvPr id="0" name=""/>
        <dsp:cNvSpPr/>
      </dsp:nvSpPr>
      <dsp:spPr>
        <a:xfrm>
          <a:off x="1287674" y="1515169"/>
          <a:ext cx="3282866" cy="3282866"/>
        </a:xfrm>
        <a:prstGeom prst="ellipse">
          <a:avLst/>
        </a:prstGeom>
        <a:solidFill>
          <a:schemeClr val="accent2">
            <a:alpha val="50000"/>
            <a:hueOff val="9378732"/>
            <a:satOff val="37235"/>
            <a:lumOff val="-3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The analysts (CORDA)</a:t>
          </a:r>
          <a:endParaRPr lang="en-US" sz="2800" kern="1200" dirty="0"/>
        </a:p>
      </dsp:txBody>
      <dsp:txXfrm>
        <a:off x="1540202" y="1893961"/>
        <a:ext cx="1262641" cy="25252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D2F50-511B-440B-8D29-04A29E3FB460}"/>
              </a:ext>
            </a:extLst>
          </p:cNvPr>
          <p:cNvSpPr/>
          <p:nvPr/>
        </p:nvSpPr>
        <p:spPr>
          <a:xfrm>
            <a:off x="0" y="9118251"/>
            <a:ext cx="6797676" cy="75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hcHandoutMasterHeader"/>
          <p:cNvSpPr txBox="1"/>
          <p:nvPr/>
        </p:nvSpPr>
        <p:spPr>
          <a:xfrm>
            <a:off x="0" y="0"/>
            <a:ext cx="6797675" cy="369332"/>
          </a:xfrm>
          <a:prstGeom prst="rect">
            <a:avLst/>
          </a:prstGeom>
          <a:noFill/>
        </p:spPr>
        <p:txBody>
          <a:bodyPr vert="horz" rtlCol="0">
            <a:spAutoFit/>
          </a:bodyPr>
          <a:lstStyle/>
          <a:p>
            <a:endParaRPr lang="en-GB"/>
          </a:p>
        </p:txBody>
      </p:sp>
      <p:sp>
        <p:nvSpPr>
          <p:cNvPr id="5" name="fcHandoutMasterFooter"/>
          <p:cNvSpPr txBox="1"/>
          <p:nvPr/>
        </p:nvSpPr>
        <p:spPr>
          <a:xfrm>
            <a:off x="0" y="9536430"/>
            <a:ext cx="6797675" cy="369332"/>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649799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1125" y="681038"/>
            <a:ext cx="6523038" cy="3670300"/>
          </a:xfrm>
          <a:prstGeom prst="rect">
            <a:avLst/>
          </a:prstGeom>
          <a:noFill/>
          <a:ln w="12700">
            <a:solidFill>
              <a:prstClr val="black"/>
            </a:solidFill>
          </a:ln>
        </p:spPr>
        <p:txBody>
          <a:bodyPr vert="horz" lIns="91426" tIns="45713" rIns="91426" bIns="45713" rtlCol="0" anchor="ctr"/>
          <a:lstStyle/>
          <a:p>
            <a:endParaRPr lang="en-AU"/>
          </a:p>
        </p:txBody>
      </p:sp>
      <p:sp>
        <p:nvSpPr>
          <p:cNvPr id="5" name="Notes Placeholder 4"/>
          <p:cNvSpPr>
            <a:spLocks noGrp="1"/>
          </p:cNvSpPr>
          <p:nvPr>
            <p:ph type="body" sz="quarter" idx="3"/>
          </p:nvPr>
        </p:nvSpPr>
        <p:spPr>
          <a:xfrm>
            <a:off x="679768" y="4889528"/>
            <a:ext cx="5438140" cy="3887987"/>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
        <p:nvSpPr>
          <p:cNvPr id="8" name="Rectangle 7">
            <a:extLst>
              <a:ext uri="{FF2B5EF4-FFF2-40B4-BE49-F238E27FC236}">
                <a16:creationId xmlns:a16="http://schemas.microsoft.com/office/drawing/2014/main" id="{B4D48291-829E-4667-956D-CD6FFA57B962}"/>
              </a:ext>
            </a:extLst>
          </p:cNvPr>
          <p:cNvSpPr/>
          <p:nvPr userDrawn="1"/>
        </p:nvSpPr>
        <p:spPr>
          <a:xfrm>
            <a:off x="0" y="9118251"/>
            <a:ext cx="6797676" cy="75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cNotesMasterHeader"/>
          <p:cNvSpPr txBox="1"/>
          <p:nvPr/>
        </p:nvSpPr>
        <p:spPr>
          <a:xfrm>
            <a:off x="0" y="0"/>
            <a:ext cx="6797675" cy="369332"/>
          </a:xfrm>
          <a:prstGeom prst="rect">
            <a:avLst/>
          </a:prstGeom>
          <a:noFill/>
        </p:spPr>
        <p:txBody>
          <a:bodyPr vert="horz" rtlCol="0">
            <a:spAutoFit/>
          </a:bodyPr>
          <a:lstStyle/>
          <a:p>
            <a:endParaRPr lang="en-GB"/>
          </a:p>
        </p:txBody>
      </p:sp>
      <p:sp>
        <p:nvSpPr>
          <p:cNvPr id="7" name="fcNotesMasterFooter"/>
          <p:cNvSpPr txBox="1"/>
          <p:nvPr/>
        </p:nvSpPr>
        <p:spPr>
          <a:xfrm>
            <a:off x="0" y="9536430"/>
            <a:ext cx="6797675" cy="369332"/>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2085031839"/>
      </p:ext>
    </p:extLst>
  </p:cSld>
  <p:clrMap bg1="lt1" tx1="dk1" bg2="lt2" tx2="dk2" accent1="accent1" accent2="accent2" accent3="accent3" accent4="accent4" accent5="accent5" accent6="accent6" hlink="hlink" folHlink="folHlink"/>
  <p:hf hdr="0" ftr="0" dt="0"/>
  <p:notesStyle>
    <a:lvl1pPr marL="180000" indent="-180000" algn="l" defTabSz="914400" rtl="0" eaLnBrk="1" latinLnBrk="0" hangingPunct="1">
      <a:lnSpc>
        <a:spcPct val="69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180000" indent="-180000" algn="l" defTabSz="914400" rtl="0" eaLnBrk="1" latinLnBrk="0" hangingPunct="1">
      <a:lnSpc>
        <a:spcPct val="69000"/>
      </a:lnSpc>
      <a:spcBef>
        <a:spcPts val="6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69000"/>
      </a:lnSpc>
      <a:spcBef>
        <a:spcPts val="6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540000" indent="-180000" algn="l" defTabSz="914400" rtl="0" eaLnBrk="1" latinLnBrk="0" hangingPunct="1">
      <a:lnSpc>
        <a:spcPct val="69000"/>
      </a:lnSpc>
      <a:spcBef>
        <a:spcPts val="6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69000"/>
      </a:lnSpc>
      <a:spcBef>
        <a:spcPts val="6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540000" indent="-180000" algn="l" defTabSz="914400" rtl="0" eaLnBrk="1" latinLnBrk="0" hangingPunct="1">
      <a:lnSpc>
        <a:spcPct val="69000"/>
      </a:lnSpc>
      <a:spcBef>
        <a:spcPts val="600"/>
      </a:spcBef>
      <a:buClr>
        <a:schemeClr val="accent2"/>
      </a:buClr>
      <a:buFont typeface="Arial" panose="020B0604020202020204" pitchFamily="34" charset="0"/>
      <a:buChar char="•"/>
      <a:defRPr sz="1200" kern="1200">
        <a:solidFill>
          <a:schemeClr val="tx1"/>
        </a:solidFill>
        <a:latin typeface="+mn-lt"/>
        <a:ea typeface="+mn-ea"/>
        <a:cs typeface="+mn-cs"/>
      </a:defRPr>
    </a:lvl6pPr>
    <a:lvl7pPr marL="540000" indent="-180000" algn="l" defTabSz="914400" rtl="0" eaLnBrk="1" latinLnBrk="0" hangingPunct="1">
      <a:lnSpc>
        <a:spcPct val="69000"/>
      </a:lnSpc>
      <a:spcBef>
        <a:spcPts val="600"/>
      </a:spcBef>
      <a:buClr>
        <a:schemeClr val="accent2"/>
      </a:buClr>
      <a:buFont typeface="Arial" panose="020B0604020202020204" pitchFamily="34" charset="0"/>
      <a:buChar char="•"/>
      <a:defRPr sz="1200" kern="1200">
        <a:solidFill>
          <a:schemeClr val="tx1"/>
        </a:solidFill>
        <a:latin typeface="+mn-lt"/>
        <a:ea typeface="+mn-ea"/>
        <a:cs typeface="+mn-cs"/>
      </a:defRPr>
    </a:lvl7pPr>
    <a:lvl8pPr marL="540000" indent="-180000" algn="l" defTabSz="914400" rtl="0" eaLnBrk="1" latinLnBrk="0" hangingPunct="1">
      <a:lnSpc>
        <a:spcPct val="69000"/>
      </a:lnSpc>
      <a:spcBef>
        <a:spcPts val="600"/>
      </a:spcBef>
      <a:buClr>
        <a:schemeClr val="accent2"/>
      </a:buClr>
      <a:buFont typeface="Arial" panose="020B0604020202020204" pitchFamily="34" charset="0"/>
      <a:buChar char="•"/>
      <a:defRPr sz="1200" kern="1200">
        <a:solidFill>
          <a:schemeClr val="tx1"/>
        </a:solidFill>
        <a:latin typeface="+mn-lt"/>
        <a:ea typeface="+mn-ea"/>
        <a:cs typeface="+mn-cs"/>
      </a:defRPr>
    </a:lvl8pPr>
    <a:lvl9pPr marL="540000" indent="-180000" algn="l" defTabSz="914400" rtl="0" eaLnBrk="1" latinLnBrk="0" hangingPunct="1">
      <a:lnSpc>
        <a:spcPct val="69000"/>
      </a:lnSpc>
      <a:spcBef>
        <a:spcPts val="600"/>
      </a:spcBef>
      <a:buClr>
        <a:schemeClr val="accent2"/>
      </a:buClr>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6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600" dirty="0" smtClean="0"/>
          </a:p>
          <a:p>
            <a:pPr algn="l"/>
            <a:r>
              <a:rPr lang="en-GB" sz="1600" dirty="0" smtClean="0"/>
              <a:t>Tools I used and how I found using it. </a:t>
            </a:r>
          </a:p>
          <a:p>
            <a:pPr algn="l"/>
            <a:endParaRPr lang="en-GB" sz="1600" dirty="0" smtClean="0"/>
          </a:p>
          <a:p>
            <a:pPr algn="l"/>
            <a:r>
              <a:rPr lang="en-GB" sz="1600" dirty="0" smtClean="0"/>
              <a:t>Sorts of analysis that we were doing only needs a template</a:t>
            </a:r>
          </a:p>
          <a:p>
            <a:endParaRPr lang="en-GB" dirty="0" smtClean="0"/>
          </a:p>
          <a:p>
            <a:r>
              <a:rPr lang="en-GB" dirty="0" smtClean="0"/>
              <a:t>Lots</a:t>
            </a:r>
            <a:r>
              <a:rPr lang="en-GB" baseline="0" dirty="0" smtClean="0"/>
              <a:t> </a:t>
            </a:r>
            <a:r>
              <a:rPr lang="en-GB" baseline="0" dirty="0" smtClean="0"/>
              <a:t>of other considerations to be made that </a:t>
            </a:r>
            <a:r>
              <a:rPr lang="en-GB" baseline="0" dirty="0" err="1" smtClean="0"/>
              <a:t>havne’t</a:t>
            </a:r>
            <a:r>
              <a:rPr lang="en-GB" baseline="0" dirty="0" smtClean="0"/>
              <a:t> been captured here. </a:t>
            </a:r>
          </a:p>
          <a:p>
            <a:endParaRPr lang="en-GB" dirty="0" smtClean="0"/>
          </a:p>
          <a:p>
            <a:r>
              <a:rPr lang="en-GB" dirty="0" smtClean="0"/>
              <a:t>Would </a:t>
            </a:r>
            <a:r>
              <a:rPr lang="en-GB" dirty="0" smtClean="0"/>
              <a:t>pallets fit</a:t>
            </a:r>
            <a:r>
              <a:rPr lang="en-GB" baseline="0" dirty="0" smtClean="0"/>
              <a:t> in Adam? Or would non-standard packaging be required?</a:t>
            </a:r>
          </a:p>
          <a:p>
            <a:pPr marL="180000" marR="0" lvl="0" indent="-180000" algn="l" defTabSz="914400" rtl="0" eaLnBrk="1" fontAlgn="auto" latinLnBrk="0" hangingPunct="1">
              <a:lnSpc>
                <a:spcPct val="69000"/>
              </a:lnSpc>
              <a:spcBef>
                <a:spcPts val="600"/>
              </a:spcBef>
              <a:spcAft>
                <a:spcPts val="0"/>
              </a:spcAft>
              <a:buClr>
                <a:schemeClr val="accent2"/>
              </a:buClr>
              <a:buSzTx/>
              <a:buFont typeface="Arial" panose="020B0604020202020204" pitchFamily="34" charset="0"/>
              <a:buChar char="•"/>
              <a:tabLst/>
              <a:defRPr/>
            </a:pPr>
            <a:r>
              <a:rPr lang="en-GB" sz="1600" baseline="0" dirty="0" smtClean="0">
                <a:solidFill>
                  <a:schemeClr val="tx1"/>
                </a:solidFill>
              </a:rPr>
              <a:t>these require a faster response time (typically would not wait for the routine deliveries). Expect that such P1 supplies are much lighter weight but are delivered direct to where they are needed so range would need to be increased.</a:t>
            </a:r>
          </a:p>
          <a:p>
            <a:endParaRPr lang="en-GB" baseline="0" dirty="0" smtClean="0"/>
          </a:p>
        </p:txBody>
      </p:sp>
      <p:sp>
        <p:nvSpPr>
          <p:cNvPr id="4" name="Slide Number Placeholder 3"/>
          <p:cNvSpPr>
            <a:spLocks noGrp="1"/>
          </p:cNvSpPr>
          <p:nvPr>
            <p:ph type="sldNum" sz="quarter" idx="10"/>
          </p:nvPr>
        </p:nvSpPr>
        <p:spPr/>
        <p:txBody>
          <a:bodyPr lIns="133327" tIns="66663" rIns="133327" bIns="66663"/>
          <a:lstStyle/>
          <a:p>
            <a:fld id="{8837735A-FE0F-495C-BDC5-7CA184603BB3}" type="slidenum">
              <a:rPr lang="en-GB" smtClean="0"/>
              <a:t>10</a:t>
            </a:fld>
            <a:endParaRPr lang="en-GB"/>
          </a:p>
        </p:txBody>
      </p:sp>
    </p:spTree>
    <p:extLst>
      <p:ext uri="{BB962C8B-B14F-4D97-AF65-F5344CB8AC3E}">
        <p14:creationId xmlns:p14="http://schemas.microsoft.com/office/powerpoint/2010/main" val="3179141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Consistent</a:t>
            </a:r>
            <a:r>
              <a:rPr lang="en-GB" baseline="0" dirty="0" smtClean="0"/>
              <a:t> terminology should also be there </a:t>
            </a:r>
          </a:p>
          <a:p>
            <a:r>
              <a:rPr lang="en-GB" baseline="0" dirty="0" smtClean="0"/>
              <a:t>Customer picked a set of use cases or ways they thought the beastie could be used which showed that they had no understanding of how things work in</a:t>
            </a:r>
            <a:endParaRPr lang="en-GB" dirty="0"/>
          </a:p>
        </p:txBody>
      </p:sp>
    </p:spTree>
    <p:extLst>
      <p:ext uri="{BB962C8B-B14F-4D97-AF65-F5344CB8AC3E}">
        <p14:creationId xmlns:p14="http://schemas.microsoft.com/office/powerpoint/2010/main" val="190723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the customer use cases we built</a:t>
            </a:r>
            <a:r>
              <a:rPr lang="en-GB" baseline="0" dirty="0" smtClean="0"/>
              <a:t> this</a:t>
            </a:r>
          </a:p>
          <a:p>
            <a:endParaRPr lang="en-GB" baseline="0" dirty="0" smtClean="0"/>
          </a:p>
          <a:p>
            <a:r>
              <a:rPr lang="en-GB" dirty="0" smtClean="0"/>
              <a:t>Spot</a:t>
            </a:r>
            <a:r>
              <a:rPr lang="en-GB" baseline="0" dirty="0" smtClean="0"/>
              <a:t> the difference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F6A67-19D8-41D7-80FE-279C5D4686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47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Difference in terminology!</a:t>
            </a:r>
          </a:p>
          <a:p>
            <a:r>
              <a:rPr lang="en-GB" dirty="0" smtClean="0"/>
              <a:t>Echelons</a:t>
            </a:r>
            <a:r>
              <a:rPr lang="en-GB" baseline="0" dirty="0" smtClean="0"/>
              <a:t> not linear distribution</a:t>
            </a:r>
          </a:p>
          <a:p>
            <a:r>
              <a:rPr lang="en-GB" baseline="0" dirty="0" smtClean="0"/>
              <a:t>Logistics is not just food and water, Ammo, medical supplies and spare parts</a:t>
            </a:r>
          </a:p>
          <a:p>
            <a:r>
              <a:rPr lang="en-GB" dirty="0" smtClean="0"/>
              <a:t>You don’t just deliver</a:t>
            </a:r>
            <a:r>
              <a:rPr lang="en-GB" baseline="0" dirty="0" smtClean="0"/>
              <a:t> stuff to the front line! </a:t>
            </a:r>
            <a:r>
              <a:rPr lang="en-GB" dirty="0" smtClean="0"/>
              <a:t>DP is a Distribution Point, pre arranged drop off point, ‘open’ for a set period of time then departs. </a:t>
            </a:r>
          </a:p>
          <a:p>
            <a:r>
              <a:rPr lang="en-GB" dirty="0" smtClean="0"/>
              <a:t>Regimental</a:t>
            </a:r>
            <a:r>
              <a:rPr lang="en-GB" baseline="0" dirty="0" smtClean="0"/>
              <a:t> aid posts for dealing with </a:t>
            </a:r>
            <a:r>
              <a:rPr lang="en-GB" baseline="0" dirty="0" err="1" smtClean="0"/>
              <a:t>cuasulaties</a:t>
            </a:r>
            <a:endParaRPr lang="en-GB" baseline="0" dirty="0" smtClean="0"/>
          </a:p>
          <a:p>
            <a:r>
              <a:rPr lang="en-GB" dirty="0" smtClean="0"/>
              <a:t>LAD – engineers</a:t>
            </a:r>
            <a:r>
              <a:rPr lang="en-GB" baseline="0" dirty="0" smtClean="0"/>
              <a:t> to fit parts and repairs. All of this needs to be managed</a:t>
            </a:r>
            <a:endParaRPr lang="en-GB" dirty="0" smtClean="0"/>
          </a:p>
          <a:p>
            <a:endParaRPr lang="en-GB" dirty="0" smtClean="0"/>
          </a:p>
          <a:p>
            <a:r>
              <a:rPr lang="en-GB" dirty="0" smtClean="0"/>
              <a:t>Our simplistic model</a:t>
            </a:r>
            <a:r>
              <a:rPr lang="en-GB" baseline="0" dirty="0" smtClean="0"/>
              <a:t> works…. For routine stuff. And we can make it work based on the use case we chose. We’ve stuck with the use cases the customer asked for (from MOB to HQ </a:t>
            </a:r>
            <a:r>
              <a:rPr lang="en-GB" baseline="0" dirty="0" err="1" smtClean="0"/>
              <a:t>etc</a:t>
            </a:r>
            <a:r>
              <a:rPr lang="en-GB" baseline="0" dirty="0" smtClean="0"/>
              <a:t>) we can categorically say that the distance and payload for in theatre logistics is way too much for our beastie to cope with ( 100s of return flights even if it could manage the 100k)</a:t>
            </a:r>
          </a:p>
          <a:p>
            <a:endParaRPr lang="en-GB" baseline="0" dirty="0" smtClean="0"/>
          </a:p>
          <a:p>
            <a:r>
              <a:rPr lang="en-GB" baseline="0" dirty="0" smtClean="0"/>
              <a:t>but know that there are more interesting uses for the non –routine </a:t>
            </a:r>
            <a:r>
              <a:rPr lang="en-GB" baseline="0" dirty="0" err="1" smtClean="0"/>
              <a:t>adhoc</a:t>
            </a:r>
            <a:r>
              <a:rPr lang="en-GB" baseline="0" dirty="0" smtClean="0"/>
              <a:t> stuff where the eVTOL could be useful in. </a:t>
            </a:r>
          </a:p>
          <a:p>
            <a:endParaRPr lang="en-GB" baseline="0" dirty="0" smtClean="0"/>
          </a:p>
          <a:p>
            <a:pPr marL="180000" marR="0" lvl="0" indent="-180000" algn="l" defTabSz="914400" rtl="0" eaLnBrk="1" fontAlgn="auto" latinLnBrk="0" hangingPunct="1">
              <a:lnSpc>
                <a:spcPct val="69000"/>
              </a:lnSpc>
              <a:spcBef>
                <a:spcPts val="600"/>
              </a:spcBef>
              <a:spcAft>
                <a:spcPts val="0"/>
              </a:spcAft>
              <a:buClr>
                <a:schemeClr val="accent2"/>
              </a:buClr>
              <a:buSzTx/>
              <a:buFont typeface="Arial" panose="020B0604020202020204" pitchFamily="34" charset="0"/>
              <a:buChar char="•"/>
              <a:tabLst/>
              <a:defRPr/>
            </a:pPr>
            <a:r>
              <a:rPr lang="en-GB" baseline="0" dirty="0" smtClean="0"/>
              <a:t>In the instance that a non standard part fails at the Company Group. They would send a jeep all the way back to the DSG and wait for it to arrive. Wouldn’t it be nice if a beastie could be sent instead (no personnel impact) and fly back? Met by the LAD and part fitted. The payload is more suited to spare parts. But… distance could be up to 150km</a:t>
            </a:r>
          </a:p>
          <a:p>
            <a:endParaRPr lang="en-GB" dirty="0" smtClean="0"/>
          </a:p>
          <a:p>
            <a:pPr marL="180000" marR="0" lvl="0" indent="-180000" algn="l" defTabSz="914400" rtl="0" eaLnBrk="1" fontAlgn="auto" latinLnBrk="0" hangingPunct="1">
              <a:lnSpc>
                <a:spcPct val="69000"/>
              </a:lnSpc>
              <a:spcBef>
                <a:spcPts val="600"/>
              </a:spcBef>
              <a:spcAft>
                <a:spcPts val="0"/>
              </a:spcAft>
              <a:buClr>
                <a:schemeClr val="accent2"/>
              </a:buClr>
              <a:buSzTx/>
              <a:buFont typeface="Arial" panose="020B0604020202020204" pitchFamily="34" charset="0"/>
              <a:buChar char="•"/>
              <a:tabLst/>
              <a:defRPr/>
            </a:pPr>
            <a:r>
              <a:rPr lang="en-GB" baseline="0" dirty="0" smtClean="0"/>
              <a:t>Whilst the input from Mark didn’t materially change the use cases we were looking at (they were very specific), it highlighted that the customer doesn’t really understand the end users that well and the huge range of tasks/uncertainty that they face. </a:t>
            </a:r>
            <a:endParaRPr lang="en-GB" dirty="0" smtClean="0"/>
          </a:p>
          <a:p>
            <a:endParaRPr lang="en-GB" dirty="0"/>
          </a:p>
        </p:txBody>
      </p:sp>
      <p:sp>
        <p:nvSpPr>
          <p:cNvPr id="4" name="Slide Number Placeholder 3"/>
          <p:cNvSpPr>
            <a:spLocks noGrp="1"/>
          </p:cNvSpPr>
          <p:nvPr>
            <p:ph type="sldNum" sz="quarter" idx="10"/>
          </p:nvPr>
        </p:nvSpPr>
        <p:spPr/>
        <p:txBody>
          <a:bodyPr lIns="133327" tIns="66663" rIns="133327" bIns="66663"/>
          <a:lstStyle/>
          <a:p>
            <a:pPr algn="r" defTabSz="1333265">
              <a:defRPr/>
            </a:pPr>
            <a:fld id="{047F6A67-19D8-41D7-80FE-279C5D4686D8}" type="slidenum">
              <a:rPr lang="en-GB" sz="1700">
                <a:solidFill>
                  <a:prstClr val="black"/>
                </a:solidFill>
                <a:latin typeface="Calibri" panose="020F0502020204030204"/>
              </a:rPr>
              <a:pPr algn="r" defTabSz="1333265">
                <a:defRPr/>
              </a:pPr>
              <a:t>13</a:t>
            </a:fld>
            <a:endParaRPr lang="en-GB" sz="1700">
              <a:solidFill>
                <a:prstClr val="black"/>
              </a:solidFill>
              <a:latin typeface="Calibri" panose="020F0502020204030204"/>
            </a:endParaRPr>
          </a:p>
        </p:txBody>
      </p:sp>
    </p:spTree>
    <p:extLst>
      <p:ext uri="{BB962C8B-B14F-4D97-AF65-F5344CB8AC3E}">
        <p14:creationId xmlns:p14="http://schemas.microsoft.com/office/powerpoint/2010/main" val="2013771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Consistent</a:t>
            </a:r>
            <a:r>
              <a:rPr lang="en-GB" baseline="0" dirty="0" smtClean="0"/>
              <a:t> terminology should also be there </a:t>
            </a:r>
          </a:p>
          <a:p>
            <a:r>
              <a:rPr lang="en-GB" baseline="0" dirty="0" smtClean="0"/>
              <a:t>Customer picked a set of use cases or ways they thought the beastie could be used which showed that they had no understanding of how things work in</a:t>
            </a:r>
            <a:endParaRPr lang="en-GB" dirty="0"/>
          </a:p>
        </p:txBody>
      </p:sp>
    </p:spTree>
    <p:extLst>
      <p:ext uri="{BB962C8B-B14F-4D97-AF65-F5344CB8AC3E}">
        <p14:creationId xmlns:p14="http://schemas.microsoft.com/office/powerpoint/2010/main" val="2365066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Talk to the realities</a:t>
            </a:r>
          </a:p>
          <a:p>
            <a:r>
              <a:rPr lang="en-GB" baseline="0" dirty="0" smtClean="0"/>
              <a:t>Captain needs to think about what he turns off to fly this thing?</a:t>
            </a:r>
          </a:p>
          <a:p>
            <a:r>
              <a:rPr lang="en-GB" baseline="0" dirty="0" smtClean="0"/>
              <a:t>Frigate skipper…</a:t>
            </a:r>
          </a:p>
          <a:p>
            <a:endParaRPr lang="en-GB" baseline="0" dirty="0" smtClean="0"/>
          </a:p>
          <a:p>
            <a:r>
              <a:rPr lang="en-GB" baseline="0" dirty="0" smtClean="0"/>
              <a:t>Cheaper quicker less resource Intensive than helicopter but…</a:t>
            </a:r>
          </a:p>
          <a:p>
            <a:endParaRPr lang="en-GB" baseline="0" dirty="0" smtClean="0"/>
          </a:p>
          <a:p>
            <a:pPr marL="252000" indent="-252000" defTabSz="914348">
              <a:lnSpc>
                <a:spcPct val="98000"/>
              </a:lnSpc>
              <a:buClr>
                <a:schemeClr val="tx2"/>
              </a:buClr>
              <a:buFont typeface="Arial" panose="020B0604020202020204" pitchFamily="34" charset="0"/>
              <a:buChar char="•"/>
            </a:pPr>
            <a:r>
              <a:rPr lang="en-GB" sz="1600" dirty="0" smtClean="0"/>
              <a:t>Control of the eVTOL can be handed over between at-shore team and the ship. Flight could be automated but take off and terminal approach may be controlled by different operators. (Control sits with ship captain in the Terminal Control Zone c. 2Nm around ship)</a:t>
            </a:r>
          </a:p>
          <a:p>
            <a:pPr marL="252000" marR="0" lvl="0" indent="-252000" algn="l" defTabSz="914348" rtl="0" eaLnBrk="1" fontAlgn="auto" latinLnBrk="0" hangingPunct="1">
              <a:lnSpc>
                <a:spcPct val="98000"/>
              </a:lnSpc>
              <a:spcBef>
                <a:spcPts val="600"/>
              </a:spcBef>
              <a:spcAft>
                <a:spcPts val="0"/>
              </a:spcAft>
              <a:buClr>
                <a:schemeClr val="tx2"/>
              </a:buClr>
              <a:buSzTx/>
              <a:buFont typeface="Arial" panose="020B0604020202020204" pitchFamily="34" charset="0"/>
              <a:buChar char="•"/>
              <a:tabLst/>
              <a:defRPr/>
            </a:pPr>
            <a:endParaRPr lang="en-GB" dirty="0" smtClean="0"/>
          </a:p>
          <a:p>
            <a:pPr marL="252000" marR="0" lvl="0" indent="-252000" algn="l" defTabSz="914348" rtl="0" eaLnBrk="1" fontAlgn="auto" latinLnBrk="0" hangingPunct="1">
              <a:lnSpc>
                <a:spcPct val="98000"/>
              </a:lnSpc>
              <a:spcBef>
                <a:spcPts val="600"/>
              </a:spcBef>
              <a:spcAft>
                <a:spcPts val="0"/>
              </a:spcAft>
              <a:buClr>
                <a:schemeClr val="tx2"/>
              </a:buClr>
              <a:buSzTx/>
              <a:buFont typeface="Arial" panose="020B0604020202020204" pitchFamily="34" charset="0"/>
              <a:buChar char="•"/>
              <a:tabLst/>
              <a:defRPr/>
            </a:pPr>
            <a:r>
              <a:rPr lang="en-GB" dirty="0" smtClean="0"/>
              <a:t>It </a:t>
            </a:r>
            <a:r>
              <a:rPr lang="en-GB" dirty="0" smtClean="0"/>
              <a:t>is an organic CSG/RFA asset - Frigates and destroyers are very space constrained** so may not be able to accommodate these additional assets.</a:t>
            </a:r>
          </a:p>
          <a:p>
            <a:pPr marL="252000" indent="-252000" defTabSz="914348">
              <a:lnSpc>
                <a:spcPct val="98000"/>
              </a:lnSpc>
              <a:buClr>
                <a:schemeClr val="tx2"/>
              </a:buClr>
              <a:buFont typeface="Arial" panose="020B0604020202020204" pitchFamily="34" charset="0"/>
              <a:buChar char="•"/>
            </a:pPr>
            <a:r>
              <a:rPr lang="en-GB" sz="1600" dirty="0" smtClean="0"/>
              <a:t>There is sufficient bandwidth!! Note that ships are short on bandwidth especially SHF. It is not uncommon to turn off one network to turn another on.</a:t>
            </a:r>
          </a:p>
          <a:p>
            <a:endParaRPr lang="en-GB" baseline="0" dirty="0" smtClean="0"/>
          </a:p>
        </p:txBody>
      </p:sp>
      <p:sp>
        <p:nvSpPr>
          <p:cNvPr id="4" name="Slide Number Placeholder 3"/>
          <p:cNvSpPr>
            <a:spLocks noGrp="1"/>
          </p:cNvSpPr>
          <p:nvPr>
            <p:ph type="sldNum" sz="quarter" idx="10"/>
          </p:nvPr>
        </p:nvSpPr>
        <p:spPr/>
        <p:txBody>
          <a:bodyPr lIns="133327" tIns="66663" rIns="133327" bIns="66663"/>
          <a:lstStyle/>
          <a:p>
            <a:fld id="{8837735A-FE0F-495C-BDC5-7CA184603BB3}" type="slidenum">
              <a:rPr lang="en-GB" smtClean="0"/>
              <a:t>15</a:t>
            </a:fld>
            <a:endParaRPr lang="en-GB"/>
          </a:p>
        </p:txBody>
      </p:sp>
    </p:spTree>
    <p:extLst>
      <p:ext uri="{BB962C8B-B14F-4D97-AF65-F5344CB8AC3E}">
        <p14:creationId xmlns:p14="http://schemas.microsoft.com/office/powerpoint/2010/main" val="357801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final example.</a:t>
            </a:r>
            <a:r>
              <a:rPr lang="en-GB" baseline="0" dirty="0" smtClean="0"/>
              <a:t> (such a fab picture from Tash)</a:t>
            </a:r>
          </a:p>
          <a:p>
            <a:r>
              <a:rPr lang="en-GB" baseline="0" dirty="0" smtClean="0"/>
              <a:t>Hose would need to be adapted and re qualified for use with a drone</a:t>
            </a:r>
          </a:p>
          <a:p>
            <a:pPr marL="171450" lvl="0" indent="-171450">
              <a:spcAft>
                <a:spcPts val="0"/>
              </a:spcAft>
              <a:buClr>
                <a:srgbClr val="007383"/>
              </a:buClr>
              <a:buFont typeface="Arial" panose="020B0604020202020204" pitchFamily="34" charset="0"/>
              <a:buChar char="•"/>
            </a:pP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eVTOL stable in the microclimates and eddy currents associated with high rise buildings</a:t>
            </a:r>
          </a:p>
          <a:p>
            <a:pPr marL="171450" lvl="0" indent="-171450">
              <a:spcAft>
                <a:spcPts val="0"/>
              </a:spcAft>
              <a:buClr>
                <a:srgbClr val="007383"/>
              </a:buClr>
              <a:buFont typeface="Arial" panose="020B0604020202020204" pitchFamily="34" charset="0"/>
              <a:buChar char="•"/>
            </a:pP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eVTOL stable and can control the pressurised hose</a:t>
            </a:r>
          </a:p>
          <a:p>
            <a:pPr marL="171450" lvl="0" indent="-171450">
              <a:spcAft>
                <a:spcPts val="0"/>
              </a:spcAft>
              <a:buClr>
                <a:srgbClr val="007383"/>
              </a:buClr>
              <a:buFont typeface="Arial" panose="020B0604020202020204" pitchFamily="34" charset="0"/>
              <a:buChar char="•"/>
            </a:pPr>
            <a:endPar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endParaRPr>
          </a:p>
          <a:p>
            <a:pPr marL="171450" lvl="0" indent="-171450">
              <a:spcAft>
                <a:spcPts val="0"/>
              </a:spcAft>
              <a:buClr>
                <a:srgbClr val="007383"/>
              </a:buClr>
              <a:buFont typeface="Arial" panose="020B0604020202020204" pitchFamily="34" charset="0"/>
              <a:buChar char="•"/>
            </a:pP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Never in 20 years of firefighting have I heard someone say ‘ you know what? I wish we had a drone’</a:t>
            </a:r>
          </a:p>
          <a:p>
            <a:endParaRPr lang="en-GB" dirty="0"/>
          </a:p>
        </p:txBody>
      </p:sp>
      <p:sp>
        <p:nvSpPr>
          <p:cNvPr id="4" name="Slide Number Placeholder 3"/>
          <p:cNvSpPr>
            <a:spLocks noGrp="1"/>
          </p:cNvSpPr>
          <p:nvPr>
            <p:ph type="sldNum" sz="quarter" idx="10"/>
          </p:nvPr>
        </p:nvSpPr>
        <p:spPr/>
        <p:txBody>
          <a:bodyPr lIns="133327" tIns="66663" rIns="133327" bIns="66663"/>
          <a:lstStyle/>
          <a:p>
            <a:fld id="{8837735A-FE0F-495C-BDC5-7CA184603BB3}" type="slidenum">
              <a:rPr lang="en-GB" smtClean="0"/>
              <a:t>16</a:t>
            </a:fld>
            <a:endParaRPr lang="en-GB"/>
          </a:p>
        </p:txBody>
      </p:sp>
    </p:spTree>
    <p:extLst>
      <p:ext uri="{BB962C8B-B14F-4D97-AF65-F5344CB8AC3E}">
        <p14:creationId xmlns:p14="http://schemas.microsoft.com/office/powerpoint/2010/main" val="868203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They envisaged the drone to be</a:t>
            </a:r>
            <a:r>
              <a:rPr lang="en-GB" baseline="0" dirty="0" smtClean="0"/>
              <a:t> collocated with the Company Group</a:t>
            </a:r>
          </a:p>
          <a:p>
            <a:endParaRPr lang="en-GB" baseline="0" dirty="0" smtClean="0"/>
          </a:p>
          <a:p>
            <a:r>
              <a:rPr lang="en-GB" baseline="0" dirty="0" smtClean="0"/>
              <a:t>We had to push back HARD. </a:t>
            </a:r>
            <a:r>
              <a:rPr lang="en-GB" baseline="0" dirty="0" err="1" smtClean="0"/>
              <a:t>Theres</a:t>
            </a:r>
            <a:r>
              <a:rPr lang="en-GB" baseline="0" dirty="0" smtClean="0"/>
              <a:t> no charging infrastructure to operate this</a:t>
            </a:r>
          </a:p>
          <a:p>
            <a:r>
              <a:rPr lang="en-GB" baseline="0" dirty="0" smtClean="0"/>
              <a:t>We can have spare batteries</a:t>
            </a:r>
          </a:p>
          <a:p>
            <a:r>
              <a:rPr lang="en-GB" baseline="0" dirty="0" smtClean="0"/>
              <a:t>Jerry: they’ll be dug in. They don’t want a great big flying thing giving away their location. </a:t>
            </a:r>
          </a:p>
          <a:p>
            <a:r>
              <a:rPr lang="en-GB" baseline="0" dirty="0" smtClean="0"/>
              <a:t>We can camouflage it</a:t>
            </a:r>
          </a:p>
          <a:p>
            <a:r>
              <a:rPr lang="en-GB" baseline="0" dirty="0" smtClean="0"/>
              <a:t>Jerry: then the soldiers will have to leave their posts to uncover the beast which puts them at danger</a:t>
            </a:r>
          </a:p>
          <a:p>
            <a:r>
              <a:rPr lang="en-GB" baseline="0" dirty="0" err="1" smtClean="0"/>
              <a:t>Ooooh</a:t>
            </a:r>
            <a:r>
              <a:rPr lang="en-GB" baseline="0" dirty="0" smtClean="0"/>
              <a:t>. </a:t>
            </a:r>
          </a:p>
          <a:p>
            <a:endParaRPr lang="en-GB" baseline="0" dirty="0" smtClean="0"/>
          </a:p>
          <a:p>
            <a:r>
              <a:rPr lang="en-GB" baseline="0" dirty="0" smtClean="0"/>
              <a:t>Maybe I’m labouring the point and my 2 lessons learnt are basically the same – end user focus or certainly operational readiness/ease of deployment not just operational utility needs to be considered</a:t>
            </a:r>
          </a:p>
          <a:p>
            <a:endParaRPr lang="en-GB" dirty="0"/>
          </a:p>
        </p:txBody>
      </p:sp>
    </p:spTree>
    <p:extLst>
      <p:ext uri="{BB962C8B-B14F-4D97-AF65-F5344CB8AC3E}">
        <p14:creationId xmlns:p14="http://schemas.microsoft.com/office/powerpoint/2010/main" val="702602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I</a:t>
            </a:r>
            <a:r>
              <a:rPr lang="en-GB" baseline="0" dirty="0" smtClean="0"/>
              <a:t> said at the start, nothing ground breaking here but I think are key considerations that we should always have at the front of our minds when doing any analysis. And I hope that the examples that I shared help explain the impact or importance of this. </a:t>
            </a:r>
            <a:endParaRPr lang="en-GB" dirty="0"/>
          </a:p>
        </p:txBody>
      </p:sp>
    </p:spTree>
    <p:extLst>
      <p:ext uri="{BB962C8B-B14F-4D97-AF65-F5344CB8AC3E}">
        <p14:creationId xmlns:p14="http://schemas.microsoft.com/office/powerpoint/2010/main" val="468807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for them?</a:t>
            </a:r>
          </a:p>
          <a:p>
            <a:r>
              <a:rPr lang="en-GB" dirty="0" smtClean="0"/>
              <a:t>Who’s had a similar</a:t>
            </a:r>
            <a:r>
              <a:rPr lang="en-GB" baseline="0" dirty="0" smtClean="0"/>
              <a:t> experience?</a:t>
            </a:r>
          </a:p>
          <a:p>
            <a:r>
              <a:rPr lang="en-GB" baseline="0" dirty="0" smtClean="0"/>
              <a:t>Anyone want to share their lessons learnt?</a:t>
            </a:r>
          </a:p>
          <a:p>
            <a:endParaRPr lang="en-GB" dirty="0"/>
          </a:p>
        </p:txBody>
      </p:sp>
    </p:spTree>
    <p:extLst>
      <p:ext uri="{BB962C8B-B14F-4D97-AF65-F5344CB8AC3E}">
        <p14:creationId xmlns:p14="http://schemas.microsoft.com/office/powerpoint/2010/main" val="294100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550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 </a:t>
            </a:r>
            <a:r>
              <a:rPr lang="en-GB" dirty="0" smtClean="0"/>
              <a:t>assessed the utility</a:t>
            </a:r>
            <a:r>
              <a:rPr lang="en-GB" baseline="0" dirty="0" smtClean="0"/>
              <a:t> </a:t>
            </a:r>
            <a:r>
              <a:rPr lang="en-GB" baseline="0" dirty="0" smtClean="0"/>
              <a:t>of </a:t>
            </a:r>
            <a:r>
              <a:rPr lang="en-GB" baseline="0" dirty="0" smtClean="0"/>
              <a:t>drones for military and </a:t>
            </a:r>
            <a:r>
              <a:rPr lang="en-GB" baseline="0" dirty="0" err="1" smtClean="0"/>
              <a:t>parapublic</a:t>
            </a:r>
            <a:r>
              <a:rPr lang="en-GB" baseline="0" dirty="0" smtClean="0"/>
              <a:t> purposes. </a:t>
            </a:r>
          </a:p>
          <a:p>
            <a:r>
              <a:rPr lang="en-GB" baseline="0" dirty="0" smtClean="0"/>
              <a:t>At a super high level, Created a number of use cases, looked at how the drones</a:t>
            </a:r>
            <a:endParaRPr lang="en-GB" dirty="0"/>
          </a:p>
        </p:txBody>
      </p:sp>
    </p:spTree>
    <p:extLst>
      <p:ext uri="{BB962C8B-B14F-4D97-AF65-F5344CB8AC3E}">
        <p14:creationId xmlns:p14="http://schemas.microsoft.com/office/powerpoint/2010/main" val="284283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l" defTabSz="914400" rtl="0" eaLnBrk="1" fontAlgn="auto" latinLnBrk="0" hangingPunct="1">
              <a:lnSpc>
                <a:spcPct val="69000"/>
              </a:lnSpc>
              <a:spcBef>
                <a:spcPts val="600"/>
              </a:spcBef>
              <a:spcAft>
                <a:spcPts val="0"/>
              </a:spcAft>
              <a:buClr>
                <a:schemeClr val="accent2"/>
              </a:buClr>
              <a:buSzTx/>
              <a:buFont typeface="Arial" panose="020B0604020202020204" pitchFamily="34" charset="0"/>
              <a:buChar char="•"/>
              <a:tabLst/>
              <a:defRPr/>
            </a:pPr>
            <a:r>
              <a:rPr lang="en-GB" sz="1600" b="1" i="0" dirty="0" smtClean="0">
                <a:solidFill>
                  <a:schemeClr val="tx1"/>
                </a:solidFill>
              </a:rPr>
              <a:t>Infantry close support APKWS</a:t>
            </a:r>
          </a:p>
          <a:p>
            <a:pPr marL="180000" marR="0" lvl="0" indent="-180000" algn="l" defTabSz="914400" rtl="0" eaLnBrk="1" fontAlgn="auto" latinLnBrk="0" hangingPunct="1">
              <a:lnSpc>
                <a:spcPct val="69000"/>
              </a:lnSpc>
              <a:spcBef>
                <a:spcPts val="600"/>
              </a:spcBef>
              <a:spcAft>
                <a:spcPts val="0"/>
              </a:spcAft>
              <a:buClr>
                <a:schemeClr val="accent2"/>
              </a:buClr>
              <a:buSzTx/>
              <a:buFont typeface="Arial" panose="020B0604020202020204" pitchFamily="34" charset="0"/>
              <a:buChar char="•"/>
              <a:tabLst/>
              <a:defRPr/>
            </a:pPr>
            <a:r>
              <a:rPr lang="en-GB" sz="1600" b="1" i="0" dirty="0" smtClean="0">
                <a:solidFill>
                  <a:schemeClr val="tx1"/>
                </a:solidFill>
              </a:rPr>
              <a:t>Anti armour Self-guiding</a:t>
            </a:r>
          </a:p>
          <a:p>
            <a:pPr marL="180000" marR="0" lvl="0" indent="-180000" algn="l" defTabSz="914400" rtl="0" eaLnBrk="1" fontAlgn="auto" latinLnBrk="0" hangingPunct="1">
              <a:lnSpc>
                <a:spcPct val="69000"/>
              </a:lnSpc>
              <a:spcBef>
                <a:spcPts val="600"/>
              </a:spcBef>
              <a:spcAft>
                <a:spcPts val="0"/>
              </a:spcAft>
              <a:buClr>
                <a:schemeClr val="accent2"/>
              </a:buClr>
              <a:buSzTx/>
              <a:buFont typeface="Arial" panose="020B0604020202020204" pitchFamily="34" charset="0"/>
              <a:buChar char="•"/>
              <a:tabLst/>
              <a:defRPr/>
            </a:pPr>
            <a:r>
              <a:rPr lang="en-GB" sz="1600" b="1" i="0" dirty="0" smtClean="0">
                <a:solidFill>
                  <a:schemeClr val="tx1"/>
                </a:solidFill>
              </a:rPr>
              <a:t>Movement </a:t>
            </a:r>
            <a:r>
              <a:rPr lang="en-GB" sz="1600" b="1" i="0" dirty="0" smtClean="0">
                <a:solidFill>
                  <a:schemeClr val="tx1"/>
                </a:solidFill>
              </a:rPr>
              <a:t>of supplies from shore to boat</a:t>
            </a:r>
          </a:p>
          <a:p>
            <a:pPr marL="180000" marR="0" lvl="0" indent="-180000" algn="l" defTabSz="914400" rtl="0" eaLnBrk="1" fontAlgn="auto" latinLnBrk="0" hangingPunct="1">
              <a:lnSpc>
                <a:spcPct val="69000"/>
              </a:lnSpc>
              <a:spcBef>
                <a:spcPts val="600"/>
              </a:spcBef>
              <a:spcAft>
                <a:spcPts val="0"/>
              </a:spcAft>
              <a:buClr>
                <a:schemeClr val="accent2"/>
              </a:buClr>
              <a:buSzTx/>
              <a:buFont typeface="Arial" panose="020B0604020202020204" pitchFamily="34" charset="0"/>
              <a:buChar char="•"/>
              <a:tabLst/>
              <a:defRPr/>
            </a:pPr>
            <a:r>
              <a:rPr lang="en-GB" sz="1600" b="1" i="0" dirty="0" smtClean="0">
                <a:solidFill>
                  <a:schemeClr val="tx1"/>
                </a:solidFill>
              </a:rPr>
              <a:t>High</a:t>
            </a:r>
            <a:r>
              <a:rPr lang="en-GB" sz="1600" b="1" i="0" baseline="0" dirty="0" smtClean="0">
                <a:solidFill>
                  <a:schemeClr val="tx1"/>
                </a:solidFill>
              </a:rPr>
              <a:t> rise fire control</a:t>
            </a:r>
            <a:endParaRPr lang="en-US" sz="1600" b="1" i="0" dirty="0" smtClean="0">
              <a:solidFill>
                <a:schemeClr val="tx1"/>
              </a:solidFill>
            </a:endParaRPr>
          </a:p>
          <a:p>
            <a:pPr marL="180000" marR="0" lvl="0" indent="-180000" algn="l" defTabSz="914400" rtl="0" eaLnBrk="1" fontAlgn="auto" latinLnBrk="0" hangingPunct="1">
              <a:lnSpc>
                <a:spcPct val="69000"/>
              </a:lnSpc>
              <a:spcBef>
                <a:spcPts val="600"/>
              </a:spcBef>
              <a:spcAft>
                <a:spcPts val="0"/>
              </a:spcAft>
              <a:buClr>
                <a:schemeClr val="accent2"/>
              </a:buClr>
              <a:buSzTx/>
              <a:buFont typeface="Arial" panose="020B0604020202020204" pitchFamily="34" charset="0"/>
              <a:buChar char="•"/>
              <a:tabLst/>
              <a:defRPr/>
            </a:pPr>
            <a:endParaRPr lang="en-US" sz="1600" b="1" i="0" dirty="0" smtClean="0">
              <a:solidFill>
                <a:schemeClr val="tx1"/>
              </a:solidFill>
            </a:endParaRPr>
          </a:p>
          <a:p>
            <a:endParaRPr lang="en-GB" dirty="0"/>
          </a:p>
        </p:txBody>
      </p:sp>
    </p:spTree>
    <p:extLst>
      <p:ext uri="{BB962C8B-B14F-4D97-AF65-F5344CB8AC3E}">
        <p14:creationId xmlns:p14="http://schemas.microsoft.com/office/powerpoint/2010/main" val="191435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Intent was to develop a good pilot vignette then roll that template and methodology</a:t>
            </a:r>
            <a:r>
              <a:rPr lang="en-GB" baseline="0" dirty="0" smtClean="0"/>
              <a:t> out to the other use cases then assess and document</a:t>
            </a:r>
          </a:p>
          <a:p>
            <a:endParaRPr lang="en-GB" baseline="0" dirty="0" smtClean="0"/>
          </a:p>
          <a:p>
            <a:pPr lvl="0"/>
            <a:r>
              <a:rPr lang="en-US" dirty="0" smtClean="0"/>
              <a:t>Customer engagement</a:t>
            </a:r>
          </a:p>
          <a:p>
            <a:pPr lvl="0"/>
            <a:r>
              <a:rPr lang="en-US" dirty="0" smtClean="0"/>
              <a:t>Wider requirements</a:t>
            </a:r>
          </a:p>
          <a:p>
            <a:pPr lvl="0"/>
            <a:r>
              <a:rPr lang="en-US" dirty="0" smtClean="0"/>
              <a:t>Create Pilot vignette</a:t>
            </a:r>
          </a:p>
          <a:p>
            <a:endParaRPr lang="en-GB" dirty="0"/>
          </a:p>
        </p:txBody>
      </p:sp>
    </p:spTree>
    <p:extLst>
      <p:ext uri="{BB962C8B-B14F-4D97-AF65-F5344CB8AC3E}">
        <p14:creationId xmlns:p14="http://schemas.microsoft.com/office/powerpoint/2010/main" val="148560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Customer – holds the purse strings</a:t>
            </a:r>
            <a:r>
              <a:rPr lang="en-GB" baseline="0" dirty="0" smtClean="0"/>
              <a:t> for us and the manufacturers! </a:t>
            </a:r>
          </a:p>
          <a:p>
            <a:r>
              <a:rPr lang="en-GB" baseline="0" dirty="0" smtClean="0"/>
              <a:t>Manufacturers – 2 of them, one for a heavy lift quadcopter (stuff dangles below), one for an optionally manned ‘helicopter’ like UAV (has a cabin)</a:t>
            </a:r>
          </a:p>
          <a:p>
            <a:r>
              <a:rPr lang="en-GB" baseline="0" dirty="0" smtClean="0"/>
              <a:t>Subject matter experts – the people who’ve been there, done it and got the T-shirt. Army and Navy Captains, Logistic experts and firefighters</a:t>
            </a:r>
          </a:p>
          <a:p>
            <a:r>
              <a:rPr lang="en-GB" baseline="0" dirty="0" smtClean="0"/>
              <a:t>As my Venn diagram alludes to… finding the ‘sweet spot’ that works for all is very difficult!</a:t>
            </a:r>
            <a:endParaRPr lang="en-GB" dirty="0"/>
          </a:p>
        </p:txBody>
      </p:sp>
    </p:spTree>
    <p:extLst>
      <p:ext uri="{BB962C8B-B14F-4D97-AF65-F5344CB8AC3E}">
        <p14:creationId xmlns:p14="http://schemas.microsoft.com/office/powerpoint/2010/main" val="350932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Ammo rations fuel are heavy</a:t>
            </a:r>
          </a:p>
          <a:p>
            <a:r>
              <a:rPr lang="en-GB" baseline="0" dirty="0" smtClean="0"/>
              <a:t>1 pallet is a metric tonne and you move more than one…. So really the eVTOL must be able to carry at least one pallet</a:t>
            </a:r>
          </a:p>
          <a:p>
            <a:endParaRPr lang="en-GB" baseline="0" dirty="0" smtClean="0"/>
          </a:p>
        </p:txBody>
      </p:sp>
      <p:sp>
        <p:nvSpPr>
          <p:cNvPr id="4" name="Slide Number Placeholder 3"/>
          <p:cNvSpPr>
            <a:spLocks noGrp="1"/>
          </p:cNvSpPr>
          <p:nvPr>
            <p:ph type="sldNum" sz="quarter" idx="10"/>
          </p:nvPr>
        </p:nvSpPr>
        <p:spPr/>
        <p:txBody>
          <a:bodyPr lIns="133327" tIns="66663" rIns="133327" bIns="66663"/>
          <a:lstStyle/>
          <a:p>
            <a:fld id="{8837735A-FE0F-495C-BDC5-7CA184603BB3}" type="slidenum">
              <a:rPr lang="en-GB" smtClean="0"/>
              <a:t>7</a:t>
            </a:fld>
            <a:endParaRPr lang="en-GB"/>
          </a:p>
        </p:txBody>
      </p:sp>
    </p:spTree>
    <p:extLst>
      <p:ext uri="{BB962C8B-B14F-4D97-AF65-F5344CB8AC3E}">
        <p14:creationId xmlns:p14="http://schemas.microsoft.com/office/powerpoint/2010/main" val="257786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600" dirty="0" smtClean="0"/>
          </a:p>
          <a:p>
            <a:pPr algn="l"/>
            <a:r>
              <a:rPr lang="en-GB" sz="1600" dirty="0" smtClean="0"/>
              <a:t>Tools I used and how I found using it. </a:t>
            </a:r>
          </a:p>
          <a:p>
            <a:pPr algn="l"/>
            <a:endParaRPr lang="en-GB" sz="1600" dirty="0" smtClean="0"/>
          </a:p>
          <a:p>
            <a:pPr algn="l"/>
            <a:r>
              <a:rPr lang="en-GB" sz="1600" dirty="0" smtClean="0"/>
              <a:t>Sorts of analysis that we were doing only needs a template</a:t>
            </a:r>
          </a:p>
          <a:p>
            <a:endParaRPr lang="en-GB" dirty="0" smtClean="0"/>
          </a:p>
          <a:p>
            <a:r>
              <a:rPr lang="en-GB" dirty="0" smtClean="0"/>
              <a:t>Lots</a:t>
            </a:r>
            <a:r>
              <a:rPr lang="en-GB" baseline="0" dirty="0" smtClean="0"/>
              <a:t> </a:t>
            </a:r>
            <a:r>
              <a:rPr lang="en-GB" baseline="0" dirty="0" smtClean="0"/>
              <a:t>of other considerations to be made that </a:t>
            </a:r>
            <a:r>
              <a:rPr lang="en-GB" baseline="0" dirty="0" err="1" smtClean="0"/>
              <a:t>havne’t</a:t>
            </a:r>
            <a:r>
              <a:rPr lang="en-GB" baseline="0" dirty="0" smtClean="0"/>
              <a:t> been captured here. </a:t>
            </a:r>
          </a:p>
          <a:p>
            <a:endParaRPr lang="en-GB" dirty="0" smtClean="0"/>
          </a:p>
          <a:p>
            <a:r>
              <a:rPr lang="en-GB" dirty="0" smtClean="0"/>
              <a:t>Would </a:t>
            </a:r>
            <a:r>
              <a:rPr lang="en-GB" dirty="0" smtClean="0"/>
              <a:t>pallets fit</a:t>
            </a:r>
            <a:r>
              <a:rPr lang="en-GB" baseline="0" dirty="0" smtClean="0"/>
              <a:t> in Adam? Or would non-standard packaging be required?</a:t>
            </a:r>
          </a:p>
          <a:p>
            <a:pPr marL="180000" marR="0" lvl="0" indent="-180000" algn="l" defTabSz="914400" rtl="0" eaLnBrk="1" fontAlgn="auto" latinLnBrk="0" hangingPunct="1">
              <a:lnSpc>
                <a:spcPct val="69000"/>
              </a:lnSpc>
              <a:spcBef>
                <a:spcPts val="600"/>
              </a:spcBef>
              <a:spcAft>
                <a:spcPts val="0"/>
              </a:spcAft>
              <a:buClr>
                <a:schemeClr val="accent2"/>
              </a:buClr>
              <a:buSzTx/>
              <a:buFont typeface="Arial" panose="020B0604020202020204" pitchFamily="34" charset="0"/>
              <a:buChar char="•"/>
              <a:tabLst/>
              <a:defRPr/>
            </a:pPr>
            <a:r>
              <a:rPr lang="en-GB" sz="1600" baseline="0" dirty="0" smtClean="0">
                <a:solidFill>
                  <a:schemeClr val="tx1"/>
                </a:solidFill>
              </a:rPr>
              <a:t>these require a faster response time (typically would not wait for the routine deliveries). Expect that such P1 supplies are much lighter weight but are delivered direct to where they are needed so range would need to be increased.</a:t>
            </a:r>
          </a:p>
          <a:p>
            <a:endParaRPr lang="en-GB" baseline="0" dirty="0" smtClean="0"/>
          </a:p>
        </p:txBody>
      </p:sp>
      <p:sp>
        <p:nvSpPr>
          <p:cNvPr id="4" name="Slide Number Placeholder 3"/>
          <p:cNvSpPr>
            <a:spLocks noGrp="1"/>
          </p:cNvSpPr>
          <p:nvPr>
            <p:ph type="sldNum" sz="quarter" idx="10"/>
          </p:nvPr>
        </p:nvSpPr>
        <p:spPr/>
        <p:txBody>
          <a:bodyPr lIns="133327" tIns="66663" rIns="133327" bIns="66663"/>
          <a:lstStyle/>
          <a:p>
            <a:fld id="{8837735A-FE0F-495C-BDC5-7CA184603BB3}" type="slidenum">
              <a:rPr lang="en-GB" smtClean="0"/>
              <a:t>8</a:t>
            </a:fld>
            <a:endParaRPr lang="en-GB"/>
          </a:p>
        </p:txBody>
      </p:sp>
    </p:spTree>
    <p:extLst>
      <p:ext uri="{BB962C8B-B14F-4D97-AF65-F5344CB8AC3E}">
        <p14:creationId xmlns:p14="http://schemas.microsoft.com/office/powerpoint/2010/main" val="340221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Consistent</a:t>
            </a:r>
            <a:r>
              <a:rPr lang="en-GB" baseline="0" dirty="0" smtClean="0"/>
              <a:t> terminology should also be there </a:t>
            </a:r>
          </a:p>
          <a:p>
            <a:r>
              <a:rPr lang="en-GB" baseline="0" dirty="0" smtClean="0"/>
              <a:t>Customer picked a set of use cases or ways they thought the beastie could be used which showed that they had no understanding of how things work in</a:t>
            </a:r>
            <a:endParaRPr lang="en-GB" dirty="0"/>
          </a:p>
        </p:txBody>
      </p:sp>
    </p:spTree>
    <p:extLst>
      <p:ext uri="{BB962C8B-B14F-4D97-AF65-F5344CB8AC3E}">
        <p14:creationId xmlns:p14="http://schemas.microsoft.com/office/powerpoint/2010/main" val="4138086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image" Target="../media/image2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2.xml"/><Relationship Id="rId5" Type="http://schemas.openxmlformats.org/officeDocument/2006/relationships/image" Target="../media/image4.png"/><Relationship Id="rId4" Type="http://schemas.openxmlformats.org/officeDocument/2006/relationships/image" Target="../media/image2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image" Target="../media/image2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4.xml"/><Relationship Id="rId5" Type="http://schemas.openxmlformats.org/officeDocument/2006/relationships/image" Target="../media/image4.png"/><Relationship Id="rId4" Type="http://schemas.openxmlformats.org/officeDocument/2006/relationships/image" Target="../media/image21.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5.xml"/><Relationship Id="rId5" Type="http://schemas.openxmlformats.org/officeDocument/2006/relationships/image" Target="../media/image4.png"/><Relationship Id="rId4" Type="http://schemas.openxmlformats.org/officeDocument/2006/relationships/image" Target="../media/image21.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6.xml"/><Relationship Id="rId5" Type="http://schemas.openxmlformats.org/officeDocument/2006/relationships/image" Target="../media/image3.png"/><Relationship Id="rId4" Type="http://schemas.openxmlformats.org/officeDocument/2006/relationships/image" Target="../media/image21.sv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7.xml"/><Relationship Id="rId5" Type="http://schemas.openxmlformats.org/officeDocument/2006/relationships/image" Target="../media/image4.png"/><Relationship Id="rId4" Type="http://schemas.openxmlformats.org/officeDocument/2006/relationships/image" Target="../media/image21.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4.png"/><Relationship Id="rId4" Type="http://schemas.openxmlformats.org/officeDocument/2006/relationships/image" Target="../media/image21.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4.png"/><Relationship Id="rId4" Type="http://schemas.openxmlformats.org/officeDocument/2006/relationships/image" Target="../media/image21.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4.png"/><Relationship Id="rId4" Type="http://schemas.openxmlformats.org/officeDocument/2006/relationships/image" Target="../media/image21.sv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hort - Righ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1" y="450000"/>
            <a:ext cx="12192000" cy="5652000"/>
          </a:xfrm>
          <a:solidFill>
            <a:schemeClr val="bg2"/>
          </a:solidFill>
        </p:spPr>
        <p:txBody>
          <a:bodyPr lIns="504000" bIns="288000" anchor="b"/>
          <a:lstStyle>
            <a:lvl1pPr marL="0" indent="0" algn="ctr">
              <a:buNone/>
              <a:defRPr sz="1800">
                <a:solidFill>
                  <a:schemeClr val="tx1"/>
                </a:solidFill>
              </a:defRPr>
            </a:lvl1pPr>
          </a:lstStyle>
          <a:p>
            <a:r>
              <a:rPr lang="en-US" smtClean="0"/>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6">
            <a:extLst>
              <a:ext uri="{FF2B5EF4-FFF2-40B4-BE49-F238E27FC236}">
                <a16:creationId xmlns:a16="http://schemas.microsoft.com/office/drawing/2014/main" id="{46FCE4B3-A73D-41FF-AFA0-D478B752FA28}"/>
              </a:ext>
            </a:extLst>
          </p:cNvPr>
          <p:cNvSpPr>
            <a:spLocks noGrp="1"/>
          </p:cNvSpPr>
          <p:nvPr>
            <p:ph type="body" sz="quarter" idx="15" hasCustomPrompt="1"/>
          </p:nvPr>
        </p:nvSpPr>
        <p:spPr>
          <a:xfrm>
            <a:off x="6276475" y="949244"/>
            <a:ext cx="252000" cy="1260000"/>
          </a:xfrm>
          <a:solidFill>
            <a:srgbClr val="FC4C02"/>
          </a:solidFill>
        </p:spPr>
        <p:txBody>
          <a:bodyPr/>
          <a:lstStyle>
            <a:lvl1pPr marL="0" indent="0">
              <a:buNone/>
              <a:defRPr/>
            </a:lvl1pPr>
          </a:lstStyle>
          <a:p>
            <a:pPr lvl="0"/>
            <a:r>
              <a:rPr lang="en-US" dirty="0"/>
              <a:t>  </a:t>
            </a:r>
            <a:endParaRPr lang="en-GB" dirty="0"/>
          </a:p>
        </p:txBody>
      </p:sp>
      <p:sp>
        <p:nvSpPr>
          <p:cNvPr id="11" name="Text Placeholder 6">
            <a:extLst>
              <a:ext uri="{FF2B5EF4-FFF2-40B4-BE49-F238E27FC236}">
                <a16:creationId xmlns:a16="http://schemas.microsoft.com/office/drawing/2014/main" id="{66FB34FE-806A-4781-A751-FA183616E058}"/>
              </a:ext>
            </a:extLst>
          </p:cNvPr>
          <p:cNvSpPr>
            <a:spLocks noGrp="1"/>
          </p:cNvSpPr>
          <p:nvPr>
            <p:ph type="body" sz="quarter" idx="16" hasCustomPrompt="1"/>
          </p:nvPr>
        </p:nvSpPr>
        <p:spPr>
          <a:xfrm>
            <a:off x="6528475" y="697482"/>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3" name="Text Placeholder 9">
            <a:extLst>
              <a:ext uri="{FF2B5EF4-FFF2-40B4-BE49-F238E27FC236}">
                <a16:creationId xmlns:a16="http://schemas.microsoft.com/office/drawing/2014/main" id="{E383995F-1F31-4E0A-95AD-3979E9E8E9F7}"/>
              </a:ext>
            </a:extLst>
          </p:cNvPr>
          <p:cNvSpPr>
            <a:spLocks noGrp="1"/>
          </p:cNvSpPr>
          <p:nvPr>
            <p:ph type="body" sz="quarter" idx="17" hasCustomPrompt="1"/>
          </p:nvPr>
        </p:nvSpPr>
        <p:spPr>
          <a:xfrm>
            <a:off x="6528888" y="949243"/>
            <a:ext cx="4860000" cy="1998000"/>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endParaRPr lang="en-GB" dirty="0"/>
          </a:p>
        </p:txBody>
      </p:sp>
      <p:sp>
        <p:nvSpPr>
          <p:cNvPr id="12" name="Title 1">
            <a:extLst>
              <a:ext uri="{FF2B5EF4-FFF2-40B4-BE49-F238E27FC236}">
                <a16:creationId xmlns:a16="http://schemas.microsoft.com/office/drawing/2014/main" id="{49DC5C88-F6B8-4E6F-A6BF-7CFED3EF0D32}"/>
              </a:ext>
            </a:extLst>
          </p:cNvPr>
          <p:cNvSpPr>
            <a:spLocks noGrp="1"/>
          </p:cNvSpPr>
          <p:nvPr>
            <p:ph type="title"/>
          </p:nvPr>
        </p:nvSpPr>
        <p:spPr>
          <a:xfrm>
            <a:off x="6528475" y="949244"/>
            <a:ext cx="4860000" cy="1260000"/>
          </a:xfrm>
          <a:solidFill>
            <a:srgbClr val="E40521">
              <a:alpha val="90000"/>
            </a:srgbClr>
          </a:solidFill>
        </p:spPr>
        <p:txBody>
          <a:bodyPr lIns="252000" anchor="ctr" anchorCtr="0">
            <a:noAutofit/>
          </a:bodyPr>
          <a:lstStyle>
            <a:lvl1pPr>
              <a:lnSpc>
                <a:spcPct val="90000"/>
              </a:lnSpc>
              <a:defRPr sz="3600">
                <a:solidFill>
                  <a:schemeClr val="bg1"/>
                </a:solidFill>
              </a:defRPr>
            </a:lvl1pPr>
          </a:lstStyle>
          <a:p>
            <a:r>
              <a:rPr lang="en-US" smtClean="0"/>
              <a:t>Click to edit Master title style</a:t>
            </a:r>
            <a:endParaRPr lang="en-GB" dirty="0"/>
          </a:p>
        </p:txBody>
      </p:sp>
      <p:sp>
        <p:nvSpPr>
          <p:cNvPr id="2" name="Slide Number Placeholder 1">
            <a:extLst>
              <a:ext uri="{FF2B5EF4-FFF2-40B4-BE49-F238E27FC236}">
                <a16:creationId xmlns:a16="http://schemas.microsoft.com/office/drawing/2014/main" id="{71D3B2A9-9FC5-471F-95B6-1C0E9577DFBD}"/>
              </a:ext>
            </a:extLst>
          </p:cNvPr>
          <p:cNvSpPr>
            <a:spLocks noGrp="1"/>
          </p:cNvSpPr>
          <p:nvPr>
            <p:ph type="sldNum" sz="quarter" idx="18"/>
          </p:nvPr>
        </p:nvSpPr>
        <p:spPr/>
        <p:txBody>
          <a:bodyPr/>
          <a:lstStyle/>
          <a:p>
            <a:fld id="{9091399C-B5EF-49C7-B81A-539AE2F27BD0}" type="slidenum">
              <a:rPr lang="en-GB" smtClean="0"/>
              <a:pPr/>
              <a:t>‹#›</a:t>
            </a:fld>
            <a:endParaRPr lang="en-GB" dirty="0"/>
          </a:p>
        </p:txBody>
      </p:sp>
      <p:sp>
        <p:nvSpPr>
          <p:cNvPr id="3" name="hcSlideMaster.Cover Short - Righ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Cover Short - Righ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05118613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Header - Content and Pictur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25199928-C06E-4CB9-96E5-EF5C80BC1312}"/>
              </a:ext>
            </a:extLst>
          </p:cNvPr>
          <p:cNvSpPr>
            <a:spLocks noGrp="1"/>
          </p:cNvSpPr>
          <p:nvPr>
            <p:ph type="body" sz="quarter" idx="17" hasCustomPrompt="1"/>
          </p:nvPr>
        </p:nvSpPr>
        <p:spPr>
          <a:xfrm>
            <a:off x="0" y="1357200"/>
            <a:ext cx="12193200" cy="4744800"/>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smtClean="0"/>
              <a:t>Click to edit Master title style</a:t>
            </a:r>
            <a:endParaRPr lang="en-GB" dirty="0"/>
          </a:p>
        </p:txBody>
      </p:sp>
      <p:sp>
        <p:nvSpPr>
          <p:cNvPr id="10" name="Content Placeholder 10">
            <a:extLst>
              <a:ext uri="{FF2B5EF4-FFF2-40B4-BE49-F238E27FC236}">
                <a16:creationId xmlns:a16="http://schemas.microsoft.com/office/drawing/2014/main" id="{008A6A54-631D-46CD-A50B-366743045828}"/>
              </a:ext>
            </a:extLst>
          </p:cNvPr>
          <p:cNvSpPr>
            <a:spLocks noGrp="1"/>
          </p:cNvSpPr>
          <p:nvPr>
            <p:ph sz="quarter" idx="16" hasCustomPrompt="1"/>
          </p:nvPr>
        </p:nvSpPr>
        <p:spPr>
          <a:xfrm>
            <a:off x="756001" y="2160000"/>
            <a:ext cx="5340000" cy="3940763"/>
          </a:xfrm>
        </p:spPr>
        <p:txBody>
          <a:bodyPr tIns="0"/>
          <a:lstStyle>
            <a:lvl1pPr>
              <a:defRPr/>
            </a:lvl1pPr>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8">
            <a:extLst>
              <a:ext uri="{FF2B5EF4-FFF2-40B4-BE49-F238E27FC236}">
                <a16:creationId xmlns:a16="http://schemas.microsoft.com/office/drawing/2014/main" id="{E8553614-A425-4A95-AD44-0B0428BC614A}"/>
              </a:ext>
            </a:extLst>
          </p:cNvPr>
          <p:cNvSpPr>
            <a:spLocks noGrp="1"/>
          </p:cNvSpPr>
          <p:nvPr>
            <p:ph type="pic" sz="quarter" idx="20"/>
          </p:nvPr>
        </p:nvSpPr>
        <p:spPr>
          <a:xfrm>
            <a:off x="6599238" y="1357313"/>
            <a:ext cx="5340000" cy="4743450"/>
          </a:xfrm>
          <a:noFill/>
        </p:spPr>
        <p:txBody>
          <a:bodyPr tIns="144000"/>
          <a:lstStyle>
            <a:lvl1pPr marL="0" indent="0" algn="ctr">
              <a:buNone/>
              <a:defRPr sz="1800"/>
            </a:lvl1pPr>
          </a:lstStyle>
          <a:p>
            <a:r>
              <a:rPr lang="en-US" smtClean="0"/>
              <a:t>Click icon to add picture</a:t>
            </a:r>
            <a:endParaRPr lang="en-GB" dirty="0"/>
          </a:p>
        </p:txBody>
      </p:sp>
      <p:sp>
        <p:nvSpPr>
          <p:cNvPr id="5" name="hcSlideMaster.Box Header - Content and Pictur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Content and Pictur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91276535"/>
      </p:ext>
    </p:extLst>
  </p:cSld>
  <p:clrMapOvr>
    <a:masterClrMapping/>
  </p:clrMapOvr>
  <p:extLst mod="1">
    <p:ext uri="{DCECCB84-F9BA-43D5-87BE-67443E8EF086}">
      <p15:sldGuideLst xmlns:p15="http://schemas.microsoft.com/office/powerpoint/2012/main">
        <p15:guide id="1" orient="horz" pos="453" userDrawn="1">
          <p15:clr>
            <a:srgbClr val="717275"/>
          </p15:clr>
        </p15:guide>
        <p15:guide id="3" orient="horz" pos="1360" userDrawn="1">
          <p15:clr>
            <a:srgbClr val="FF96FF"/>
          </p15:clr>
        </p15:guide>
        <p15:guide id="4" orient="horz" pos="3843" userDrawn="1">
          <p15:clr>
            <a:srgbClr val="FF96FF"/>
          </p15:clr>
        </p15:guide>
        <p15:guide id="5" pos="476" userDrawn="1">
          <p15:clr>
            <a:srgbClr val="FF96FF"/>
          </p15:clr>
        </p15:guide>
        <p15:guide id="6" pos="3840" userDrawn="1">
          <p15:clr>
            <a:srgbClr val="FF96FF"/>
          </p15:clr>
        </p15:guide>
        <p15:guide id="7" pos="4157" userDrawn="1">
          <p15:clr>
            <a:srgbClr val="FF96FF"/>
          </p15:clr>
        </p15:guide>
        <p15:guide id="8" pos="7521"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Header - Content and two Pictures">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2F440FA0-69B2-4AE3-A704-4EB1E9E942B2}"/>
              </a:ext>
            </a:extLst>
          </p:cNvPr>
          <p:cNvSpPr>
            <a:spLocks noGrp="1"/>
          </p:cNvSpPr>
          <p:nvPr>
            <p:ph type="body" sz="quarter" idx="17" hasCustomPrompt="1"/>
          </p:nvPr>
        </p:nvSpPr>
        <p:spPr>
          <a:xfrm>
            <a:off x="0" y="1357200"/>
            <a:ext cx="12193200" cy="4743563"/>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smtClean="0"/>
              <a:t>Click to edit Master title style</a:t>
            </a:r>
            <a:endParaRPr lang="en-GB" dirty="0"/>
          </a:p>
        </p:txBody>
      </p:sp>
      <p:sp>
        <p:nvSpPr>
          <p:cNvPr id="10" name="Content Placeholder 10">
            <a:extLst>
              <a:ext uri="{FF2B5EF4-FFF2-40B4-BE49-F238E27FC236}">
                <a16:creationId xmlns:a16="http://schemas.microsoft.com/office/drawing/2014/main" id="{7BAD2C18-3A05-4876-88C4-6928EAEE8417}"/>
              </a:ext>
            </a:extLst>
          </p:cNvPr>
          <p:cNvSpPr>
            <a:spLocks noGrp="1"/>
          </p:cNvSpPr>
          <p:nvPr>
            <p:ph sz="quarter" idx="16" hasCustomPrompt="1"/>
          </p:nvPr>
        </p:nvSpPr>
        <p:spPr>
          <a:xfrm>
            <a:off x="756001" y="2160000"/>
            <a:ext cx="5340000" cy="394200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8">
            <a:extLst>
              <a:ext uri="{FF2B5EF4-FFF2-40B4-BE49-F238E27FC236}">
                <a16:creationId xmlns:a16="http://schemas.microsoft.com/office/drawing/2014/main" id="{6F75C54D-2D3D-4848-9E01-6E68A2C42B26}"/>
              </a:ext>
            </a:extLst>
          </p:cNvPr>
          <p:cNvSpPr>
            <a:spLocks noGrp="1"/>
          </p:cNvSpPr>
          <p:nvPr>
            <p:ph type="pic" sz="quarter" idx="20"/>
          </p:nvPr>
        </p:nvSpPr>
        <p:spPr>
          <a:xfrm>
            <a:off x="6599238" y="3859764"/>
            <a:ext cx="5340000" cy="2240999"/>
          </a:xfrm>
          <a:noFill/>
        </p:spPr>
        <p:txBody>
          <a:bodyPr tIns="144000"/>
          <a:lstStyle>
            <a:lvl1pPr marL="0" indent="0" algn="ctr">
              <a:buNone/>
              <a:defRPr sz="1800"/>
            </a:lvl1pPr>
          </a:lstStyle>
          <a:p>
            <a:r>
              <a:rPr lang="en-US" smtClean="0"/>
              <a:t>Click icon to add picture</a:t>
            </a:r>
            <a:endParaRPr lang="en-GB" dirty="0"/>
          </a:p>
        </p:txBody>
      </p:sp>
      <p:sp>
        <p:nvSpPr>
          <p:cNvPr id="14" name="Picture Placeholder 8">
            <a:extLst>
              <a:ext uri="{FF2B5EF4-FFF2-40B4-BE49-F238E27FC236}">
                <a16:creationId xmlns:a16="http://schemas.microsoft.com/office/drawing/2014/main" id="{8B7E06AF-9D53-4DB7-8A04-2EAEB7558986}"/>
              </a:ext>
            </a:extLst>
          </p:cNvPr>
          <p:cNvSpPr>
            <a:spLocks noGrp="1"/>
          </p:cNvSpPr>
          <p:nvPr>
            <p:ph type="pic" sz="quarter" idx="21"/>
          </p:nvPr>
        </p:nvSpPr>
        <p:spPr>
          <a:xfrm>
            <a:off x="6599238" y="1357313"/>
            <a:ext cx="5340000" cy="2240999"/>
          </a:xfrm>
          <a:noFill/>
        </p:spPr>
        <p:txBody>
          <a:bodyPr tIns="144000"/>
          <a:lstStyle>
            <a:lvl1pPr marL="0" indent="0" algn="ctr">
              <a:buNone/>
              <a:defRPr sz="1800"/>
            </a:lvl1pPr>
          </a:lstStyle>
          <a:p>
            <a:r>
              <a:rPr lang="en-US" smtClean="0"/>
              <a:t>Click icon to add picture</a:t>
            </a:r>
            <a:endParaRPr lang="en-GB" dirty="0"/>
          </a:p>
        </p:txBody>
      </p:sp>
      <p:sp>
        <p:nvSpPr>
          <p:cNvPr id="5" name="hcSlideMaster.Box Header - Content and two Pictures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Content and two Pictures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489022629"/>
      </p:ext>
    </p:extLst>
  </p:cSld>
  <p:clrMapOvr>
    <a:masterClrMapping/>
  </p:clrMapOvr>
  <p:extLst mod="1">
    <p:ext uri="{DCECCB84-F9BA-43D5-87BE-67443E8EF086}">
      <p15:sldGuideLst xmlns:p15="http://schemas.microsoft.com/office/powerpoint/2012/main">
        <p15:guide id="1" orient="horz" pos="453" userDrawn="1">
          <p15:clr>
            <a:srgbClr val="717275"/>
          </p15:clr>
        </p15:guide>
        <p15:guide id="3" orient="horz" pos="1360" userDrawn="1">
          <p15:clr>
            <a:srgbClr val="FF96FF"/>
          </p15:clr>
        </p15:guide>
        <p15:guide id="6" orient="horz" pos="3843" userDrawn="1">
          <p15:clr>
            <a:srgbClr val="FF96FF"/>
          </p15:clr>
        </p15:guide>
        <p15:guide id="7" pos="476" userDrawn="1">
          <p15:clr>
            <a:srgbClr val="FF96FF"/>
          </p15:clr>
        </p15:guide>
        <p15:guide id="8" pos="3840" userDrawn="1">
          <p15:clr>
            <a:srgbClr val="FF96FF"/>
          </p15:clr>
        </p15:guide>
        <p15:guide id="9" pos="4157" userDrawn="1">
          <p15:clr>
            <a:srgbClr val="FF96FF"/>
          </p15:clr>
        </p15:guide>
        <p15:guide id="10" pos="7521"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Header - 3 Boxed title and Content">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0F2F7E28-90F6-4888-B5D9-D6C518BB32ED}"/>
              </a:ext>
            </a:extLst>
          </p:cNvPr>
          <p:cNvSpPr>
            <a:spLocks noGrp="1"/>
          </p:cNvSpPr>
          <p:nvPr>
            <p:ph type="body" sz="quarter" idx="20" hasCustomPrompt="1"/>
          </p:nvPr>
        </p:nvSpPr>
        <p:spPr>
          <a:xfrm>
            <a:off x="0" y="1357201"/>
            <a:ext cx="12192000" cy="4743562"/>
          </a:xfrm>
          <a:solidFill>
            <a:schemeClr val="bg2"/>
          </a:solidFill>
        </p:spPr>
        <p:txBody>
          <a:bodyPr/>
          <a:lstStyle>
            <a:lvl1pPr marL="0" indent="0">
              <a:buNone/>
              <a:defRPr/>
            </a:lvl1pPr>
            <a:lvl2pPr marL="0" indent="0">
              <a:buNone/>
              <a:defRPr/>
            </a:lvl2pPr>
            <a:lvl3pPr marL="0" indent="0">
              <a:buNone/>
              <a:defRPr/>
            </a:lvl3pPr>
            <a:lvl4pPr marL="252000" indent="0">
              <a:buNone/>
              <a:defRPr/>
            </a:lvl4pPr>
            <a:lvl5pPr marL="504000" indent="0">
              <a:buNone/>
              <a:defRPr/>
            </a:lvl5pPr>
          </a:lstStyle>
          <a:p>
            <a:pPr lvl="0"/>
            <a:r>
              <a:rPr lang="en-US" dirty="0"/>
              <a:t> </a:t>
            </a:r>
            <a:endParaRPr lang="en-GB" dirty="0"/>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smtClean="0"/>
              <a:t>Click to edit Master title style</a:t>
            </a:r>
            <a:endParaRPr lang="en-GB" dirty="0"/>
          </a:p>
        </p:txBody>
      </p:sp>
      <p:sp>
        <p:nvSpPr>
          <p:cNvPr id="36" name="Text Placeholder 5">
            <a:extLst>
              <a:ext uri="{FF2B5EF4-FFF2-40B4-BE49-F238E27FC236}">
                <a16:creationId xmlns:a16="http://schemas.microsoft.com/office/drawing/2014/main" id="{163AF3FA-CD37-4BFB-9ED5-125E82D0BD83}"/>
              </a:ext>
            </a:extLst>
          </p:cNvPr>
          <p:cNvSpPr>
            <a:spLocks noGrp="1"/>
          </p:cNvSpPr>
          <p:nvPr>
            <p:ph type="body" sz="quarter" idx="11"/>
          </p:nvPr>
        </p:nvSpPr>
        <p:spPr>
          <a:xfrm>
            <a:off x="757238" y="2159001"/>
            <a:ext cx="3560000" cy="701674"/>
          </a:xfrm>
          <a:solidFill>
            <a:schemeClr val="accent2"/>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smtClean="0"/>
              <a:t>Edit Master text styles</a:t>
            </a:r>
          </a:p>
          <a:p>
            <a:pPr lvl="1"/>
            <a:r>
              <a:rPr lang="en-US" smtClean="0"/>
              <a:t>Second level</a:t>
            </a:r>
          </a:p>
        </p:txBody>
      </p:sp>
      <p:sp>
        <p:nvSpPr>
          <p:cNvPr id="8" name="Content Placeholder 7">
            <a:extLst>
              <a:ext uri="{FF2B5EF4-FFF2-40B4-BE49-F238E27FC236}">
                <a16:creationId xmlns:a16="http://schemas.microsoft.com/office/drawing/2014/main" id="{298F8E66-6C94-40A7-B10D-9D506696DDCD}"/>
              </a:ext>
            </a:extLst>
          </p:cNvPr>
          <p:cNvSpPr>
            <a:spLocks noGrp="1"/>
          </p:cNvSpPr>
          <p:nvPr>
            <p:ph sz="quarter" idx="12"/>
          </p:nvPr>
        </p:nvSpPr>
        <p:spPr>
          <a:xfrm>
            <a:off x="755650" y="2968625"/>
            <a:ext cx="3560000" cy="15128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Picture Placeholder 10">
            <a:extLst>
              <a:ext uri="{FF2B5EF4-FFF2-40B4-BE49-F238E27FC236}">
                <a16:creationId xmlns:a16="http://schemas.microsoft.com/office/drawing/2014/main" id="{20F8FB04-B864-45A7-A035-AA7CEF2DEC8A}"/>
              </a:ext>
            </a:extLst>
          </p:cNvPr>
          <p:cNvSpPr>
            <a:spLocks noGrp="1"/>
          </p:cNvSpPr>
          <p:nvPr>
            <p:ph type="pic" sz="quarter" idx="13"/>
          </p:nvPr>
        </p:nvSpPr>
        <p:spPr>
          <a:xfrm>
            <a:off x="757238" y="4589463"/>
            <a:ext cx="3560000" cy="1511300"/>
          </a:xfrm>
        </p:spPr>
        <p:txBody>
          <a:bodyPr tIns="72000"/>
          <a:lstStyle>
            <a:lvl1pPr marL="0" indent="0" algn="ctr">
              <a:buNone/>
              <a:defRPr sz="1800"/>
            </a:lvl1pPr>
          </a:lstStyle>
          <a:p>
            <a:r>
              <a:rPr lang="en-US" smtClean="0"/>
              <a:t>Click icon to add picture</a:t>
            </a:r>
            <a:endParaRPr lang="en-GB"/>
          </a:p>
        </p:txBody>
      </p:sp>
      <p:sp>
        <p:nvSpPr>
          <p:cNvPr id="37" name="Text Placeholder 5">
            <a:extLst>
              <a:ext uri="{FF2B5EF4-FFF2-40B4-BE49-F238E27FC236}">
                <a16:creationId xmlns:a16="http://schemas.microsoft.com/office/drawing/2014/main" id="{A7FDABBB-D50A-4291-8058-4752636BF03D}"/>
              </a:ext>
            </a:extLst>
          </p:cNvPr>
          <p:cNvSpPr>
            <a:spLocks noGrp="1"/>
          </p:cNvSpPr>
          <p:nvPr>
            <p:ph type="body" sz="quarter" idx="14"/>
          </p:nvPr>
        </p:nvSpPr>
        <p:spPr>
          <a:xfrm>
            <a:off x="4567238" y="2162177"/>
            <a:ext cx="3560000" cy="698498"/>
          </a:xfrm>
          <a:solidFill>
            <a:schemeClr val="accent4"/>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smtClean="0"/>
              <a:t>Edit Master text styles</a:t>
            </a:r>
          </a:p>
          <a:p>
            <a:pPr lvl="1"/>
            <a:r>
              <a:rPr lang="en-US" smtClean="0"/>
              <a:t>Second level</a:t>
            </a:r>
          </a:p>
        </p:txBody>
      </p:sp>
      <p:sp>
        <p:nvSpPr>
          <p:cNvPr id="13" name="Content Placeholder 12">
            <a:extLst>
              <a:ext uri="{FF2B5EF4-FFF2-40B4-BE49-F238E27FC236}">
                <a16:creationId xmlns:a16="http://schemas.microsoft.com/office/drawing/2014/main" id="{5558B06C-F48C-4D2F-85C7-A928E65B98A6}"/>
              </a:ext>
            </a:extLst>
          </p:cNvPr>
          <p:cNvSpPr>
            <a:spLocks noGrp="1"/>
          </p:cNvSpPr>
          <p:nvPr>
            <p:ph sz="quarter" idx="15"/>
          </p:nvPr>
        </p:nvSpPr>
        <p:spPr>
          <a:xfrm>
            <a:off x="4562473" y="2968625"/>
            <a:ext cx="3560000" cy="15128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8" name="Picture Placeholder 37">
            <a:extLst>
              <a:ext uri="{FF2B5EF4-FFF2-40B4-BE49-F238E27FC236}">
                <a16:creationId xmlns:a16="http://schemas.microsoft.com/office/drawing/2014/main" id="{386E4943-BA3E-4AF0-8D58-839214D5CB23}"/>
              </a:ext>
            </a:extLst>
          </p:cNvPr>
          <p:cNvSpPr>
            <a:spLocks noGrp="1"/>
          </p:cNvSpPr>
          <p:nvPr>
            <p:ph type="pic" sz="quarter" idx="16"/>
          </p:nvPr>
        </p:nvSpPr>
        <p:spPr>
          <a:xfrm>
            <a:off x="4562472" y="4589463"/>
            <a:ext cx="3560000" cy="1511300"/>
          </a:xfrm>
        </p:spPr>
        <p:txBody>
          <a:bodyPr tIns="72000"/>
          <a:lstStyle>
            <a:lvl1pPr marL="0" indent="0" algn="ctr">
              <a:buNone/>
              <a:defRPr sz="1800"/>
            </a:lvl1pPr>
          </a:lstStyle>
          <a:p>
            <a:r>
              <a:rPr lang="en-US" smtClean="0"/>
              <a:t>Click icon to add picture</a:t>
            </a:r>
            <a:endParaRPr lang="en-GB"/>
          </a:p>
        </p:txBody>
      </p:sp>
      <p:sp>
        <p:nvSpPr>
          <p:cNvPr id="39" name="Text Placeholder 5">
            <a:extLst>
              <a:ext uri="{FF2B5EF4-FFF2-40B4-BE49-F238E27FC236}">
                <a16:creationId xmlns:a16="http://schemas.microsoft.com/office/drawing/2014/main" id="{D7493B8C-0356-4EC0-9E5C-92AE4FD36D54}"/>
              </a:ext>
            </a:extLst>
          </p:cNvPr>
          <p:cNvSpPr>
            <a:spLocks noGrp="1"/>
          </p:cNvSpPr>
          <p:nvPr>
            <p:ph type="body" sz="quarter" idx="17"/>
          </p:nvPr>
        </p:nvSpPr>
        <p:spPr>
          <a:xfrm>
            <a:off x="8386768" y="2159000"/>
            <a:ext cx="3560000" cy="698498"/>
          </a:xfrm>
          <a:solidFill>
            <a:schemeClr val="accent5"/>
          </a:solidFill>
        </p:spPr>
        <p:txBody>
          <a:bodyPr lIns="72000" tIns="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smtClean="0"/>
              <a:t>Edit Master text styles</a:t>
            </a:r>
          </a:p>
          <a:p>
            <a:pPr lvl="1"/>
            <a:r>
              <a:rPr lang="en-US" smtClean="0"/>
              <a:t>Second level</a:t>
            </a:r>
          </a:p>
        </p:txBody>
      </p:sp>
      <p:sp>
        <p:nvSpPr>
          <p:cNvPr id="41" name="Content Placeholder 40">
            <a:extLst>
              <a:ext uri="{FF2B5EF4-FFF2-40B4-BE49-F238E27FC236}">
                <a16:creationId xmlns:a16="http://schemas.microsoft.com/office/drawing/2014/main" id="{32D53481-49C8-433F-AC61-3FB3864EFD35}"/>
              </a:ext>
            </a:extLst>
          </p:cNvPr>
          <p:cNvSpPr>
            <a:spLocks noGrp="1"/>
          </p:cNvSpPr>
          <p:nvPr>
            <p:ph sz="quarter" idx="18"/>
          </p:nvPr>
        </p:nvSpPr>
        <p:spPr>
          <a:xfrm>
            <a:off x="8378826" y="2965448"/>
            <a:ext cx="3560000" cy="15128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3" name="Picture Placeholder 42">
            <a:extLst>
              <a:ext uri="{FF2B5EF4-FFF2-40B4-BE49-F238E27FC236}">
                <a16:creationId xmlns:a16="http://schemas.microsoft.com/office/drawing/2014/main" id="{5971B98D-6A61-421C-AA7E-C08E9D8D81F3}"/>
              </a:ext>
            </a:extLst>
          </p:cNvPr>
          <p:cNvSpPr>
            <a:spLocks noGrp="1"/>
          </p:cNvSpPr>
          <p:nvPr>
            <p:ph type="pic" sz="quarter" idx="19"/>
          </p:nvPr>
        </p:nvSpPr>
        <p:spPr>
          <a:xfrm>
            <a:off x="8378825" y="4586286"/>
            <a:ext cx="3560000" cy="1511300"/>
          </a:xfrm>
        </p:spPr>
        <p:txBody>
          <a:bodyPr tIns="72000"/>
          <a:lstStyle>
            <a:lvl1pPr marL="0" indent="0" algn="ctr">
              <a:buNone/>
              <a:defRPr sz="1800"/>
            </a:lvl1pPr>
          </a:lstStyle>
          <a:p>
            <a:r>
              <a:rPr lang="en-US" smtClean="0"/>
              <a:t>Click icon to add picture</a:t>
            </a:r>
            <a:endParaRPr lang="en-GB"/>
          </a:p>
        </p:txBody>
      </p:sp>
      <p:sp>
        <p:nvSpPr>
          <p:cNvPr id="5" name="hcSlideMaster.Box Header - 3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3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009928111"/>
      </p:ext>
    </p:extLst>
  </p:cSld>
  <p:clrMapOvr>
    <a:masterClrMapping/>
  </p:clrMapOvr>
  <p:extLst mod="1">
    <p:ext uri="{DCECCB84-F9BA-43D5-87BE-67443E8EF086}">
      <p15:sldGuideLst xmlns:p15="http://schemas.microsoft.com/office/powerpoint/2012/main">
        <p15:guide id="1" orient="horz" pos="277" userDrawn="1">
          <p15:clr>
            <a:srgbClr val="717275"/>
          </p15:clr>
        </p15:guide>
        <p15:guide id="2" orient="horz" pos="795" userDrawn="1">
          <p15:clr>
            <a:srgbClr val="717275"/>
          </p15:clr>
        </p15:guide>
        <p15:guide id="3" orient="horz" pos="1360" userDrawn="1">
          <p15:clr>
            <a:srgbClr val="FF96FF"/>
          </p15:clr>
        </p15:guide>
        <p15:guide id="4" orient="horz" pos="3843" userDrawn="1">
          <p15:clr>
            <a:srgbClr val="FF96FF"/>
          </p15:clr>
        </p15:guide>
        <p15:guide id="5" pos="476" userDrawn="1">
          <p15:clr>
            <a:srgbClr val="FF96FF"/>
          </p15:clr>
        </p15:guide>
        <p15:guide id="6" pos="2718" userDrawn="1">
          <p15:clr>
            <a:srgbClr val="FF96FF"/>
          </p15:clr>
        </p15:guide>
        <p15:guide id="7" pos="2877" userDrawn="1">
          <p15:clr>
            <a:srgbClr val="FF96FF"/>
          </p15:clr>
        </p15:guide>
        <p15:guide id="8" pos="5120" userDrawn="1">
          <p15:clr>
            <a:srgbClr val="FF96FF"/>
          </p15:clr>
        </p15:guide>
        <p15:guide id="9" pos="5278" userDrawn="1">
          <p15:clr>
            <a:srgbClr val="FF96FF"/>
          </p15:clr>
        </p15:guide>
        <p15:guide id="10" pos="7521"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Header - 5 Boxed title and Content">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1CBDB3ED-260A-444B-94C5-54437DFC5D94}"/>
              </a:ext>
            </a:extLst>
          </p:cNvPr>
          <p:cNvSpPr>
            <a:spLocks noGrp="1"/>
          </p:cNvSpPr>
          <p:nvPr>
            <p:ph type="body" sz="quarter" idx="26" hasCustomPrompt="1"/>
          </p:nvPr>
        </p:nvSpPr>
        <p:spPr>
          <a:xfrm>
            <a:off x="0" y="1357201"/>
            <a:ext cx="12192000" cy="4743562"/>
          </a:xfrm>
          <a:solidFill>
            <a:schemeClr val="bg2"/>
          </a:solidFill>
        </p:spPr>
        <p:txBody>
          <a:bodyPr/>
          <a:lstStyle>
            <a:lvl1pPr marL="0" indent="0">
              <a:buNone/>
              <a:defRPr/>
            </a:lvl1pPr>
            <a:lvl2pPr marL="0" indent="0">
              <a:buNone/>
              <a:defRPr/>
            </a:lvl2pPr>
            <a:lvl3pPr marL="0" indent="0">
              <a:buNone/>
              <a:defRPr/>
            </a:lvl3pPr>
            <a:lvl4pPr marL="252000" indent="0">
              <a:buNone/>
              <a:defRPr/>
            </a:lvl4pPr>
            <a:lvl5pPr marL="504000" indent="0">
              <a:buNone/>
              <a:defRPr/>
            </a:lvl5pPr>
          </a:lstStyle>
          <a:p>
            <a:pPr lvl="0"/>
            <a:r>
              <a:rPr lang="en-US" dirty="0"/>
              <a:t> </a:t>
            </a:r>
            <a:endParaRPr lang="en-GB" dirty="0"/>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smtClean="0"/>
              <a:t>Click to edit Master title style</a:t>
            </a:r>
            <a:endParaRPr lang="en-GB" dirty="0"/>
          </a:p>
        </p:txBody>
      </p:sp>
      <p:sp>
        <p:nvSpPr>
          <p:cNvPr id="15" name="Text Placeholder 5">
            <a:extLst>
              <a:ext uri="{FF2B5EF4-FFF2-40B4-BE49-F238E27FC236}">
                <a16:creationId xmlns:a16="http://schemas.microsoft.com/office/drawing/2014/main" id="{33751D8A-7F22-43FB-9265-B515EC79A4D9}"/>
              </a:ext>
            </a:extLst>
          </p:cNvPr>
          <p:cNvSpPr>
            <a:spLocks noGrp="1"/>
          </p:cNvSpPr>
          <p:nvPr>
            <p:ph type="body" sz="quarter" idx="11" hasCustomPrompt="1"/>
          </p:nvPr>
        </p:nvSpPr>
        <p:spPr>
          <a:xfrm>
            <a:off x="755649" y="2159000"/>
            <a:ext cx="2035200" cy="342900"/>
          </a:xfrm>
          <a:solidFill>
            <a:schemeClr val="accent2"/>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6" name="Content Placeholder 5">
            <a:extLst>
              <a:ext uri="{FF2B5EF4-FFF2-40B4-BE49-F238E27FC236}">
                <a16:creationId xmlns:a16="http://schemas.microsoft.com/office/drawing/2014/main" id="{654D1464-24B8-4CF3-88F1-41DCA29FDF6D}"/>
              </a:ext>
            </a:extLst>
          </p:cNvPr>
          <p:cNvSpPr>
            <a:spLocks noGrp="1"/>
          </p:cNvSpPr>
          <p:nvPr>
            <p:ph sz="quarter" idx="12"/>
          </p:nvPr>
        </p:nvSpPr>
        <p:spPr>
          <a:xfrm>
            <a:off x="755649" y="2609850"/>
            <a:ext cx="2035200" cy="2590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Picture Placeholder 8">
            <a:extLst>
              <a:ext uri="{FF2B5EF4-FFF2-40B4-BE49-F238E27FC236}">
                <a16:creationId xmlns:a16="http://schemas.microsoft.com/office/drawing/2014/main" id="{A00E0D18-219C-4225-A990-84EB6045F953}"/>
              </a:ext>
            </a:extLst>
          </p:cNvPr>
          <p:cNvSpPr>
            <a:spLocks noGrp="1"/>
          </p:cNvSpPr>
          <p:nvPr>
            <p:ph type="pic" sz="quarter" idx="13"/>
          </p:nvPr>
        </p:nvSpPr>
        <p:spPr>
          <a:xfrm>
            <a:off x="755649" y="5308600"/>
            <a:ext cx="2035200" cy="792163"/>
          </a:xfrm>
        </p:spPr>
        <p:txBody>
          <a:bodyPr tIns="0"/>
          <a:lstStyle>
            <a:lvl1pPr marL="0" indent="0" algn="ctr">
              <a:buNone/>
              <a:defRPr sz="1600"/>
            </a:lvl1pPr>
          </a:lstStyle>
          <a:p>
            <a:r>
              <a:rPr lang="en-US" smtClean="0"/>
              <a:t>Click icon to add picture</a:t>
            </a:r>
            <a:endParaRPr lang="en-GB"/>
          </a:p>
        </p:txBody>
      </p:sp>
      <p:sp>
        <p:nvSpPr>
          <p:cNvPr id="20" name="Text Placeholder 5">
            <a:extLst>
              <a:ext uri="{FF2B5EF4-FFF2-40B4-BE49-F238E27FC236}">
                <a16:creationId xmlns:a16="http://schemas.microsoft.com/office/drawing/2014/main" id="{CF83073C-C10F-4032-A81F-6B701EDCCFB5}"/>
              </a:ext>
            </a:extLst>
          </p:cNvPr>
          <p:cNvSpPr>
            <a:spLocks noGrp="1"/>
          </p:cNvSpPr>
          <p:nvPr>
            <p:ph type="body" sz="quarter" idx="14" hasCustomPrompt="1"/>
          </p:nvPr>
        </p:nvSpPr>
        <p:spPr>
          <a:xfrm>
            <a:off x="3049614" y="2177019"/>
            <a:ext cx="2035200" cy="342900"/>
          </a:xfrm>
          <a:solidFill>
            <a:schemeClr val="accent4"/>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12" name="Content Placeholder 11">
            <a:extLst>
              <a:ext uri="{FF2B5EF4-FFF2-40B4-BE49-F238E27FC236}">
                <a16:creationId xmlns:a16="http://schemas.microsoft.com/office/drawing/2014/main" id="{64D61A30-6B4B-4757-A826-7C179B81ADE4}"/>
              </a:ext>
            </a:extLst>
          </p:cNvPr>
          <p:cNvSpPr>
            <a:spLocks noGrp="1"/>
          </p:cNvSpPr>
          <p:nvPr>
            <p:ph sz="quarter" idx="15"/>
          </p:nvPr>
        </p:nvSpPr>
        <p:spPr>
          <a:xfrm>
            <a:off x="3048026" y="2609850"/>
            <a:ext cx="2035200" cy="2590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Picture Placeholder 15">
            <a:extLst>
              <a:ext uri="{FF2B5EF4-FFF2-40B4-BE49-F238E27FC236}">
                <a16:creationId xmlns:a16="http://schemas.microsoft.com/office/drawing/2014/main" id="{2C4225E5-3171-42C6-A80F-7AC7599FC112}"/>
              </a:ext>
            </a:extLst>
          </p:cNvPr>
          <p:cNvSpPr>
            <a:spLocks noGrp="1"/>
          </p:cNvSpPr>
          <p:nvPr>
            <p:ph type="pic" sz="quarter" idx="16"/>
          </p:nvPr>
        </p:nvSpPr>
        <p:spPr>
          <a:xfrm>
            <a:off x="3048026" y="5308600"/>
            <a:ext cx="2035200" cy="792163"/>
          </a:xfrm>
        </p:spPr>
        <p:txBody>
          <a:bodyPr tIns="0"/>
          <a:lstStyle>
            <a:lvl1pPr marL="0" indent="0" algn="ctr">
              <a:buNone/>
              <a:defRPr sz="1600"/>
            </a:lvl1pPr>
          </a:lstStyle>
          <a:p>
            <a:r>
              <a:rPr lang="en-US" smtClean="0"/>
              <a:t>Click icon to add picture</a:t>
            </a:r>
            <a:endParaRPr lang="en-GB"/>
          </a:p>
        </p:txBody>
      </p:sp>
      <p:sp>
        <p:nvSpPr>
          <p:cNvPr id="25" name="Text Placeholder 5">
            <a:extLst>
              <a:ext uri="{FF2B5EF4-FFF2-40B4-BE49-F238E27FC236}">
                <a16:creationId xmlns:a16="http://schemas.microsoft.com/office/drawing/2014/main" id="{7158B6D9-3B26-4DB7-83C8-3900F9957915}"/>
              </a:ext>
            </a:extLst>
          </p:cNvPr>
          <p:cNvSpPr>
            <a:spLocks noGrp="1"/>
          </p:cNvSpPr>
          <p:nvPr>
            <p:ph type="body" sz="quarter" idx="17" hasCustomPrompt="1"/>
          </p:nvPr>
        </p:nvSpPr>
        <p:spPr>
          <a:xfrm>
            <a:off x="5343579" y="2177019"/>
            <a:ext cx="2035200" cy="342900"/>
          </a:xfrm>
          <a:solidFill>
            <a:schemeClr val="accent5"/>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18" name="Content Placeholder 17">
            <a:extLst>
              <a:ext uri="{FF2B5EF4-FFF2-40B4-BE49-F238E27FC236}">
                <a16:creationId xmlns:a16="http://schemas.microsoft.com/office/drawing/2014/main" id="{7C7A30BC-39C6-447A-84E3-209169D67028}"/>
              </a:ext>
            </a:extLst>
          </p:cNvPr>
          <p:cNvSpPr>
            <a:spLocks noGrp="1"/>
          </p:cNvSpPr>
          <p:nvPr>
            <p:ph sz="quarter" idx="18"/>
          </p:nvPr>
        </p:nvSpPr>
        <p:spPr>
          <a:xfrm>
            <a:off x="5341990" y="2609850"/>
            <a:ext cx="2035200" cy="2590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1" name="Picture Placeholder 20">
            <a:extLst>
              <a:ext uri="{FF2B5EF4-FFF2-40B4-BE49-F238E27FC236}">
                <a16:creationId xmlns:a16="http://schemas.microsoft.com/office/drawing/2014/main" id="{651D0CBF-5A3C-4D3F-A148-70393C713FDF}"/>
              </a:ext>
            </a:extLst>
          </p:cNvPr>
          <p:cNvSpPr>
            <a:spLocks noGrp="1"/>
          </p:cNvSpPr>
          <p:nvPr>
            <p:ph type="pic" sz="quarter" idx="19"/>
          </p:nvPr>
        </p:nvSpPr>
        <p:spPr>
          <a:xfrm>
            <a:off x="5340403" y="5308600"/>
            <a:ext cx="2035200" cy="792163"/>
          </a:xfrm>
        </p:spPr>
        <p:txBody>
          <a:bodyPr tIns="0"/>
          <a:lstStyle>
            <a:lvl1pPr marL="0" indent="0" algn="ctr">
              <a:buNone/>
              <a:defRPr sz="1600"/>
            </a:lvl1pPr>
          </a:lstStyle>
          <a:p>
            <a:r>
              <a:rPr lang="en-US" smtClean="0"/>
              <a:t>Click icon to add picture</a:t>
            </a:r>
            <a:endParaRPr lang="en-GB"/>
          </a:p>
        </p:txBody>
      </p:sp>
      <p:sp>
        <p:nvSpPr>
          <p:cNvPr id="30" name="Text Placeholder 5">
            <a:extLst>
              <a:ext uri="{FF2B5EF4-FFF2-40B4-BE49-F238E27FC236}">
                <a16:creationId xmlns:a16="http://schemas.microsoft.com/office/drawing/2014/main" id="{DF9630D0-6DF3-4302-8F1F-AC29A02D02BC}"/>
              </a:ext>
            </a:extLst>
          </p:cNvPr>
          <p:cNvSpPr>
            <a:spLocks noGrp="1"/>
          </p:cNvSpPr>
          <p:nvPr>
            <p:ph type="body" sz="quarter" idx="20" hasCustomPrompt="1"/>
          </p:nvPr>
        </p:nvSpPr>
        <p:spPr>
          <a:xfrm>
            <a:off x="7623176" y="2177019"/>
            <a:ext cx="2035200" cy="342900"/>
          </a:xfrm>
          <a:solidFill>
            <a:schemeClr val="accent6"/>
          </a:solidFill>
        </p:spPr>
        <p:txBody>
          <a:bodyPr lIns="72000" tIns="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23" name="Content Placeholder 22">
            <a:extLst>
              <a:ext uri="{FF2B5EF4-FFF2-40B4-BE49-F238E27FC236}">
                <a16:creationId xmlns:a16="http://schemas.microsoft.com/office/drawing/2014/main" id="{6EBC63A6-10D8-4CEC-80D2-40C32B44D6A8}"/>
              </a:ext>
            </a:extLst>
          </p:cNvPr>
          <p:cNvSpPr>
            <a:spLocks noGrp="1"/>
          </p:cNvSpPr>
          <p:nvPr>
            <p:ph sz="quarter" idx="21"/>
          </p:nvPr>
        </p:nvSpPr>
        <p:spPr>
          <a:xfrm>
            <a:off x="7616825" y="2609850"/>
            <a:ext cx="2035200" cy="2590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6" name="Picture Placeholder 25">
            <a:extLst>
              <a:ext uri="{FF2B5EF4-FFF2-40B4-BE49-F238E27FC236}">
                <a16:creationId xmlns:a16="http://schemas.microsoft.com/office/drawing/2014/main" id="{44E6DF0B-B020-4DC3-A3E4-388A77195891}"/>
              </a:ext>
            </a:extLst>
          </p:cNvPr>
          <p:cNvSpPr>
            <a:spLocks noGrp="1"/>
          </p:cNvSpPr>
          <p:nvPr>
            <p:ph type="pic" sz="quarter" idx="22"/>
          </p:nvPr>
        </p:nvSpPr>
        <p:spPr>
          <a:xfrm>
            <a:off x="7623175" y="5308600"/>
            <a:ext cx="2035200" cy="792163"/>
          </a:xfrm>
        </p:spPr>
        <p:txBody>
          <a:bodyPr tIns="0"/>
          <a:lstStyle>
            <a:lvl1pPr marL="0" indent="0" algn="ctr">
              <a:buNone/>
              <a:defRPr sz="1600"/>
            </a:lvl1pPr>
          </a:lstStyle>
          <a:p>
            <a:r>
              <a:rPr lang="en-US" smtClean="0"/>
              <a:t>Click icon to add picture</a:t>
            </a:r>
            <a:endParaRPr lang="en-GB"/>
          </a:p>
        </p:txBody>
      </p:sp>
      <p:sp>
        <p:nvSpPr>
          <p:cNvPr id="35" name="Text Placeholder 5">
            <a:extLst>
              <a:ext uri="{FF2B5EF4-FFF2-40B4-BE49-F238E27FC236}">
                <a16:creationId xmlns:a16="http://schemas.microsoft.com/office/drawing/2014/main" id="{40D0C539-FE82-45F2-ADE5-03FD735462CB}"/>
              </a:ext>
            </a:extLst>
          </p:cNvPr>
          <p:cNvSpPr>
            <a:spLocks noGrp="1"/>
          </p:cNvSpPr>
          <p:nvPr>
            <p:ph type="body" sz="quarter" idx="23" hasCustomPrompt="1"/>
          </p:nvPr>
        </p:nvSpPr>
        <p:spPr>
          <a:xfrm>
            <a:off x="9906001" y="2159000"/>
            <a:ext cx="2035200" cy="342900"/>
          </a:xfrm>
          <a:solidFill>
            <a:schemeClr val="accent1"/>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28" name="Content Placeholder 27">
            <a:extLst>
              <a:ext uri="{FF2B5EF4-FFF2-40B4-BE49-F238E27FC236}">
                <a16:creationId xmlns:a16="http://schemas.microsoft.com/office/drawing/2014/main" id="{281A0A00-A3DD-4D83-BFFD-52096D211464}"/>
              </a:ext>
            </a:extLst>
          </p:cNvPr>
          <p:cNvSpPr>
            <a:spLocks noGrp="1"/>
          </p:cNvSpPr>
          <p:nvPr>
            <p:ph sz="quarter" idx="24"/>
          </p:nvPr>
        </p:nvSpPr>
        <p:spPr>
          <a:xfrm>
            <a:off x="9913939" y="2609850"/>
            <a:ext cx="2035200" cy="2590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1" name="Picture Placeholder 30">
            <a:extLst>
              <a:ext uri="{FF2B5EF4-FFF2-40B4-BE49-F238E27FC236}">
                <a16:creationId xmlns:a16="http://schemas.microsoft.com/office/drawing/2014/main" id="{4A3E8C3E-64C8-40F2-92EE-38E33E0803CA}"/>
              </a:ext>
            </a:extLst>
          </p:cNvPr>
          <p:cNvSpPr>
            <a:spLocks noGrp="1"/>
          </p:cNvSpPr>
          <p:nvPr>
            <p:ph type="pic" sz="quarter" idx="25"/>
          </p:nvPr>
        </p:nvSpPr>
        <p:spPr>
          <a:xfrm>
            <a:off x="9906001" y="5308600"/>
            <a:ext cx="2035200" cy="792163"/>
          </a:xfrm>
        </p:spPr>
        <p:txBody>
          <a:bodyPr tIns="0"/>
          <a:lstStyle>
            <a:lvl1pPr marL="0" indent="0" algn="ctr">
              <a:buNone/>
              <a:defRPr sz="1600"/>
            </a:lvl1pPr>
          </a:lstStyle>
          <a:p>
            <a:r>
              <a:rPr lang="en-US" smtClean="0"/>
              <a:t>Click icon to add picture</a:t>
            </a:r>
            <a:endParaRPr lang="en-GB"/>
          </a:p>
        </p:txBody>
      </p:sp>
      <p:sp>
        <p:nvSpPr>
          <p:cNvPr id="5" name="hcSlideMaster.Box Header - 5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7" name="fcSlideMaster.Box Header - 5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240530294"/>
      </p:ext>
    </p:extLst>
  </p:cSld>
  <p:clrMapOvr>
    <a:masterClrMapping/>
  </p:clrMapOvr>
  <p:extLst mod="1">
    <p:ext uri="{DCECCB84-F9BA-43D5-87BE-67443E8EF086}">
      <p15:sldGuideLst xmlns:p15="http://schemas.microsoft.com/office/powerpoint/2012/main">
        <p15:guide id="1" orient="horz" pos="277" userDrawn="1">
          <p15:clr>
            <a:srgbClr val="717275"/>
          </p15:clr>
        </p15:guide>
        <p15:guide id="2" orient="horz" pos="795" userDrawn="1">
          <p15:clr>
            <a:srgbClr val="717275"/>
          </p15:clr>
        </p15:guide>
        <p15:guide id="3" orient="horz" pos="1360" userDrawn="1">
          <p15:clr>
            <a:srgbClr val="FF96FF"/>
          </p15:clr>
        </p15:guide>
        <p15:guide id="4" orient="horz" pos="3843" userDrawn="1">
          <p15:clr>
            <a:srgbClr val="FF96FF"/>
          </p15:clr>
        </p15:guide>
        <p15:guide id="5" pos="476" userDrawn="1">
          <p15:clr>
            <a:srgbClr val="FF96FF"/>
          </p15:clr>
        </p15:guide>
        <p15:guide id="6" pos="1758" userDrawn="1">
          <p15:clr>
            <a:srgbClr val="FF96FF"/>
          </p15:clr>
        </p15:guide>
        <p15:guide id="7" pos="1916" userDrawn="1">
          <p15:clr>
            <a:srgbClr val="FF96FF"/>
          </p15:clr>
        </p15:guide>
        <p15:guide id="8" pos="3198" userDrawn="1">
          <p15:clr>
            <a:srgbClr val="FF96FF"/>
          </p15:clr>
        </p15:guide>
        <p15:guide id="9" pos="3357" userDrawn="1">
          <p15:clr>
            <a:srgbClr val="FF96FF"/>
          </p15:clr>
        </p15:guide>
        <p15:guide id="10" pos="4639" userDrawn="1">
          <p15:clr>
            <a:srgbClr val="FF96FF"/>
          </p15:clr>
        </p15:guide>
        <p15:guide id="11" pos="4798" userDrawn="1">
          <p15:clr>
            <a:srgbClr val="FF96FF"/>
          </p15:clr>
        </p15:guide>
        <p15:guide id="12" pos="6080" userDrawn="1">
          <p15:clr>
            <a:srgbClr val="FF96FF"/>
          </p15:clr>
        </p15:guide>
        <p15:guide id="13" pos="6239" userDrawn="1">
          <p15:clr>
            <a:srgbClr val="FF96FF"/>
          </p15:clr>
        </p15:guide>
        <p15:guide id="14" pos="7521"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Head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smtClean="0"/>
              <a:t>Click to edit Master title style</a:t>
            </a:r>
            <a:endParaRPr lang="en-GB" dirty="0"/>
          </a:p>
        </p:txBody>
      </p:sp>
      <p:sp>
        <p:nvSpPr>
          <p:cNvPr id="5" name="hcSlideMaster.Box Header Onl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Onl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542843543"/>
      </p:ext>
    </p:extLst>
  </p:cSld>
  <p:clrMapOvr>
    <a:masterClrMapping/>
  </p:clrMapOvr>
  <p:extLst mod="1">
    <p:ext uri="{DCECCB84-F9BA-43D5-87BE-67443E8EF086}">
      <p15:sldGuideLst xmlns:p15="http://schemas.microsoft.com/office/powerpoint/2012/main">
        <p15:guide id="1" orient="horz" pos="453" userDrawn="1">
          <p15:clr>
            <a:srgbClr val="717275"/>
          </p15:clr>
        </p15:guide>
        <p15:guide id="3" orient="horz" pos="1360" userDrawn="1">
          <p15:clr>
            <a:srgbClr val="FF96FF"/>
          </p15:clr>
        </p15:guide>
        <p15:guide id="6" orient="horz" pos="3843" userDrawn="1">
          <p15:clr>
            <a:srgbClr val="FF96FF"/>
          </p15:clr>
        </p15:guide>
        <p15:guide id="7" pos="476" userDrawn="1">
          <p15:clr>
            <a:srgbClr val="FF96FF"/>
          </p15:clr>
        </p15:guide>
        <p15:guide id="10" pos="7521"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3F28EA0-50C3-41C4-8BA5-B5CA28E6FEFE}"/>
              </a:ext>
            </a:extLst>
          </p:cNvPr>
          <p:cNvSpPr>
            <a:spLocks noGrp="1"/>
          </p:cNvSpPr>
          <p:nvPr>
            <p:ph type="body" sz="quarter" idx="19" hasCustomPrompt="1"/>
          </p:nvPr>
        </p:nvSpPr>
        <p:spPr>
          <a:xfrm>
            <a:off x="0" y="1440000"/>
            <a:ext cx="12193200" cy="4660763"/>
          </a:xfrm>
          <a:solidFill>
            <a:schemeClr val="bg2"/>
          </a:solidFill>
        </p:spPr>
        <p:txBody>
          <a:bodyPr/>
          <a:lstStyle>
            <a:lvl1pPr marL="0" indent="0">
              <a:buNone/>
              <a:defRPr/>
            </a:lvl1pPr>
          </a:lstStyle>
          <a:p>
            <a:pPr lvl="0"/>
            <a:r>
              <a:rPr lang="en-GB" dirty="0"/>
              <a:t> </a:t>
            </a:r>
          </a:p>
        </p:txBody>
      </p:sp>
      <p:sp>
        <p:nvSpPr>
          <p:cNvPr id="14" name="Text Placeholder 9">
            <a:extLst>
              <a:ext uri="{FF2B5EF4-FFF2-40B4-BE49-F238E27FC236}">
                <a16:creationId xmlns:a16="http://schemas.microsoft.com/office/drawing/2014/main" id="{00C1D73B-DA24-4465-8AD7-902AD881A8FD}"/>
              </a:ext>
            </a:extLst>
          </p:cNvPr>
          <p:cNvSpPr>
            <a:spLocks noGrp="1"/>
          </p:cNvSpPr>
          <p:nvPr>
            <p:ph type="body" sz="quarter" idx="20"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Content Placeholder 11">
            <a:extLst>
              <a:ext uri="{FF2B5EF4-FFF2-40B4-BE49-F238E27FC236}">
                <a16:creationId xmlns:a16="http://schemas.microsoft.com/office/drawing/2014/main" id="{30953246-894E-4AFF-8DBA-055A88ABC552}"/>
              </a:ext>
            </a:extLst>
          </p:cNvPr>
          <p:cNvSpPr>
            <a:spLocks noGrp="1"/>
          </p:cNvSpPr>
          <p:nvPr>
            <p:ph sz="quarter" idx="17" hasCustomPrompt="1"/>
          </p:nvPr>
        </p:nvSpPr>
        <p:spPr>
          <a:xfrm>
            <a:off x="755649" y="1618262"/>
            <a:ext cx="11184000" cy="360976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55428F21-D19F-4753-B8DE-F5385E934FBB}"/>
              </a:ext>
            </a:extLst>
          </p:cNvPr>
          <p:cNvSpPr>
            <a:spLocks noGrp="1"/>
          </p:cNvSpPr>
          <p:nvPr>
            <p:ph type="title"/>
          </p:nvPr>
        </p:nvSpPr>
        <p:spPr/>
        <p:txBody>
          <a:bodyPr/>
          <a:lstStyle/>
          <a:p>
            <a:r>
              <a:rPr lang="en-US" smtClean="0"/>
              <a:t>Click to edit Master title style</a:t>
            </a:r>
            <a:endParaRPr lang="en-GB" dirty="0"/>
          </a:p>
        </p:txBody>
      </p:sp>
      <p:sp>
        <p:nvSpPr>
          <p:cNvPr id="2" name="hcSlideMaster.On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On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536736991"/>
      </p:ext>
    </p:extLst>
  </p:cSld>
  <p:clrMapOvr>
    <a:masterClrMapping/>
  </p:clrMapOvr>
  <p:extLst mod="1">
    <p:ext uri="{DCECCB84-F9BA-43D5-87BE-67443E8EF086}">
      <p15:sldGuideLst xmlns:p15="http://schemas.microsoft.com/office/powerpoint/2012/main">
        <p15:guide id="1" orient="horz" pos="278" userDrawn="1">
          <p15:clr>
            <a:srgbClr val="717275"/>
          </p15:clr>
        </p15:guide>
        <p15:guide id="2" orient="horz" pos="799" userDrawn="1">
          <p15:clr>
            <a:srgbClr val="717275"/>
          </p15:clr>
        </p15:guide>
        <p15:guide id="3" orient="horz" pos="1020" userDrawn="1">
          <p15:clr>
            <a:srgbClr val="FF96FF"/>
          </p15:clr>
        </p15:guide>
        <p15:guide id="4" orient="horz" pos="3843" userDrawn="1">
          <p15:clr>
            <a:srgbClr val="FF96FF"/>
          </p15:clr>
        </p15:guide>
        <p15:guide id="5" pos="476" userDrawn="1">
          <p15:clr>
            <a:srgbClr val="FF96FF"/>
          </p15:clr>
        </p15:guide>
        <p15:guide id="6" pos="7521"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EB82F792-4C85-44AE-8D3E-218A3F1D036E}"/>
              </a:ext>
            </a:extLst>
          </p:cNvPr>
          <p:cNvSpPr>
            <a:spLocks noGrp="1"/>
          </p:cNvSpPr>
          <p:nvPr>
            <p:ph type="body" sz="quarter" idx="20" hasCustomPrompt="1"/>
          </p:nvPr>
        </p:nvSpPr>
        <p:spPr>
          <a:xfrm>
            <a:off x="0" y="1440000"/>
            <a:ext cx="12193200" cy="4660763"/>
          </a:xfrm>
          <a:solidFill>
            <a:schemeClr val="bg2"/>
          </a:solidFill>
        </p:spPr>
        <p:txBody>
          <a:bodyPr/>
          <a:lstStyle>
            <a:lvl1pPr marL="0" indent="0">
              <a:buNone/>
              <a:defRPr/>
            </a:lvl1pPr>
          </a:lstStyle>
          <a:p>
            <a:pPr lvl="0"/>
            <a:r>
              <a:rPr lang="en-GB" dirty="0"/>
              <a:t> </a:t>
            </a:r>
          </a:p>
        </p:txBody>
      </p:sp>
      <p:sp>
        <p:nvSpPr>
          <p:cNvPr id="13" name="Text Placeholder 9">
            <a:extLst>
              <a:ext uri="{FF2B5EF4-FFF2-40B4-BE49-F238E27FC236}">
                <a16:creationId xmlns:a16="http://schemas.microsoft.com/office/drawing/2014/main" id="{6F883360-7F23-4C19-A522-86C528840AB0}"/>
              </a:ext>
            </a:extLst>
          </p:cNvPr>
          <p:cNvSpPr>
            <a:spLocks noGrp="1"/>
          </p:cNvSpPr>
          <p:nvPr>
            <p:ph type="body" sz="quarter" idx="21"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Content Placeholder 11">
            <a:extLst>
              <a:ext uri="{FF2B5EF4-FFF2-40B4-BE49-F238E27FC236}">
                <a16:creationId xmlns:a16="http://schemas.microsoft.com/office/drawing/2014/main" id="{04411D71-2260-47AF-A67B-EFA74D9D6B12}"/>
              </a:ext>
            </a:extLst>
          </p:cNvPr>
          <p:cNvSpPr>
            <a:spLocks noGrp="1"/>
          </p:cNvSpPr>
          <p:nvPr>
            <p:ph sz="quarter" idx="17" hasCustomPrompt="1"/>
          </p:nvPr>
        </p:nvSpPr>
        <p:spPr>
          <a:xfrm>
            <a:off x="756001" y="1620001"/>
            <a:ext cx="5340000" cy="360976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27095559-5A5B-499E-AC2F-1976600FAEC3}"/>
              </a:ext>
            </a:extLst>
          </p:cNvPr>
          <p:cNvSpPr>
            <a:spLocks noGrp="1"/>
          </p:cNvSpPr>
          <p:nvPr>
            <p:ph sz="quarter" idx="19" hasCustomPrompt="1"/>
          </p:nvPr>
        </p:nvSpPr>
        <p:spPr>
          <a:xfrm>
            <a:off x="6599999" y="1620001"/>
            <a:ext cx="5340000" cy="360976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E9D1316E-A663-4C4A-9403-C7E85C3249FE}"/>
              </a:ext>
            </a:extLst>
          </p:cNvPr>
          <p:cNvSpPr>
            <a:spLocks noGrp="1"/>
          </p:cNvSpPr>
          <p:nvPr>
            <p:ph type="title"/>
          </p:nvPr>
        </p:nvSpPr>
        <p:spPr/>
        <p:txBody>
          <a:bodyPr/>
          <a:lstStyle/>
          <a:p>
            <a:r>
              <a:rPr lang="en-US" smtClean="0"/>
              <a:t>Click to edit Master title style</a:t>
            </a:r>
            <a:endParaRPr lang="en-GB"/>
          </a:p>
        </p:txBody>
      </p:sp>
      <p:sp>
        <p:nvSpPr>
          <p:cNvPr id="2" name="hcSlideMaster.Two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Two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271219001"/>
      </p:ext>
    </p:extLst>
  </p:cSld>
  <p:clrMapOvr>
    <a:masterClrMapping/>
  </p:clrMapOvr>
  <p:extLst mod="1">
    <p:ext uri="{DCECCB84-F9BA-43D5-87BE-67443E8EF086}">
      <p15:sldGuideLst xmlns:p15="http://schemas.microsoft.com/office/powerpoint/2012/main">
        <p15:guide id="1" orient="horz" pos="278" userDrawn="1">
          <p15:clr>
            <a:srgbClr val="717275"/>
          </p15:clr>
        </p15:guide>
        <p15:guide id="2" orient="horz" pos="799" userDrawn="1">
          <p15:clr>
            <a:srgbClr val="717275"/>
          </p15:clr>
        </p15:guide>
        <p15:guide id="3" orient="horz" pos="1020" userDrawn="1">
          <p15:clr>
            <a:srgbClr val="FF96FF"/>
          </p15:clr>
        </p15:guide>
        <p15:guide id="4" orient="horz" pos="3843" userDrawn="1">
          <p15:clr>
            <a:srgbClr val="FF96FF"/>
          </p15:clr>
        </p15:guide>
        <p15:guide id="5" pos="476" userDrawn="1">
          <p15:clr>
            <a:srgbClr val="FF96FF"/>
          </p15:clr>
        </p15:guide>
        <p15:guide id="6" pos="3840" userDrawn="1">
          <p15:clr>
            <a:srgbClr val="FF96FF"/>
          </p15:clr>
        </p15:guide>
        <p15:guide id="7" pos="4157" userDrawn="1">
          <p15:clr>
            <a:srgbClr val="FF96FF"/>
          </p15:clr>
        </p15:guide>
        <p15:guide id="8" pos="7521"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5FFAB743-17D7-490F-8011-022CB6FA005B}"/>
              </a:ext>
            </a:extLst>
          </p:cNvPr>
          <p:cNvSpPr>
            <a:spLocks noGrp="1"/>
          </p:cNvSpPr>
          <p:nvPr>
            <p:ph type="body" sz="quarter" idx="20" hasCustomPrompt="1"/>
          </p:nvPr>
        </p:nvSpPr>
        <p:spPr>
          <a:xfrm>
            <a:off x="0" y="1440000"/>
            <a:ext cx="12193200" cy="4660763"/>
          </a:xfrm>
          <a:solidFill>
            <a:schemeClr val="bg2"/>
          </a:solidFill>
        </p:spPr>
        <p:txBody>
          <a:bodyPr/>
          <a:lstStyle>
            <a:lvl1pPr marL="0" indent="0">
              <a:buNone/>
              <a:defRPr/>
            </a:lvl1pPr>
          </a:lstStyle>
          <a:p>
            <a:pPr lvl="0"/>
            <a:r>
              <a:rPr lang="en-GB" dirty="0"/>
              <a:t> </a:t>
            </a:r>
          </a:p>
        </p:txBody>
      </p:sp>
      <p:sp>
        <p:nvSpPr>
          <p:cNvPr id="15" name="Text Placeholder 9">
            <a:extLst>
              <a:ext uri="{FF2B5EF4-FFF2-40B4-BE49-F238E27FC236}">
                <a16:creationId xmlns:a16="http://schemas.microsoft.com/office/drawing/2014/main" id="{5642C8CA-3B6D-4A4D-9D11-579350D99B4A}"/>
              </a:ext>
            </a:extLst>
          </p:cNvPr>
          <p:cNvSpPr>
            <a:spLocks noGrp="1"/>
          </p:cNvSpPr>
          <p:nvPr>
            <p:ph type="body" sz="quarter" idx="21"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Content Placeholder 11">
            <a:extLst>
              <a:ext uri="{FF2B5EF4-FFF2-40B4-BE49-F238E27FC236}">
                <a16:creationId xmlns:a16="http://schemas.microsoft.com/office/drawing/2014/main" id="{B5F38A2C-ECFC-485E-ACEA-B8B1F65D2E9C}"/>
              </a:ext>
            </a:extLst>
          </p:cNvPr>
          <p:cNvSpPr>
            <a:spLocks noGrp="1"/>
          </p:cNvSpPr>
          <p:nvPr>
            <p:ph sz="quarter" idx="17" hasCustomPrompt="1"/>
          </p:nvPr>
        </p:nvSpPr>
        <p:spPr>
          <a:xfrm>
            <a:off x="756001" y="1620001"/>
            <a:ext cx="3560000" cy="360802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11">
            <a:extLst>
              <a:ext uri="{FF2B5EF4-FFF2-40B4-BE49-F238E27FC236}">
                <a16:creationId xmlns:a16="http://schemas.microsoft.com/office/drawing/2014/main" id="{F3684ECE-F808-4BAD-A909-53842AA0E7BF}"/>
              </a:ext>
            </a:extLst>
          </p:cNvPr>
          <p:cNvSpPr>
            <a:spLocks noGrp="1"/>
          </p:cNvSpPr>
          <p:nvPr>
            <p:ph sz="quarter" idx="18" hasCustomPrompt="1"/>
          </p:nvPr>
        </p:nvSpPr>
        <p:spPr>
          <a:xfrm>
            <a:off x="4568001" y="1620001"/>
            <a:ext cx="3560000" cy="360802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12">
            <a:extLst>
              <a:ext uri="{FF2B5EF4-FFF2-40B4-BE49-F238E27FC236}">
                <a16:creationId xmlns:a16="http://schemas.microsoft.com/office/drawing/2014/main" id="{BC8CB614-BEA6-48BE-BAD1-B6D04F961AFC}"/>
              </a:ext>
            </a:extLst>
          </p:cNvPr>
          <p:cNvSpPr>
            <a:spLocks noGrp="1"/>
          </p:cNvSpPr>
          <p:nvPr>
            <p:ph sz="quarter" idx="19" hasCustomPrompt="1"/>
          </p:nvPr>
        </p:nvSpPr>
        <p:spPr>
          <a:xfrm>
            <a:off x="8380000" y="1620001"/>
            <a:ext cx="3560000" cy="360802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604748D3-2478-466C-B368-88FF3905CAC0}"/>
              </a:ext>
            </a:extLst>
          </p:cNvPr>
          <p:cNvSpPr>
            <a:spLocks noGrp="1"/>
          </p:cNvSpPr>
          <p:nvPr>
            <p:ph type="title"/>
          </p:nvPr>
        </p:nvSpPr>
        <p:spPr/>
        <p:txBody>
          <a:bodyPr/>
          <a:lstStyle/>
          <a:p>
            <a:r>
              <a:rPr lang="en-US" smtClean="0"/>
              <a:t>Click to edit Master title style</a:t>
            </a:r>
            <a:endParaRPr lang="en-GB"/>
          </a:p>
        </p:txBody>
      </p:sp>
      <p:sp>
        <p:nvSpPr>
          <p:cNvPr id="2" name="hcSlideMaster.Thre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Thre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464627803"/>
      </p:ext>
    </p:extLst>
  </p:cSld>
  <p:clrMapOvr>
    <a:masterClrMapping/>
  </p:clrMapOvr>
  <p:extLst mod="1">
    <p:ext uri="{DCECCB84-F9BA-43D5-87BE-67443E8EF086}">
      <p15:sldGuideLst xmlns:p15="http://schemas.microsoft.com/office/powerpoint/2012/main">
        <p15:guide id="1" orient="horz" pos="278" userDrawn="1">
          <p15:clr>
            <a:srgbClr val="717275"/>
          </p15:clr>
        </p15:guide>
        <p15:guide id="2" orient="horz" pos="799" userDrawn="1">
          <p15:clr>
            <a:srgbClr val="717275"/>
          </p15:clr>
        </p15:guide>
        <p15:guide id="3" orient="horz" pos="1020" userDrawn="1">
          <p15:clr>
            <a:srgbClr val="FF96FF"/>
          </p15:clr>
        </p15:guide>
        <p15:guide id="4" orient="horz" pos="3843" userDrawn="1">
          <p15:clr>
            <a:srgbClr val="FF96FF"/>
          </p15:clr>
        </p15:guide>
        <p15:guide id="5" pos="476" userDrawn="1">
          <p15:clr>
            <a:srgbClr val="FF96FF"/>
          </p15:clr>
        </p15:guide>
        <p15:guide id="6" pos="2718" userDrawn="1">
          <p15:clr>
            <a:srgbClr val="FF96FF"/>
          </p15:clr>
        </p15:guide>
        <p15:guide id="7" pos="2877" userDrawn="1">
          <p15:clr>
            <a:srgbClr val="FF96FF"/>
          </p15:clr>
        </p15:guide>
        <p15:guide id="8" pos="5120" userDrawn="1">
          <p15:clr>
            <a:srgbClr val="FF96FF"/>
          </p15:clr>
        </p15:guide>
        <p15:guide id="9" pos="5278" userDrawn="1">
          <p15:clr>
            <a:srgbClr val="FF96FF"/>
          </p15:clr>
        </p15:guide>
        <p15:guide id="10" pos="7521"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9D6B6456-0CE0-4417-9E3B-E17C5DDAC991}"/>
              </a:ext>
            </a:extLst>
          </p:cNvPr>
          <p:cNvSpPr>
            <a:spLocks noGrp="1"/>
          </p:cNvSpPr>
          <p:nvPr>
            <p:ph type="body" sz="quarter" idx="19" hasCustomPrompt="1"/>
          </p:nvPr>
        </p:nvSpPr>
        <p:spPr>
          <a:xfrm>
            <a:off x="0" y="1440000"/>
            <a:ext cx="12193200" cy="4660763"/>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Picture Placeholder 8">
            <a:extLst>
              <a:ext uri="{FF2B5EF4-FFF2-40B4-BE49-F238E27FC236}">
                <a16:creationId xmlns:a16="http://schemas.microsoft.com/office/drawing/2014/main" id="{501BC94E-8AD5-4CF2-A4B5-B04C2B7873D3}"/>
              </a:ext>
            </a:extLst>
          </p:cNvPr>
          <p:cNvSpPr>
            <a:spLocks noGrp="1"/>
          </p:cNvSpPr>
          <p:nvPr>
            <p:ph type="pic" sz="quarter" idx="12"/>
          </p:nvPr>
        </p:nvSpPr>
        <p:spPr>
          <a:xfrm>
            <a:off x="6599238" y="1439863"/>
            <a:ext cx="5340000" cy="4660763"/>
          </a:xfrm>
          <a:noFill/>
        </p:spPr>
        <p:txBody>
          <a:bodyPr tIns="144000"/>
          <a:lstStyle>
            <a:lvl1pPr marL="0" indent="0" algn="ctr">
              <a:buNone/>
              <a:defRPr sz="1800"/>
            </a:lvl1pPr>
          </a:lstStyle>
          <a:p>
            <a:r>
              <a:rPr lang="en-US" smtClean="0"/>
              <a:t>Click icon to add picture</a:t>
            </a:r>
            <a:endParaRPr lang="en-GB" dirty="0"/>
          </a:p>
        </p:txBody>
      </p:sp>
      <p:sp>
        <p:nvSpPr>
          <p:cNvPr id="11" name="Content Placeholder 11">
            <a:extLst>
              <a:ext uri="{FF2B5EF4-FFF2-40B4-BE49-F238E27FC236}">
                <a16:creationId xmlns:a16="http://schemas.microsoft.com/office/drawing/2014/main" id="{195085D3-E81E-41B3-B9A0-0A2D95E9DDE7}"/>
              </a:ext>
            </a:extLst>
          </p:cNvPr>
          <p:cNvSpPr>
            <a:spLocks noGrp="1"/>
          </p:cNvSpPr>
          <p:nvPr>
            <p:ph sz="quarter" idx="17" hasCustomPrompt="1"/>
          </p:nvPr>
        </p:nvSpPr>
        <p:spPr>
          <a:xfrm>
            <a:off x="756001" y="1620001"/>
            <a:ext cx="5340000" cy="4480762"/>
          </a:xfrm>
        </p:spPr>
        <p:txBody>
          <a:bodyPr tIns="0"/>
          <a:lstStyle/>
          <a:p>
            <a:pPr marL="0" marR="0" lvl="0" indent="0" algn="l" defTabSz="914348" rtl="0" eaLnBrk="1" fontAlgn="auto" latinLnBrk="0" hangingPunct="1">
              <a:lnSpc>
                <a:spcPct val="98000"/>
              </a:lnSpc>
              <a:spcBef>
                <a:spcPts val="1000"/>
              </a:spcBef>
              <a:spcAft>
                <a:spcPts val="0"/>
              </a:spcAft>
              <a:buClr>
                <a:schemeClr val="accent2"/>
              </a:buClr>
              <a:buSzTx/>
              <a:buFont typeface="Arial" panose="020B0604020202020204" pitchFamily="34" charset="0"/>
              <a:buNone/>
              <a:tabLst/>
              <a:defRPr/>
            </a:pPr>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10D55A49-B3B7-47B2-8064-5C87EE5EA004}"/>
              </a:ext>
            </a:extLst>
          </p:cNvPr>
          <p:cNvSpPr>
            <a:spLocks noGrp="1"/>
          </p:cNvSpPr>
          <p:nvPr>
            <p:ph type="title"/>
          </p:nvPr>
        </p:nvSpPr>
        <p:spPr/>
        <p:txBody>
          <a:bodyPr/>
          <a:lstStyle/>
          <a:p>
            <a:r>
              <a:rPr lang="en-US" smtClean="0"/>
              <a:t>Click to edit Master title style</a:t>
            </a:r>
            <a:endParaRPr lang="en-GB"/>
          </a:p>
        </p:txBody>
      </p:sp>
      <p:sp>
        <p:nvSpPr>
          <p:cNvPr id="2" name="hcSlideMaster.Content and Pictur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Content and Pictur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801932540"/>
      </p:ext>
    </p:extLst>
  </p:cSld>
  <p:clrMapOvr>
    <a:masterClrMapping/>
  </p:clrMapOvr>
  <p:extLst mod="1">
    <p:ext uri="{DCECCB84-F9BA-43D5-87BE-67443E8EF086}">
      <p15:sldGuideLst xmlns:p15="http://schemas.microsoft.com/office/powerpoint/2012/main">
        <p15:guide id="1" orient="horz" pos="278" userDrawn="1">
          <p15:clr>
            <a:srgbClr val="717275"/>
          </p15:clr>
        </p15:guide>
        <p15:guide id="2" orient="horz" pos="799" userDrawn="1">
          <p15:clr>
            <a:srgbClr val="717275"/>
          </p15:clr>
        </p15:guide>
        <p15:guide id="3" orient="horz" pos="1020" userDrawn="1">
          <p15:clr>
            <a:srgbClr val="FF96FF"/>
          </p15:clr>
        </p15:guide>
        <p15:guide id="4" orient="horz" pos="3843" userDrawn="1">
          <p15:clr>
            <a:srgbClr val="FF96FF"/>
          </p15:clr>
        </p15:guide>
        <p15:guide id="5" pos="476" userDrawn="1">
          <p15:clr>
            <a:srgbClr val="FF96FF"/>
          </p15:clr>
        </p15:guide>
        <p15:guide id="6" pos="3840" userDrawn="1">
          <p15:clr>
            <a:srgbClr val="FF96FF"/>
          </p15:clr>
        </p15:guide>
        <p15:guide id="7" pos="4157" userDrawn="1">
          <p15:clr>
            <a:srgbClr val="FF96FF"/>
          </p15:clr>
        </p15:guide>
        <p15:guide id="8" pos="7521"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Two Pictures">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065A478-BDE5-443C-9696-A8ECCEEFEB33}"/>
              </a:ext>
            </a:extLst>
          </p:cNvPr>
          <p:cNvSpPr>
            <a:spLocks noGrp="1"/>
          </p:cNvSpPr>
          <p:nvPr>
            <p:ph type="body" sz="quarter" idx="19" hasCustomPrompt="1"/>
          </p:nvPr>
        </p:nvSpPr>
        <p:spPr>
          <a:xfrm>
            <a:off x="0" y="1440000"/>
            <a:ext cx="12193200" cy="4660763"/>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Picture Placeholder 8">
            <a:extLst>
              <a:ext uri="{FF2B5EF4-FFF2-40B4-BE49-F238E27FC236}">
                <a16:creationId xmlns:a16="http://schemas.microsoft.com/office/drawing/2014/main" id="{501BC94E-8AD5-4CF2-A4B5-B04C2B7873D3}"/>
              </a:ext>
            </a:extLst>
          </p:cNvPr>
          <p:cNvSpPr>
            <a:spLocks noGrp="1"/>
          </p:cNvSpPr>
          <p:nvPr>
            <p:ph type="pic" sz="quarter" idx="12"/>
          </p:nvPr>
        </p:nvSpPr>
        <p:spPr>
          <a:xfrm>
            <a:off x="6600000" y="1438627"/>
            <a:ext cx="5340000" cy="2204450"/>
          </a:xfrm>
          <a:noFill/>
        </p:spPr>
        <p:txBody>
          <a:bodyPr tIns="144000"/>
          <a:lstStyle>
            <a:lvl1pPr marL="0" indent="0" algn="ctr">
              <a:buNone/>
              <a:defRPr sz="1800"/>
            </a:lvl1pPr>
          </a:lstStyle>
          <a:p>
            <a:r>
              <a:rPr lang="en-US" smtClean="0"/>
              <a:t>Click icon to add picture</a:t>
            </a:r>
            <a:endParaRPr lang="en-GB" dirty="0"/>
          </a:p>
        </p:txBody>
      </p:sp>
      <p:sp>
        <p:nvSpPr>
          <p:cNvPr id="7" name="Picture Placeholder 81">
            <a:extLst>
              <a:ext uri="{FF2B5EF4-FFF2-40B4-BE49-F238E27FC236}">
                <a16:creationId xmlns:a16="http://schemas.microsoft.com/office/drawing/2014/main" id="{ACAA190F-BCAE-4717-ADF1-61A727B8FFD6}"/>
              </a:ext>
            </a:extLst>
          </p:cNvPr>
          <p:cNvSpPr>
            <a:spLocks noGrp="1"/>
          </p:cNvSpPr>
          <p:nvPr>
            <p:ph type="pic" sz="quarter" idx="13"/>
          </p:nvPr>
        </p:nvSpPr>
        <p:spPr>
          <a:xfrm>
            <a:off x="6600000" y="3896313"/>
            <a:ext cx="5340000" cy="2205068"/>
          </a:xfrm>
          <a:noFill/>
        </p:spPr>
        <p:txBody>
          <a:bodyPr tIns="144000"/>
          <a:lstStyle>
            <a:lvl1pPr marL="0" indent="0" algn="ctr">
              <a:buNone/>
              <a:defRPr sz="1800"/>
            </a:lvl1pPr>
          </a:lstStyle>
          <a:p>
            <a:r>
              <a:rPr lang="en-US" smtClean="0"/>
              <a:t>Click icon to add picture</a:t>
            </a:r>
            <a:endParaRPr lang="en-GB" dirty="0"/>
          </a:p>
        </p:txBody>
      </p:sp>
      <p:sp>
        <p:nvSpPr>
          <p:cNvPr id="11" name="Content Placeholder 11">
            <a:extLst>
              <a:ext uri="{FF2B5EF4-FFF2-40B4-BE49-F238E27FC236}">
                <a16:creationId xmlns:a16="http://schemas.microsoft.com/office/drawing/2014/main" id="{F82A98BA-F432-417A-A11F-027E2AD47B87}"/>
              </a:ext>
            </a:extLst>
          </p:cNvPr>
          <p:cNvSpPr>
            <a:spLocks noGrp="1"/>
          </p:cNvSpPr>
          <p:nvPr>
            <p:ph sz="quarter" idx="17" hasCustomPrompt="1"/>
          </p:nvPr>
        </p:nvSpPr>
        <p:spPr>
          <a:xfrm>
            <a:off x="756001" y="1620001"/>
            <a:ext cx="5340000" cy="4481999"/>
          </a:xfrm>
        </p:spPr>
        <p:txBody>
          <a:bodyPr tIns="0"/>
          <a:lstStyle/>
          <a:p>
            <a:pPr marL="0" marR="0" lvl="0" indent="0" algn="l" defTabSz="914348" rtl="0" eaLnBrk="1" fontAlgn="auto" latinLnBrk="0" hangingPunct="1">
              <a:lnSpc>
                <a:spcPct val="98000"/>
              </a:lnSpc>
              <a:spcBef>
                <a:spcPts val="1000"/>
              </a:spcBef>
              <a:spcAft>
                <a:spcPts val="0"/>
              </a:spcAft>
              <a:buClr>
                <a:schemeClr val="accent2"/>
              </a:buClr>
              <a:buSzTx/>
              <a:buFont typeface="Arial" panose="020B0604020202020204" pitchFamily="34" charset="0"/>
              <a:buNone/>
              <a:tabLst/>
              <a:defRPr/>
            </a:pPr>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C032A2EB-F839-4585-88D6-E2058797AD9F}"/>
              </a:ext>
            </a:extLst>
          </p:cNvPr>
          <p:cNvSpPr>
            <a:spLocks noGrp="1"/>
          </p:cNvSpPr>
          <p:nvPr>
            <p:ph type="title"/>
          </p:nvPr>
        </p:nvSpPr>
        <p:spPr/>
        <p:txBody>
          <a:bodyPr/>
          <a:lstStyle/>
          <a:p>
            <a:r>
              <a:rPr lang="en-US" smtClean="0"/>
              <a:t>Click to edit Master title style</a:t>
            </a:r>
            <a:endParaRPr lang="en-GB"/>
          </a:p>
        </p:txBody>
      </p:sp>
      <p:sp>
        <p:nvSpPr>
          <p:cNvPr id="2" name="hcSlideMaster.Content and Two Pictures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Content and Two Pictures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703834541"/>
      </p:ext>
    </p:extLst>
  </p:cSld>
  <p:clrMapOvr>
    <a:masterClrMapping/>
  </p:clrMapOvr>
  <p:extLst mod="1">
    <p:ext uri="{DCECCB84-F9BA-43D5-87BE-67443E8EF086}">
      <p15:sldGuideLst xmlns:p15="http://schemas.microsoft.com/office/powerpoint/2012/main">
        <p15:guide id="1" orient="horz" pos="278" userDrawn="1">
          <p15:clr>
            <a:srgbClr val="717275"/>
          </p15:clr>
        </p15:guide>
        <p15:guide id="2" orient="horz" pos="799" userDrawn="1">
          <p15:clr>
            <a:srgbClr val="717275"/>
          </p15:clr>
        </p15:guide>
        <p15:guide id="3" orient="horz" pos="1020" userDrawn="1">
          <p15:clr>
            <a:srgbClr val="FF96FF"/>
          </p15:clr>
        </p15:guide>
        <p15:guide id="6" orient="horz" pos="3843" userDrawn="1">
          <p15:clr>
            <a:srgbClr val="FF96FF"/>
          </p15:clr>
        </p15:guide>
        <p15:guide id="7" pos="476" userDrawn="1">
          <p15:clr>
            <a:srgbClr val="FF96FF"/>
          </p15:clr>
        </p15:guide>
        <p15:guide id="8" pos="3840" userDrawn="1">
          <p15:clr>
            <a:srgbClr val="FF96FF"/>
          </p15:clr>
        </p15:guide>
        <p15:guide id="9" pos="4157" userDrawn="1">
          <p15:clr>
            <a:srgbClr val="FF96FF"/>
          </p15:clr>
        </p15:guide>
        <p15:guide id="10" pos="7521"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hort - Lef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0" y="450000"/>
            <a:ext cx="12192000" cy="5652000"/>
          </a:xfrm>
          <a:solidFill>
            <a:schemeClr val="bg2"/>
          </a:solidFill>
        </p:spPr>
        <p:txBody>
          <a:bodyPr lIns="504000" bIns="288000" anchor="b"/>
          <a:lstStyle>
            <a:lvl1pPr marL="0" indent="0" algn="ctr">
              <a:buNone/>
              <a:defRPr sz="1800">
                <a:solidFill>
                  <a:schemeClr val="tx1"/>
                </a:solidFill>
              </a:defRPr>
            </a:lvl1pPr>
          </a:lstStyle>
          <a:p>
            <a:r>
              <a:rPr lang="en-US" smtClean="0"/>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Text Placeholder 6">
            <a:extLst>
              <a:ext uri="{FF2B5EF4-FFF2-40B4-BE49-F238E27FC236}">
                <a16:creationId xmlns:a16="http://schemas.microsoft.com/office/drawing/2014/main" id="{4A23F6FD-53CE-4CDC-AE1B-C8DEFE54FAB0}"/>
              </a:ext>
            </a:extLst>
          </p:cNvPr>
          <p:cNvSpPr>
            <a:spLocks noGrp="1"/>
          </p:cNvSpPr>
          <p:nvPr>
            <p:ph type="body" sz="quarter" idx="15" hasCustomPrompt="1"/>
          </p:nvPr>
        </p:nvSpPr>
        <p:spPr>
          <a:xfrm>
            <a:off x="0" y="949244"/>
            <a:ext cx="252000" cy="1260000"/>
          </a:xfrm>
          <a:solidFill>
            <a:srgbClr val="FC4C02"/>
          </a:solidFill>
        </p:spPr>
        <p:txBody>
          <a:bodyPr/>
          <a:lstStyle>
            <a:lvl1pPr marL="0" indent="0">
              <a:buNone/>
              <a:defRPr/>
            </a:lvl1pPr>
          </a:lstStyle>
          <a:p>
            <a:pPr lvl="0"/>
            <a:r>
              <a:rPr lang="en-US" dirty="0"/>
              <a:t>  </a:t>
            </a:r>
            <a:endParaRPr lang="en-GB" dirty="0"/>
          </a:p>
        </p:txBody>
      </p:sp>
      <p:sp>
        <p:nvSpPr>
          <p:cNvPr id="8" name="Text Placeholder 6">
            <a:extLst>
              <a:ext uri="{FF2B5EF4-FFF2-40B4-BE49-F238E27FC236}">
                <a16:creationId xmlns:a16="http://schemas.microsoft.com/office/drawing/2014/main" id="{B22FDCE9-7E54-467A-AABD-251F9D2B5E3A}"/>
              </a:ext>
            </a:extLst>
          </p:cNvPr>
          <p:cNvSpPr>
            <a:spLocks noGrp="1"/>
          </p:cNvSpPr>
          <p:nvPr>
            <p:ph type="body" sz="quarter" idx="16" hasCustomPrompt="1"/>
          </p:nvPr>
        </p:nvSpPr>
        <p:spPr>
          <a:xfrm>
            <a:off x="252000" y="697482"/>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4B9E8443-BC1B-4EC5-B12A-F2C5841892B5}"/>
              </a:ext>
            </a:extLst>
          </p:cNvPr>
          <p:cNvSpPr>
            <a:spLocks noGrp="1"/>
          </p:cNvSpPr>
          <p:nvPr>
            <p:ph type="body" sz="quarter" idx="17" hasCustomPrompt="1"/>
          </p:nvPr>
        </p:nvSpPr>
        <p:spPr>
          <a:xfrm>
            <a:off x="252413" y="949244"/>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2" name="Title 1">
            <a:extLst>
              <a:ext uri="{FF2B5EF4-FFF2-40B4-BE49-F238E27FC236}">
                <a16:creationId xmlns:a16="http://schemas.microsoft.com/office/drawing/2014/main" id="{1B9E721B-418A-410D-B681-98E3D64A16E1}"/>
              </a:ext>
            </a:extLst>
          </p:cNvPr>
          <p:cNvSpPr>
            <a:spLocks noGrp="1"/>
          </p:cNvSpPr>
          <p:nvPr>
            <p:ph type="title"/>
          </p:nvPr>
        </p:nvSpPr>
        <p:spPr>
          <a:xfrm>
            <a:off x="252000" y="949244"/>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smtClean="0"/>
              <a:t>Click to edit Master title style</a:t>
            </a:r>
            <a:endParaRPr lang="en-GB" dirty="0"/>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sp>
        <p:nvSpPr>
          <p:cNvPr id="6" name="hcSlideMaster.Cover Short - Lef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9" name="fcSlideMaster.Cover Short - Lef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8568275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Boxed title and Content">
    <p:spTree>
      <p:nvGrpSpPr>
        <p:cNvPr id="1" name=""/>
        <p:cNvGrpSpPr/>
        <p:nvPr/>
      </p:nvGrpSpPr>
      <p:grpSpPr>
        <a:xfrm>
          <a:off x="0" y="0"/>
          <a:ext cx="0" cy="0"/>
          <a:chOff x="0" y="0"/>
          <a:chExt cx="0" cy="0"/>
        </a:xfrm>
      </p:grpSpPr>
      <p:sp>
        <p:nvSpPr>
          <p:cNvPr id="41" name="Text Placeholder 40">
            <a:extLst>
              <a:ext uri="{FF2B5EF4-FFF2-40B4-BE49-F238E27FC236}">
                <a16:creationId xmlns:a16="http://schemas.microsoft.com/office/drawing/2014/main" id="{7787FAA5-67C7-4C54-B6DA-E3263F772F79}"/>
              </a:ext>
            </a:extLst>
          </p:cNvPr>
          <p:cNvSpPr>
            <a:spLocks noGrp="1"/>
          </p:cNvSpPr>
          <p:nvPr>
            <p:ph type="body" sz="quarter" idx="20" hasCustomPrompt="1"/>
          </p:nvPr>
        </p:nvSpPr>
        <p:spPr>
          <a:xfrm>
            <a:off x="0" y="1619250"/>
            <a:ext cx="12192000" cy="4494213"/>
          </a:xfrm>
          <a:solidFill>
            <a:schemeClr val="bg2"/>
          </a:solidFill>
        </p:spPr>
        <p:txBody>
          <a:bodyPr/>
          <a:lstStyle>
            <a:lvl1pPr marL="0" indent="0">
              <a:buNone/>
              <a:defRPr/>
            </a:lvl1pPr>
          </a:lstStyle>
          <a:p>
            <a:pPr lvl="0"/>
            <a:r>
              <a:rPr lang="en-US" dirty="0"/>
              <a:t> </a:t>
            </a:r>
            <a:endParaRPr lang="en-GB" dirty="0"/>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C032A2EB-F839-4585-88D6-E2058797AD9F}"/>
              </a:ext>
            </a:extLst>
          </p:cNvPr>
          <p:cNvSpPr>
            <a:spLocks noGrp="1"/>
          </p:cNvSpPr>
          <p:nvPr>
            <p:ph type="title"/>
          </p:nvPr>
        </p:nvSpPr>
        <p:spPr/>
        <p:txBody>
          <a:bodyPr/>
          <a:lstStyle/>
          <a:p>
            <a:r>
              <a:rPr lang="en-US" smtClean="0"/>
              <a:t>Click to edit Master title style</a:t>
            </a:r>
            <a:endParaRPr lang="en-GB"/>
          </a:p>
        </p:txBody>
      </p:sp>
      <p:sp>
        <p:nvSpPr>
          <p:cNvPr id="6" name="Text Placeholder 5">
            <a:extLst>
              <a:ext uri="{FF2B5EF4-FFF2-40B4-BE49-F238E27FC236}">
                <a16:creationId xmlns:a16="http://schemas.microsoft.com/office/drawing/2014/main" id="{11A41F14-C51C-4A38-90D8-E015902E902D}"/>
              </a:ext>
            </a:extLst>
          </p:cNvPr>
          <p:cNvSpPr>
            <a:spLocks noGrp="1"/>
          </p:cNvSpPr>
          <p:nvPr>
            <p:ph type="body" sz="quarter" idx="11"/>
          </p:nvPr>
        </p:nvSpPr>
        <p:spPr>
          <a:xfrm>
            <a:off x="757238" y="1619250"/>
            <a:ext cx="3560000" cy="809625"/>
          </a:xfrm>
          <a:solidFill>
            <a:schemeClr val="accent2"/>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smtClean="0"/>
              <a:t>Edit Master text styles</a:t>
            </a:r>
          </a:p>
          <a:p>
            <a:pPr lvl="1"/>
            <a:r>
              <a:rPr lang="en-US" smtClean="0"/>
              <a:t>Second level</a:t>
            </a:r>
          </a:p>
        </p:txBody>
      </p:sp>
      <p:sp>
        <p:nvSpPr>
          <p:cNvPr id="8" name="Content Placeholder 7">
            <a:extLst>
              <a:ext uri="{FF2B5EF4-FFF2-40B4-BE49-F238E27FC236}">
                <a16:creationId xmlns:a16="http://schemas.microsoft.com/office/drawing/2014/main" id="{6255092A-49F0-4CDD-9FA7-25636468C08F}"/>
              </a:ext>
            </a:extLst>
          </p:cNvPr>
          <p:cNvSpPr>
            <a:spLocks noGrp="1"/>
          </p:cNvSpPr>
          <p:nvPr>
            <p:ph sz="quarter" idx="12"/>
          </p:nvPr>
        </p:nvSpPr>
        <p:spPr>
          <a:xfrm>
            <a:off x="757238" y="2536826"/>
            <a:ext cx="3560000" cy="1728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icture Placeholder 9">
            <a:extLst>
              <a:ext uri="{FF2B5EF4-FFF2-40B4-BE49-F238E27FC236}">
                <a16:creationId xmlns:a16="http://schemas.microsoft.com/office/drawing/2014/main" id="{211A2C9B-9638-48F7-9503-F16973D8130A}"/>
              </a:ext>
            </a:extLst>
          </p:cNvPr>
          <p:cNvSpPr>
            <a:spLocks noGrp="1"/>
          </p:cNvSpPr>
          <p:nvPr>
            <p:ph type="pic" sz="quarter" idx="13"/>
          </p:nvPr>
        </p:nvSpPr>
        <p:spPr>
          <a:xfrm>
            <a:off x="755649" y="4384676"/>
            <a:ext cx="3560000" cy="1728788"/>
          </a:xfrm>
        </p:spPr>
        <p:txBody>
          <a:bodyPr tIns="72000"/>
          <a:lstStyle>
            <a:lvl1pPr marL="0" indent="0" algn="ctr">
              <a:buNone/>
              <a:defRPr sz="1800"/>
            </a:lvl1pPr>
          </a:lstStyle>
          <a:p>
            <a:r>
              <a:rPr lang="en-US" smtClean="0"/>
              <a:t>Click icon to add picture</a:t>
            </a:r>
            <a:endParaRPr lang="en-GB"/>
          </a:p>
        </p:txBody>
      </p:sp>
      <p:sp>
        <p:nvSpPr>
          <p:cNvPr id="27" name="Text Placeholder 26">
            <a:extLst>
              <a:ext uri="{FF2B5EF4-FFF2-40B4-BE49-F238E27FC236}">
                <a16:creationId xmlns:a16="http://schemas.microsoft.com/office/drawing/2014/main" id="{11614A04-5625-43DD-8604-D1D979363FEA}"/>
              </a:ext>
            </a:extLst>
          </p:cNvPr>
          <p:cNvSpPr>
            <a:spLocks noGrp="1"/>
          </p:cNvSpPr>
          <p:nvPr>
            <p:ph type="body" sz="quarter" idx="14"/>
          </p:nvPr>
        </p:nvSpPr>
        <p:spPr>
          <a:xfrm>
            <a:off x="4568000" y="1606199"/>
            <a:ext cx="3560000" cy="822676"/>
          </a:xfrm>
          <a:solidFill>
            <a:schemeClr val="accent4"/>
          </a:solidFill>
        </p:spPr>
        <p:txBody>
          <a:bodyPr lIns="72000" rIns="72000" anchor="ctr"/>
          <a:lstStyle>
            <a:lvl1pPr marL="0" indent="0" algn="ctr">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smtClean="0"/>
              <a:t>Edit Master text styles</a:t>
            </a:r>
          </a:p>
          <a:p>
            <a:pPr lvl="1"/>
            <a:r>
              <a:rPr lang="en-US" smtClean="0"/>
              <a:t>Second level</a:t>
            </a:r>
          </a:p>
        </p:txBody>
      </p:sp>
      <p:sp>
        <p:nvSpPr>
          <p:cNvPr id="29" name="Content Placeholder 28">
            <a:extLst>
              <a:ext uri="{FF2B5EF4-FFF2-40B4-BE49-F238E27FC236}">
                <a16:creationId xmlns:a16="http://schemas.microsoft.com/office/drawing/2014/main" id="{4B0F2FDB-FC44-4EED-B70F-AB3177432C84}"/>
              </a:ext>
            </a:extLst>
          </p:cNvPr>
          <p:cNvSpPr>
            <a:spLocks noGrp="1"/>
          </p:cNvSpPr>
          <p:nvPr>
            <p:ph sz="quarter" idx="15"/>
          </p:nvPr>
        </p:nvSpPr>
        <p:spPr>
          <a:xfrm>
            <a:off x="4568000" y="2523774"/>
            <a:ext cx="3560000" cy="1728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Picture Placeholder 32">
            <a:extLst>
              <a:ext uri="{FF2B5EF4-FFF2-40B4-BE49-F238E27FC236}">
                <a16:creationId xmlns:a16="http://schemas.microsoft.com/office/drawing/2014/main" id="{E75AD695-A403-49BB-90DA-B343368715C1}"/>
              </a:ext>
            </a:extLst>
          </p:cNvPr>
          <p:cNvSpPr>
            <a:spLocks noGrp="1"/>
          </p:cNvSpPr>
          <p:nvPr>
            <p:ph type="pic" sz="quarter" idx="16"/>
          </p:nvPr>
        </p:nvSpPr>
        <p:spPr>
          <a:xfrm>
            <a:off x="4571177" y="4371624"/>
            <a:ext cx="3560000" cy="1716087"/>
          </a:xfrm>
        </p:spPr>
        <p:txBody>
          <a:bodyPr tIns="72000"/>
          <a:lstStyle>
            <a:lvl1pPr marL="0" indent="0" algn="ctr">
              <a:buNone/>
              <a:defRPr sz="1800"/>
            </a:lvl1pPr>
          </a:lstStyle>
          <a:p>
            <a:r>
              <a:rPr lang="en-US" smtClean="0"/>
              <a:t>Click icon to add picture</a:t>
            </a:r>
            <a:endParaRPr lang="en-GB"/>
          </a:p>
        </p:txBody>
      </p:sp>
      <p:sp>
        <p:nvSpPr>
          <p:cNvPr id="35" name="Text Placeholder 34">
            <a:extLst>
              <a:ext uri="{FF2B5EF4-FFF2-40B4-BE49-F238E27FC236}">
                <a16:creationId xmlns:a16="http://schemas.microsoft.com/office/drawing/2014/main" id="{03569F73-A856-4F57-BEB7-4E7FFF18C8FC}"/>
              </a:ext>
            </a:extLst>
          </p:cNvPr>
          <p:cNvSpPr>
            <a:spLocks noGrp="1"/>
          </p:cNvSpPr>
          <p:nvPr>
            <p:ph type="body" sz="quarter" idx="17"/>
          </p:nvPr>
        </p:nvSpPr>
        <p:spPr>
          <a:xfrm>
            <a:off x="8378825" y="1606200"/>
            <a:ext cx="3560000" cy="822675"/>
          </a:xfrm>
          <a:solidFill>
            <a:schemeClr val="accent5"/>
          </a:solidFill>
        </p:spPr>
        <p:txBody>
          <a:bodyPr lIns="72000" rIns="72000" anchor="ctr"/>
          <a:lstStyle>
            <a:lvl1pPr marL="0" indent="0" algn="ctr">
              <a:spcBef>
                <a:spcPts val="0"/>
              </a:spcBef>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smtClean="0"/>
              <a:t>Edit Master text styles</a:t>
            </a:r>
          </a:p>
          <a:p>
            <a:pPr lvl="1"/>
            <a:r>
              <a:rPr lang="en-US" smtClean="0"/>
              <a:t>Second level</a:t>
            </a:r>
          </a:p>
        </p:txBody>
      </p:sp>
      <p:sp>
        <p:nvSpPr>
          <p:cNvPr id="37" name="Content Placeholder 36">
            <a:extLst>
              <a:ext uri="{FF2B5EF4-FFF2-40B4-BE49-F238E27FC236}">
                <a16:creationId xmlns:a16="http://schemas.microsoft.com/office/drawing/2014/main" id="{968814DB-EE45-473E-ADD3-9756091F03B4}"/>
              </a:ext>
            </a:extLst>
          </p:cNvPr>
          <p:cNvSpPr>
            <a:spLocks noGrp="1"/>
          </p:cNvSpPr>
          <p:nvPr>
            <p:ph sz="quarter" idx="18"/>
          </p:nvPr>
        </p:nvSpPr>
        <p:spPr>
          <a:xfrm>
            <a:off x="8385177" y="2523775"/>
            <a:ext cx="3560000" cy="17287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9" name="Picture Placeholder 38">
            <a:extLst>
              <a:ext uri="{FF2B5EF4-FFF2-40B4-BE49-F238E27FC236}">
                <a16:creationId xmlns:a16="http://schemas.microsoft.com/office/drawing/2014/main" id="{3699D712-AC27-4B39-9FC7-E79E726A5C04}"/>
              </a:ext>
            </a:extLst>
          </p:cNvPr>
          <p:cNvSpPr>
            <a:spLocks noGrp="1"/>
          </p:cNvSpPr>
          <p:nvPr>
            <p:ph type="pic" sz="quarter" idx="19"/>
          </p:nvPr>
        </p:nvSpPr>
        <p:spPr>
          <a:xfrm>
            <a:off x="8385177" y="4371626"/>
            <a:ext cx="3560000" cy="1716087"/>
          </a:xfrm>
        </p:spPr>
        <p:txBody>
          <a:bodyPr tIns="72000"/>
          <a:lstStyle>
            <a:lvl1pPr marL="0" indent="0" algn="ctr">
              <a:buNone/>
              <a:defRPr sz="1800"/>
            </a:lvl1pPr>
          </a:lstStyle>
          <a:p>
            <a:r>
              <a:rPr lang="en-US" smtClean="0"/>
              <a:t>Click icon to add picture</a:t>
            </a:r>
            <a:endParaRPr lang="en-GB"/>
          </a:p>
        </p:txBody>
      </p:sp>
      <p:sp>
        <p:nvSpPr>
          <p:cNvPr id="2" name="hcSlideMaster.3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7" name="fcSlideMaster.3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814239665"/>
      </p:ext>
    </p:extLst>
  </p:cSld>
  <p:clrMapOvr>
    <a:masterClrMapping/>
  </p:clrMapOvr>
  <p:extLst mod="1">
    <p:ext uri="{DCECCB84-F9BA-43D5-87BE-67443E8EF086}">
      <p15:sldGuideLst xmlns:p15="http://schemas.microsoft.com/office/powerpoint/2012/main">
        <p15:guide id="1" orient="horz" pos="277" userDrawn="1">
          <p15:clr>
            <a:srgbClr val="717275"/>
          </p15:clr>
        </p15:guide>
        <p15:guide id="2" orient="horz" pos="795" userDrawn="1">
          <p15:clr>
            <a:srgbClr val="717275"/>
          </p15:clr>
        </p15:guide>
        <p15:guide id="3" orient="horz" pos="1020" userDrawn="1">
          <p15:clr>
            <a:srgbClr val="FF96FF"/>
          </p15:clr>
        </p15:guide>
        <p15:guide id="4" orient="horz" pos="3843" userDrawn="1">
          <p15:clr>
            <a:srgbClr val="FF96FF"/>
          </p15:clr>
        </p15:guide>
        <p15:guide id="5" pos="476" userDrawn="1">
          <p15:clr>
            <a:srgbClr val="FF96FF"/>
          </p15:clr>
        </p15:guide>
        <p15:guide id="6" pos="2718" userDrawn="1">
          <p15:clr>
            <a:srgbClr val="FF96FF"/>
          </p15:clr>
        </p15:guide>
        <p15:guide id="7" pos="2877" userDrawn="1">
          <p15:clr>
            <a:srgbClr val="FF96FF"/>
          </p15:clr>
        </p15:guide>
        <p15:guide id="8" pos="5120" userDrawn="1">
          <p15:clr>
            <a:srgbClr val="FF96FF"/>
          </p15:clr>
        </p15:guide>
        <p15:guide id="9" pos="5278" userDrawn="1">
          <p15:clr>
            <a:srgbClr val="FF96FF"/>
          </p15:clr>
        </p15:guide>
        <p15:guide id="10" pos="7521"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Boxed title and Conten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77D41B0-FC4A-445B-B1D2-D51B6A2B796E}"/>
              </a:ext>
            </a:extLst>
          </p:cNvPr>
          <p:cNvSpPr>
            <a:spLocks noGrp="1"/>
          </p:cNvSpPr>
          <p:nvPr>
            <p:ph type="body" sz="quarter" idx="26" hasCustomPrompt="1"/>
          </p:nvPr>
        </p:nvSpPr>
        <p:spPr>
          <a:xfrm>
            <a:off x="0" y="1619250"/>
            <a:ext cx="12192000" cy="4494213"/>
          </a:xfrm>
          <a:solidFill>
            <a:schemeClr val="bg2"/>
          </a:solidFill>
        </p:spPr>
        <p:txBody>
          <a:bodyPr/>
          <a:lstStyle>
            <a:lvl1pPr marL="0" indent="0">
              <a:buNone/>
              <a:defRPr/>
            </a:lvl1pPr>
            <a:lvl2pPr marL="0" indent="0">
              <a:buNone/>
              <a:defRPr/>
            </a:lvl2pPr>
            <a:lvl3pPr marL="0" indent="0">
              <a:buNone/>
              <a:defRPr/>
            </a:lvl3pPr>
            <a:lvl4pPr marL="252000" indent="0">
              <a:buNone/>
              <a:defRPr/>
            </a:lvl4pPr>
            <a:lvl5pPr marL="504000" indent="0">
              <a:buNone/>
              <a:defRPr/>
            </a:lvl5pPr>
          </a:lstStyle>
          <a:p>
            <a:pPr lvl="0"/>
            <a:r>
              <a:rPr lang="en-US" dirty="0"/>
              <a:t> </a:t>
            </a:r>
            <a:endParaRPr lang="en-GB" dirty="0"/>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C032A2EB-F839-4585-88D6-E2058797AD9F}"/>
              </a:ext>
            </a:extLst>
          </p:cNvPr>
          <p:cNvSpPr>
            <a:spLocks noGrp="1"/>
          </p:cNvSpPr>
          <p:nvPr>
            <p:ph type="title"/>
          </p:nvPr>
        </p:nvSpPr>
        <p:spPr/>
        <p:txBody>
          <a:bodyPr/>
          <a:lstStyle/>
          <a:p>
            <a:r>
              <a:rPr lang="en-US" smtClean="0"/>
              <a:t>Click to edit Master title style</a:t>
            </a:r>
            <a:endParaRPr lang="en-GB"/>
          </a:p>
        </p:txBody>
      </p:sp>
      <p:sp>
        <p:nvSpPr>
          <p:cNvPr id="6" name="Text Placeholder 5">
            <a:extLst>
              <a:ext uri="{FF2B5EF4-FFF2-40B4-BE49-F238E27FC236}">
                <a16:creationId xmlns:a16="http://schemas.microsoft.com/office/drawing/2014/main" id="{11A41F14-C51C-4A38-90D8-E015902E902D}"/>
              </a:ext>
            </a:extLst>
          </p:cNvPr>
          <p:cNvSpPr>
            <a:spLocks noGrp="1"/>
          </p:cNvSpPr>
          <p:nvPr>
            <p:ph type="body" sz="quarter" idx="11" hasCustomPrompt="1"/>
          </p:nvPr>
        </p:nvSpPr>
        <p:spPr>
          <a:xfrm>
            <a:off x="757237" y="1619251"/>
            <a:ext cx="2035200" cy="401638"/>
          </a:xfrm>
          <a:solidFill>
            <a:schemeClr val="accent2"/>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8" name="Content Placeholder 7">
            <a:extLst>
              <a:ext uri="{FF2B5EF4-FFF2-40B4-BE49-F238E27FC236}">
                <a16:creationId xmlns:a16="http://schemas.microsoft.com/office/drawing/2014/main" id="{6255092A-49F0-4CDD-9FA7-25636468C08F}"/>
              </a:ext>
            </a:extLst>
          </p:cNvPr>
          <p:cNvSpPr>
            <a:spLocks noGrp="1"/>
          </p:cNvSpPr>
          <p:nvPr>
            <p:ph sz="quarter" idx="12"/>
          </p:nvPr>
        </p:nvSpPr>
        <p:spPr>
          <a:xfrm>
            <a:off x="757237" y="2128838"/>
            <a:ext cx="2035200" cy="27765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icture Placeholder 9">
            <a:extLst>
              <a:ext uri="{FF2B5EF4-FFF2-40B4-BE49-F238E27FC236}">
                <a16:creationId xmlns:a16="http://schemas.microsoft.com/office/drawing/2014/main" id="{211A2C9B-9638-48F7-9503-F16973D8130A}"/>
              </a:ext>
            </a:extLst>
          </p:cNvPr>
          <p:cNvSpPr>
            <a:spLocks noGrp="1"/>
          </p:cNvSpPr>
          <p:nvPr>
            <p:ph type="pic" sz="quarter" idx="13"/>
          </p:nvPr>
        </p:nvSpPr>
        <p:spPr>
          <a:xfrm>
            <a:off x="755649" y="5013324"/>
            <a:ext cx="2035200" cy="1100140"/>
          </a:xfrm>
        </p:spPr>
        <p:txBody>
          <a:bodyPr tIns="36000"/>
          <a:lstStyle>
            <a:lvl1pPr marL="0" indent="0" algn="ctr">
              <a:buNone/>
              <a:defRPr sz="1600"/>
            </a:lvl1pPr>
          </a:lstStyle>
          <a:p>
            <a:r>
              <a:rPr lang="en-US" smtClean="0"/>
              <a:t>Click icon to add picture</a:t>
            </a:r>
            <a:endParaRPr lang="en-GB"/>
          </a:p>
        </p:txBody>
      </p:sp>
      <p:sp>
        <p:nvSpPr>
          <p:cNvPr id="27" name="Text Placeholder 26">
            <a:extLst>
              <a:ext uri="{FF2B5EF4-FFF2-40B4-BE49-F238E27FC236}">
                <a16:creationId xmlns:a16="http://schemas.microsoft.com/office/drawing/2014/main" id="{11614A04-5625-43DD-8604-D1D979363FEA}"/>
              </a:ext>
            </a:extLst>
          </p:cNvPr>
          <p:cNvSpPr>
            <a:spLocks noGrp="1"/>
          </p:cNvSpPr>
          <p:nvPr>
            <p:ph type="body" sz="quarter" idx="14" hasCustomPrompt="1"/>
          </p:nvPr>
        </p:nvSpPr>
        <p:spPr>
          <a:xfrm>
            <a:off x="3041650" y="1619249"/>
            <a:ext cx="2035200" cy="401637"/>
          </a:xfrm>
          <a:solidFill>
            <a:schemeClr val="accent4"/>
          </a:solidFill>
        </p:spPr>
        <p:txBody>
          <a:bodyPr lIns="72000" rIns="72000" anchor="ctr"/>
          <a:lstStyle>
            <a:lvl1pPr marL="0" indent="0" algn="ctr">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dirty="0"/>
              <a:t>Title</a:t>
            </a:r>
            <a:endParaRPr lang="en-GB" dirty="0"/>
          </a:p>
        </p:txBody>
      </p:sp>
      <p:sp>
        <p:nvSpPr>
          <p:cNvPr id="29" name="Content Placeholder 28">
            <a:extLst>
              <a:ext uri="{FF2B5EF4-FFF2-40B4-BE49-F238E27FC236}">
                <a16:creationId xmlns:a16="http://schemas.microsoft.com/office/drawing/2014/main" id="{4B0F2FDB-FC44-4EED-B70F-AB3177432C84}"/>
              </a:ext>
            </a:extLst>
          </p:cNvPr>
          <p:cNvSpPr>
            <a:spLocks noGrp="1"/>
          </p:cNvSpPr>
          <p:nvPr>
            <p:ph sz="quarter" idx="15"/>
          </p:nvPr>
        </p:nvSpPr>
        <p:spPr>
          <a:xfrm>
            <a:off x="3041650" y="2128836"/>
            <a:ext cx="2035200" cy="27765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Picture Placeholder 32">
            <a:extLst>
              <a:ext uri="{FF2B5EF4-FFF2-40B4-BE49-F238E27FC236}">
                <a16:creationId xmlns:a16="http://schemas.microsoft.com/office/drawing/2014/main" id="{E75AD695-A403-49BB-90DA-B343368715C1}"/>
              </a:ext>
            </a:extLst>
          </p:cNvPr>
          <p:cNvSpPr>
            <a:spLocks noGrp="1"/>
          </p:cNvSpPr>
          <p:nvPr>
            <p:ph type="pic" sz="quarter" idx="16"/>
          </p:nvPr>
        </p:nvSpPr>
        <p:spPr>
          <a:xfrm>
            <a:off x="3041650" y="5000621"/>
            <a:ext cx="2035200" cy="1100140"/>
          </a:xfrm>
        </p:spPr>
        <p:txBody>
          <a:bodyPr tIns="36000"/>
          <a:lstStyle>
            <a:lvl1pPr marL="0" indent="0" algn="ctr">
              <a:buNone/>
              <a:defRPr sz="1600"/>
            </a:lvl1pPr>
          </a:lstStyle>
          <a:p>
            <a:r>
              <a:rPr lang="en-US" smtClean="0"/>
              <a:t>Click icon to add picture</a:t>
            </a:r>
            <a:endParaRPr lang="en-GB"/>
          </a:p>
        </p:txBody>
      </p:sp>
      <p:sp>
        <p:nvSpPr>
          <p:cNvPr id="35" name="Text Placeholder 34">
            <a:extLst>
              <a:ext uri="{FF2B5EF4-FFF2-40B4-BE49-F238E27FC236}">
                <a16:creationId xmlns:a16="http://schemas.microsoft.com/office/drawing/2014/main" id="{03569F73-A856-4F57-BEB7-4E7FFF18C8FC}"/>
              </a:ext>
            </a:extLst>
          </p:cNvPr>
          <p:cNvSpPr>
            <a:spLocks noGrp="1"/>
          </p:cNvSpPr>
          <p:nvPr>
            <p:ph type="body" sz="quarter" idx="17" hasCustomPrompt="1"/>
          </p:nvPr>
        </p:nvSpPr>
        <p:spPr>
          <a:xfrm>
            <a:off x="5329238" y="1619251"/>
            <a:ext cx="2035200" cy="401638"/>
          </a:xfrm>
          <a:solidFill>
            <a:schemeClr val="accent5"/>
          </a:solidFill>
        </p:spPr>
        <p:txBody>
          <a:bodyPr lIns="72000" rIns="72000" anchor="ctr"/>
          <a:lstStyle>
            <a:lvl1pPr marL="0" indent="0" algn="ctr">
              <a:spcBef>
                <a:spcPts val="0"/>
              </a:spcBef>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dirty="0"/>
              <a:t>Title</a:t>
            </a:r>
            <a:endParaRPr lang="en-GB" dirty="0"/>
          </a:p>
        </p:txBody>
      </p:sp>
      <p:sp>
        <p:nvSpPr>
          <p:cNvPr id="37" name="Content Placeholder 36">
            <a:extLst>
              <a:ext uri="{FF2B5EF4-FFF2-40B4-BE49-F238E27FC236}">
                <a16:creationId xmlns:a16="http://schemas.microsoft.com/office/drawing/2014/main" id="{968814DB-EE45-473E-ADD3-9756091F03B4}"/>
              </a:ext>
            </a:extLst>
          </p:cNvPr>
          <p:cNvSpPr>
            <a:spLocks noGrp="1"/>
          </p:cNvSpPr>
          <p:nvPr>
            <p:ph sz="quarter" idx="18"/>
          </p:nvPr>
        </p:nvSpPr>
        <p:spPr>
          <a:xfrm>
            <a:off x="5329238" y="2128838"/>
            <a:ext cx="2035200" cy="277653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9" name="Picture Placeholder 38">
            <a:extLst>
              <a:ext uri="{FF2B5EF4-FFF2-40B4-BE49-F238E27FC236}">
                <a16:creationId xmlns:a16="http://schemas.microsoft.com/office/drawing/2014/main" id="{3699D712-AC27-4B39-9FC7-E79E726A5C04}"/>
              </a:ext>
            </a:extLst>
          </p:cNvPr>
          <p:cNvSpPr>
            <a:spLocks noGrp="1"/>
          </p:cNvSpPr>
          <p:nvPr>
            <p:ph type="pic" sz="quarter" idx="19"/>
          </p:nvPr>
        </p:nvSpPr>
        <p:spPr>
          <a:xfrm>
            <a:off x="5332414" y="5000623"/>
            <a:ext cx="2035200" cy="1100140"/>
          </a:xfrm>
        </p:spPr>
        <p:txBody>
          <a:bodyPr tIns="36000"/>
          <a:lstStyle>
            <a:lvl1pPr marL="0" indent="0" algn="ctr">
              <a:buNone/>
              <a:defRPr sz="1600"/>
            </a:lvl1pPr>
          </a:lstStyle>
          <a:p>
            <a:r>
              <a:rPr lang="en-US" smtClean="0"/>
              <a:t>Click icon to add picture</a:t>
            </a:r>
            <a:endParaRPr lang="en-GB"/>
          </a:p>
        </p:txBody>
      </p:sp>
      <p:sp>
        <p:nvSpPr>
          <p:cNvPr id="15" name="Text Placeholder 34">
            <a:extLst>
              <a:ext uri="{FF2B5EF4-FFF2-40B4-BE49-F238E27FC236}">
                <a16:creationId xmlns:a16="http://schemas.microsoft.com/office/drawing/2014/main" id="{BDF5F3B2-B169-424D-8E1F-E57141DFFE10}"/>
              </a:ext>
            </a:extLst>
          </p:cNvPr>
          <p:cNvSpPr>
            <a:spLocks noGrp="1"/>
          </p:cNvSpPr>
          <p:nvPr>
            <p:ph type="body" sz="quarter" idx="20" hasCustomPrompt="1"/>
          </p:nvPr>
        </p:nvSpPr>
        <p:spPr>
          <a:xfrm>
            <a:off x="7620002" y="1619251"/>
            <a:ext cx="2035200" cy="401638"/>
          </a:xfrm>
          <a:solidFill>
            <a:schemeClr val="accent6"/>
          </a:solidFill>
        </p:spPr>
        <p:txBody>
          <a:bodyPr lIns="72000" rIns="72000" anchor="ctr"/>
          <a:lstStyle>
            <a:lvl1pPr marL="0" indent="0" algn="ctr">
              <a:spcBef>
                <a:spcPts val="0"/>
              </a:spcBef>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dirty="0"/>
              <a:t>Title</a:t>
            </a:r>
            <a:endParaRPr lang="en-GB" dirty="0"/>
          </a:p>
        </p:txBody>
      </p:sp>
      <p:sp>
        <p:nvSpPr>
          <p:cNvPr id="7" name="Content Placeholder 6">
            <a:extLst>
              <a:ext uri="{FF2B5EF4-FFF2-40B4-BE49-F238E27FC236}">
                <a16:creationId xmlns:a16="http://schemas.microsoft.com/office/drawing/2014/main" id="{ED535B42-E5BC-4AD7-ACF0-8E7736B52DE7}"/>
              </a:ext>
            </a:extLst>
          </p:cNvPr>
          <p:cNvSpPr>
            <a:spLocks noGrp="1"/>
          </p:cNvSpPr>
          <p:nvPr>
            <p:ph sz="quarter" idx="21"/>
          </p:nvPr>
        </p:nvSpPr>
        <p:spPr>
          <a:xfrm>
            <a:off x="7620003" y="2128838"/>
            <a:ext cx="2035200" cy="27765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Picture Placeholder 10">
            <a:extLst>
              <a:ext uri="{FF2B5EF4-FFF2-40B4-BE49-F238E27FC236}">
                <a16:creationId xmlns:a16="http://schemas.microsoft.com/office/drawing/2014/main" id="{BC0CBFB2-E9B0-4E3F-A865-B4CE5F4AB463}"/>
              </a:ext>
            </a:extLst>
          </p:cNvPr>
          <p:cNvSpPr>
            <a:spLocks noGrp="1"/>
          </p:cNvSpPr>
          <p:nvPr>
            <p:ph type="pic" sz="quarter" idx="22"/>
          </p:nvPr>
        </p:nvSpPr>
        <p:spPr>
          <a:xfrm>
            <a:off x="7621589" y="5000623"/>
            <a:ext cx="2035200" cy="1112840"/>
          </a:xfrm>
        </p:spPr>
        <p:txBody>
          <a:bodyPr tIns="36000"/>
          <a:lstStyle>
            <a:lvl1pPr marL="0" indent="0" algn="ctr">
              <a:buNone/>
              <a:defRPr sz="1600"/>
            </a:lvl1pPr>
          </a:lstStyle>
          <a:p>
            <a:r>
              <a:rPr lang="en-US" smtClean="0"/>
              <a:t>Click icon to add picture</a:t>
            </a:r>
            <a:endParaRPr lang="en-GB"/>
          </a:p>
        </p:txBody>
      </p:sp>
      <p:sp>
        <p:nvSpPr>
          <p:cNvPr id="20" name="Text Placeholder 34">
            <a:extLst>
              <a:ext uri="{FF2B5EF4-FFF2-40B4-BE49-F238E27FC236}">
                <a16:creationId xmlns:a16="http://schemas.microsoft.com/office/drawing/2014/main" id="{DABF480B-5EE1-47B6-BCD6-1BA7FF0159C6}"/>
              </a:ext>
            </a:extLst>
          </p:cNvPr>
          <p:cNvSpPr>
            <a:spLocks noGrp="1"/>
          </p:cNvSpPr>
          <p:nvPr>
            <p:ph type="body" sz="quarter" idx="23" hasCustomPrompt="1"/>
          </p:nvPr>
        </p:nvSpPr>
        <p:spPr>
          <a:xfrm>
            <a:off x="9907590" y="1619251"/>
            <a:ext cx="2035200" cy="401638"/>
          </a:xfrm>
          <a:solidFill>
            <a:schemeClr val="accent3"/>
          </a:solidFill>
        </p:spPr>
        <p:txBody>
          <a:bodyPr lIns="72000" rIns="72000" anchor="ctr"/>
          <a:lstStyle>
            <a:lvl1pPr marL="0" indent="0" algn="ctr">
              <a:spcBef>
                <a:spcPts val="0"/>
              </a:spcBef>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dirty="0"/>
              <a:t>Title</a:t>
            </a:r>
            <a:endParaRPr lang="en-GB" dirty="0"/>
          </a:p>
        </p:txBody>
      </p:sp>
      <p:sp>
        <p:nvSpPr>
          <p:cNvPr id="13" name="Content Placeholder 12">
            <a:extLst>
              <a:ext uri="{FF2B5EF4-FFF2-40B4-BE49-F238E27FC236}">
                <a16:creationId xmlns:a16="http://schemas.microsoft.com/office/drawing/2014/main" id="{0ED5789C-8005-4F83-9824-18B6F8F0ADFB}"/>
              </a:ext>
            </a:extLst>
          </p:cNvPr>
          <p:cNvSpPr>
            <a:spLocks noGrp="1"/>
          </p:cNvSpPr>
          <p:nvPr>
            <p:ph sz="quarter" idx="24"/>
          </p:nvPr>
        </p:nvSpPr>
        <p:spPr>
          <a:xfrm>
            <a:off x="9912354" y="2128838"/>
            <a:ext cx="2035200" cy="27765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Picture Placeholder 15">
            <a:extLst>
              <a:ext uri="{FF2B5EF4-FFF2-40B4-BE49-F238E27FC236}">
                <a16:creationId xmlns:a16="http://schemas.microsoft.com/office/drawing/2014/main" id="{AF4F7BF8-816A-4762-BD96-85C36C4C58FB}"/>
              </a:ext>
            </a:extLst>
          </p:cNvPr>
          <p:cNvSpPr>
            <a:spLocks noGrp="1"/>
          </p:cNvSpPr>
          <p:nvPr>
            <p:ph type="pic" sz="quarter" idx="25"/>
          </p:nvPr>
        </p:nvSpPr>
        <p:spPr>
          <a:xfrm>
            <a:off x="9907592" y="5000623"/>
            <a:ext cx="2035200" cy="1100140"/>
          </a:xfrm>
        </p:spPr>
        <p:txBody>
          <a:bodyPr tIns="36000"/>
          <a:lstStyle>
            <a:lvl1pPr marL="0" indent="0" algn="ctr">
              <a:buNone/>
              <a:defRPr sz="1600"/>
            </a:lvl1pPr>
          </a:lstStyle>
          <a:p>
            <a:r>
              <a:rPr lang="en-US" smtClean="0"/>
              <a:t>Click icon to add picture</a:t>
            </a:r>
            <a:endParaRPr lang="en-GB"/>
          </a:p>
        </p:txBody>
      </p:sp>
      <p:sp>
        <p:nvSpPr>
          <p:cNvPr id="2" name="hcSlideMaster.5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9" name="fcSlideMaster.5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626867004"/>
      </p:ext>
    </p:extLst>
  </p:cSld>
  <p:clrMapOvr>
    <a:masterClrMapping/>
  </p:clrMapOvr>
  <p:extLst mod="1">
    <p:ext uri="{DCECCB84-F9BA-43D5-87BE-67443E8EF086}">
      <p15:sldGuideLst xmlns:p15="http://schemas.microsoft.com/office/powerpoint/2012/main">
        <p15:guide id="1" orient="horz" pos="277" userDrawn="1">
          <p15:clr>
            <a:srgbClr val="717275"/>
          </p15:clr>
        </p15:guide>
        <p15:guide id="2" orient="horz" pos="795" userDrawn="1">
          <p15:clr>
            <a:srgbClr val="717275"/>
          </p15:clr>
        </p15:guide>
        <p15:guide id="3" orient="horz" pos="1020" userDrawn="1">
          <p15:clr>
            <a:srgbClr val="FF96FF"/>
          </p15:clr>
        </p15:guide>
        <p15:guide id="4" orient="horz" pos="3843" userDrawn="1">
          <p15:clr>
            <a:srgbClr val="FF96FF"/>
          </p15:clr>
        </p15:guide>
        <p15:guide id="5" pos="476" userDrawn="1">
          <p15:clr>
            <a:srgbClr val="FF96FF"/>
          </p15:clr>
        </p15:guide>
        <p15:guide id="6" pos="1758" userDrawn="1">
          <p15:clr>
            <a:srgbClr val="FF96FF"/>
          </p15:clr>
        </p15:guide>
        <p15:guide id="7" pos="1916" userDrawn="1">
          <p15:clr>
            <a:srgbClr val="FF96FF"/>
          </p15:clr>
        </p15:guide>
        <p15:guide id="8" pos="3198" userDrawn="1">
          <p15:clr>
            <a:srgbClr val="FF96FF"/>
          </p15:clr>
        </p15:guide>
        <p15:guide id="9" pos="3357" userDrawn="1">
          <p15:clr>
            <a:srgbClr val="FF96FF"/>
          </p15:clr>
        </p15:guide>
        <p15:guide id="10" pos="4639" userDrawn="1">
          <p15:clr>
            <a:srgbClr val="FF96FF"/>
          </p15:clr>
        </p15:guide>
        <p15:guide id="11" pos="4798" userDrawn="1">
          <p15:clr>
            <a:srgbClr val="FF96FF"/>
          </p15:clr>
        </p15:guide>
        <p15:guide id="12" pos="6080" userDrawn="1">
          <p15:clr>
            <a:srgbClr val="FF96FF"/>
          </p15:clr>
        </p15:guide>
        <p15:guide id="13" pos="6239" userDrawn="1">
          <p15:clr>
            <a:srgbClr val="FF96FF"/>
          </p15:clr>
        </p15:guide>
        <p15:guide id="14" pos="7521"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Picture Placeholder 8">
            <a:extLst>
              <a:ext uri="{FF2B5EF4-FFF2-40B4-BE49-F238E27FC236}">
                <a16:creationId xmlns:a16="http://schemas.microsoft.com/office/drawing/2014/main" id="{C98FB7C0-AB81-400B-93D2-786E05B9ECD1}"/>
              </a:ext>
            </a:extLst>
          </p:cNvPr>
          <p:cNvSpPr>
            <a:spLocks noGrp="1"/>
          </p:cNvSpPr>
          <p:nvPr>
            <p:ph type="pic" sz="quarter" idx="14"/>
          </p:nvPr>
        </p:nvSpPr>
        <p:spPr>
          <a:xfrm>
            <a:off x="0" y="719138"/>
            <a:ext cx="12192000" cy="5382861"/>
          </a:xfrm>
          <a:solidFill>
            <a:schemeClr val="bg2"/>
          </a:solidFill>
        </p:spPr>
        <p:txBody>
          <a:bodyPr tIns="144000"/>
          <a:lstStyle>
            <a:lvl1pPr marL="0" indent="0" algn="ctr">
              <a:buNone/>
              <a:defRPr sz="1800"/>
            </a:lvl1pPr>
          </a:lstStyle>
          <a:p>
            <a:r>
              <a:rPr lang="en-US" smtClean="0"/>
              <a:t>Click icon to add picture</a:t>
            </a:r>
            <a:endParaRPr lang="en-GB" dirty="0"/>
          </a:p>
        </p:txBody>
      </p:sp>
      <p:sp>
        <p:nvSpPr>
          <p:cNvPr id="2" name="hcSlideMaster.Image Onl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Image Onl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598319232"/>
      </p:ext>
    </p:extLst>
  </p:cSld>
  <p:clrMapOvr>
    <a:masterClrMapping/>
  </p:clrMapOvr>
  <p:extLst mod="1">
    <p:ext uri="{DCECCB84-F9BA-43D5-87BE-67443E8EF086}">
      <p15:sldGuideLst xmlns:p15="http://schemas.microsoft.com/office/powerpoint/2012/main">
        <p15:guide id="1" orient="horz" pos="453" userDrawn="1">
          <p15:clr>
            <a:srgbClr val="717275"/>
          </p15:clr>
        </p15:guide>
        <p15:guide id="3" orient="horz" pos="1020" userDrawn="1">
          <p15:clr>
            <a:srgbClr val="FF96FF"/>
          </p15:clr>
        </p15:guide>
        <p15:guide id="4" orient="horz" pos="3843" userDrawn="1">
          <p15:clr>
            <a:srgbClr val="FF96FF"/>
          </p15:clr>
        </p15:guide>
        <p15:guide id="5" pos="476" userDrawn="1">
          <p15:clr>
            <a:srgbClr val="FF96FF"/>
          </p15:clr>
        </p15:guide>
        <p15:guide id="6" pos="7521"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FC3D0E27-12CD-4AD0-B9EF-40EEA6603FA7}"/>
              </a:ext>
            </a:extLst>
          </p:cNvPr>
          <p:cNvSpPr>
            <a:spLocks noGrp="1"/>
          </p:cNvSpPr>
          <p:nvPr>
            <p:ph type="title"/>
          </p:nvPr>
        </p:nvSpPr>
        <p:spPr/>
        <p:txBody>
          <a:bodyPr/>
          <a:lstStyle/>
          <a:p>
            <a:r>
              <a:rPr lang="en-US" smtClean="0"/>
              <a:t>Click to edit Master title style</a:t>
            </a:r>
            <a:endParaRPr lang="en-GB"/>
          </a:p>
        </p:txBody>
      </p:sp>
      <p:sp>
        <p:nvSpPr>
          <p:cNvPr id="2" name="hcSlideMaster.Title Onl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Title Onl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92632239"/>
      </p:ext>
    </p:extLst>
  </p:cSld>
  <p:clrMapOvr>
    <a:masterClrMapping/>
  </p:clrMapOvr>
  <p:extLst mod="1">
    <p:ext uri="{DCECCB84-F9BA-43D5-87BE-67443E8EF086}">
      <p15:sldGuideLst xmlns:p15="http://schemas.microsoft.com/office/powerpoint/2012/main">
        <p15:guide id="1" orient="horz" pos="278" userDrawn="1">
          <p15:clr>
            <a:srgbClr val="717275"/>
          </p15:clr>
        </p15:guide>
        <p15:guide id="2" orient="horz" pos="799" userDrawn="1">
          <p15:clr>
            <a:srgbClr val="717275"/>
          </p15:clr>
        </p15:guide>
        <p15:guide id="3" orient="horz" pos="1020" userDrawn="1">
          <p15:clr>
            <a:srgbClr val="FF96FF"/>
          </p15:clr>
        </p15:guide>
        <p15:guide id="6" orient="horz" pos="3843" userDrawn="1">
          <p15:clr>
            <a:srgbClr val="FF96FF"/>
          </p15:clr>
        </p15:guide>
        <p15:guide id="7" pos="476" userDrawn="1">
          <p15:clr>
            <a:srgbClr val="FF96FF"/>
          </p15:clr>
        </p15:guide>
        <p15:guide id="8" pos="3840" userDrawn="1">
          <p15:clr>
            <a:srgbClr val="FF96FF"/>
          </p15:clr>
        </p15:guide>
        <p15:guide id="9" pos="4157" userDrawn="1">
          <p15:clr>
            <a:srgbClr val="FF96FF"/>
          </p15:clr>
        </p15:guide>
        <p15:guide id="10" pos="7521"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Doorway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921CA9-41C1-3946-BACC-81699D9DC9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Text Placeholder 6">
            <a:extLst>
              <a:ext uri="{FF2B5EF4-FFF2-40B4-BE49-F238E27FC236}">
                <a16:creationId xmlns:a16="http://schemas.microsoft.com/office/drawing/2014/main" id="{4A23F6FD-53CE-4CDC-AE1B-C8DEFE54FAB0}"/>
              </a:ext>
            </a:extLst>
          </p:cNvPr>
          <p:cNvSpPr>
            <a:spLocks noGrp="1"/>
          </p:cNvSpPr>
          <p:nvPr>
            <p:ph type="body" sz="quarter" idx="15" hasCustomPrompt="1"/>
          </p:nvPr>
        </p:nvSpPr>
        <p:spPr>
          <a:xfrm>
            <a:off x="0" y="1238002"/>
            <a:ext cx="252000" cy="1260000"/>
          </a:xfrm>
          <a:solidFill>
            <a:srgbClr val="FC4C02"/>
          </a:solidFill>
        </p:spPr>
        <p:txBody>
          <a:bodyPr/>
          <a:lstStyle>
            <a:lvl1pPr marL="0" indent="0">
              <a:buNone/>
              <a:defRPr/>
            </a:lvl1pPr>
          </a:lstStyle>
          <a:p>
            <a:pPr lvl="0"/>
            <a:r>
              <a:rPr lang="en-US" dirty="0"/>
              <a:t>  </a:t>
            </a:r>
            <a:endParaRPr lang="en-GB" dirty="0"/>
          </a:p>
        </p:txBody>
      </p:sp>
      <p:sp>
        <p:nvSpPr>
          <p:cNvPr id="8" name="Text Placeholder 6">
            <a:extLst>
              <a:ext uri="{FF2B5EF4-FFF2-40B4-BE49-F238E27FC236}">
                <a16:creationId xmlns:a16="http://schemas.microsoft.com/office/drawing/2014/main" id="{B22FDCE9-7E54-467A-AABD-251F9D2B5E3A}"/>
              </a:ext>
            </a:extLst>
          </p:cNvPr>
          <p:cNvSpPr>
            <a:spLocks noGrp="1"/>
          </p:cNvSpPr>
          <p:nvPr>
            <p:ph type="body" sz="quarter" idx="16" hasCustomPrompt="1"/>
          </p:nvPr>
        </p:nvSpPr>
        <p:spPr>
          <a:xfrm>
            <a:off x="252000" y="986240"/>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4B9E8443-BC1B-4EC5-B12A-F2C5841892B5}"/>
              </a:ext>
            </a:extLst>
          </p:cNvPr>
          <p:cNvSpPr>
            <a:spLocks noGrp="1"/>
          </p:cNvSpPr>
          <p:nvPr>
            <p:ph type="body" sz="quarter" idx="17" hasCustomPrompt="1"/>
          </p:nvPr>
        </p:nvSpPr>
        <p:spPr>
          <a:xfrm>
            <a:off x="252413" y="1238002"/>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2" name="Title 1">
            <a:extLst>
              <a:ext uri="{FF2B5EF4-FFF2-40B4-BE49-F238E27FC236}">
                <a16:creationId xmlns:a16="http://schemas.microsoft.com/office/drawing/2014/main" id="{1B9E721B-418A-410D-B681-98E3D64A16E1}"/>
              </a:ext>
            </a:extLst>
          </p:cNvPr>
          <p:cNvSpPr>
            <a:spLocks noGrp="1"/>
          </p:cNvSpPr>
          <p:nvPr>
            <p:ph type="title"/>
          </p:nvPr>
        </p:nvSpPr>
        <p:spPr>
          <a:xfrm>
            <a:off x="252000" y="1238002"/>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pic>
        <p:nvPicPr>
          <p:cNvPr id="11" name="Graphic 10">
            <a:extLst>
              <a:ext uri="{FF2B5EF4-FFF2-40B4-BE49-F238E27FC236}">
                <a16:creationId xmlns:a16="http://schemas.microsoft.com/office/drawing/2014/main" id="{D7735012-5C68-AD40-9A33-284609C273C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07087" y="6350277"/>
            <a:ext cx="1634113" cy="252424"/>
          </a:xfrm>
          <a:prstGeom prst="rect">
            <a:avLst/>
          </a:prstGeom>
        </p:spPr>
      </p:pic>
      <p:pic>
        <p:nvPicPr>
          <p:cNvPr id="12" name="Picture 11">
            <a:extLst>
              <a:ext uri="{FF2B5EF4-FFF2-40B4-BE49-F238E27FC236}">
                <a16:creationId xmlns:a16="http://schemas.microsoft.com/office/drawing/2014/main" id="{068827F3-54CE-C141-9706-73F2921F588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6000" y="5878114"/>
            <a:ext cx="1729006" cy="886576"/>
          </a:xfrm>
          <a:prstGeom prst="rect">
            <a:avLst/>
          </a:prstGeom>
        </p:spPr>
      </p:pic>
      <p:sp>
        <p:nvSpPr>
          <p:cNvPr id="25" name="Picture Placeholder 24">
            <a:extLst>
              <a:ext uri="{FF2B5EF4-FFF2-40B4-BE49-F238E27FC236}">
                <a16:creationId xmlns:a16="http://schemas.microsoft.com/office/drawing/2014/main" id="{1B85B03A-94F4-4B4D-A8A5-11258C6B4B9E}"/>
              </a:ext>
            </a:extLst>
          </p:cNvPr>
          <p:cNvSpPr>
            <a:spLocks noGrp="1"/>
          </p:cNvSpPr>
          <p:nvPr>
            <p:ph type="pic" sz="quarter" idx="19"/>
          </p:nvPr>
        </p:nvSpPr>
        <p:spPr>
          <a:xfrm>
            <a:off x="6865719" y="988663"/>
            <a:ext cx="4285151" cy="4675071"/>
          </a:xfrm>
          <a:custGeom>
            <a:avLst/>
            <a:gdLst>
              <a:gd name="connsiteX0" fmla="*/ 0 w 4285151"/>
              <a:gd name="connsiteY0" fmla="*/ 0 h 4675071"/>
              <a:gd name="connsiteX1" fmla="*/ 1947862 w 4285151"/>
              <a:gd name="connsiteY1" fmla="*/ 0 h 4675071"/>
              <a:gd name="connsiteX2" fmla="*/ 4285151 w 4285151"/>
              <a:gd name="connsiteY2" fmla="*/ 2337597 h 4675071"/>
              <a:gd name="connsiteX3" fmla="*/ 1947862 w 4285151"/>
              <a:gd name="connsiteY3" fmla="*/ 4675071 h 4675071"/>
              <a:gd name="connsiteX4" fmla="*/ 0 w 4285151"/>
              <a:gd name="connsiteY4" fmla="*/ 4675071 h 467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151" h="4675071">
                <a:moveTo>
                  <a:pt x="0" y="0"/>
                </a:moveTo>
                <a:lnTo>
                  <a:pt x="1947862" y="0"/>
                </a:lnTo>
                <a:cubicBezTo>
                  <a:pt x="3238744" y="0"/>
                  <a:pt x="4285151" y="1046612"/>
                  <a:pt x="4285151" y="2337597"/>
                </a:cubicBezTo>
                <a:cubicBezTo>
                  <a:pt x="4285151" y="3628581"/>
                  <a:pt x="3238744" y="4675071"/>
                  <a:pt x="1947862" y="4675071"/>
                </a:cubicBezTo>
                <a:lnTo>
                  <a:pt x="0" y="4675071"/>
                </a:lnTo>
                <a:close/>
              </a:path>
            </a:pathLst>
          </a:custGeom>
        </p:spPr>
        <p:txBody>
          <a:bodyPr wrap="square">
            <a:noAutofit/>
          </a:bodyPr>
          <a:lstStyle/>
          <a:p>
            <a:endParaRPr lang="en-US"/>
          </a:p>
        </p:txBody>
      </p:sp>
      <p:sp>
        <p:nvSpPr>
          <p:cNvPr id="5" name="hcSlideMaster.Cover Doorway Whit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9" name="fcSlideMaster.Cover Doorway Whit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32.Cover Doorway White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3" name="hcSlideMaster132.Cover Doorway White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5" name="hcSlideMaster123.Cover Doorway Whit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6" name="fcSlideMaster123.Cover Doorway Whit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999732657"/>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Doorway 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921CA9-41C1-3946-BACC-81699D9DC9F6}"/>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pic>
        <p:nvPicPr>
          <p:cNvPr id="9" name="Graphic 8">
            <a:extLst>
              <a:ext uri="{FF2B5EF4-FFF2-40B4-BE49-F238E27FC236}">
                <a16:creationId xmlns:a16="http://schemas.microsoft.com/office/drawing/2014/main" id="{5EBC671E-65B3-E34F-B2A3-40A51E78F9E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07087" y="6350277"/>
            <a:ext cx="1634113" cy="252424"/>
          </a:xfrm>
          <a:prstGeom prst="rect">
            <a:avLst/>
          </a:prstGeom>
        </p:spPr>
      </p:pic>
      <p:pic>
        <p:nvPicPr>
          <p:cNvPr id="13" name="Picture 12">
            <a:extLst>
              <a:ext uri="{FF2B5EF4-FFF2-40B4-BE49-F238E27FC236}">
                <a16:creationId xmlns:a16="http://schemas.microsoft.com/office/drawing/2014/main" id="{75843E4A-4E09-404F-A592-C2D5A6F9852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6000" y="5867961"/>
            <a:ext cx="1729006" cy="886576"/>
          </a:xfrm>
          <a:prstGeom prst="rect">
            <a:avLst/>
          </a:prstGeom>
        </p:spPr>
      </p:pic>
      <p:sp>
        <p:nvSpPr>
          <p:cNvPr id="15" name="Text Placeholder 6">
            <a:extLst>
              <a:ext uri="{FF2B5EF4-FFF2-40B4-BE49-F238E27FC236}">
                <a16:creationId xmlns:a16="http://schemas.microsoft.com/office/drawing/2014/main" id="{2B44BA5B-DC6B-D345-9979-07C6FD8C4C4E}"/>
              </a:ext>
            </a:extLst>
          </p:cNvPr>
          <p:cNvSpPr>
            <a:spLocks noGrp="1"/>
          </p:cNvSpPr>
          <p:nvPr>
            <p:ph type="body" sz="quarter" idx="15" hasCustomPrompt="1"/>
          </p:nvPr>
        </p:nvSpPr>
        <p:spPr>
          <a:xfrm>
            <a:off x="0" y="1238002"/>
            <a:ext cx="252000" cy="1260000"/>
          </a:xfrm>
          <a:solidFill>
            <a:srgbClr val="FC4C02"/>
          </a:solidFill>
        </p:spPr>
        <p:txBody>
          <a:bodyPr/>
          <a:lstStyle>
            <a:lvl1pPr marL="0" indent="0">
              <a:buNone/>
              <a:defRPr/>
            </a:lvl1pPr>
          </a:lstStyle>
          <a:p>
            <a:pPr lvl="0"/>
            <a:r>
              <a:rPr lang="en-US" dirty="0"/>
              <a:t>  </a:t>
            </a:r>
            <a:endParaRPr lang="en-GB" dirty="0"/>
          </a:p>
        </p:txBody>
      </p:sp>
      <p:sp>
        <p:nvSpPr>
          <p:cNvPr id="16" name="Text Placeholder 6">
            <a:extLst>
              <a:ext uri="{FF2B5EF4-FFF2-40B4-BE49-F238E27FC236}">
                <a16:creationId xmlns:a16="http://schemas.microsoft.com/office/drawing/2014/main" id="{CA2BC882-6CBE-FA46-88CF-FCAD47C8582D}"/>
              </a:ext>
            </a:extLst>
          </p:cNvPr>
          <p:cNvSpPr>
            <a:spLocks noGrp="1"/>
          </p:cNvSpPr>
          <p:nvPr>
            <p:ph type="body" sz="quarter" idx="16" hasCustomPrompt="1"/>
          </p:nvPr>
        </p:nvSpPr>
        <p:spPr>
          <a:xfrm>
            <a:off x="252000" y="986240"/>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7" name="Text Placeholder 9">
            <a:extLst>
              <a:ext uri="{FF2B5EF4-FFF2-40B4-BE49-F238E27FC236}">
                <a16:creationId xmlns:a16="http://schemas.microsoft.com/office/drawing/2014/main" id="{FD80FF34-A80C-C142-B50F-E1831700816C}"/>
              </a:ext>
            </a:extLst>
          </p:cNvPr>
          <p:cNvSpPr>
            <a:spLocks noGrp="1"/>
          </p:cNvSpPr>
          <p:nvPr>
            <p:ph type="body" sz="quarter" idx="17" hasCustomPrompt="1"/>
          </p:nvPr>
        </p:nvSpPr>
        <p:spPr>
          <a:xfrm>
            <a:off x="252413" y="1238002"/>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18" name="Title 1">
            <a:extLst>
              <a:ext uri="{FF2B5EF4-FFF2-40B4-BE49-F238E27FC236}">
                <a16:creationId xmlns:a16="http://schemas.microsoft.com/office/drawing/2014/main" id="{BEC4C58E-03EF-934C-920B-A70F169158A0}"/>
              </a:ext>
            </a:extLst>
          </p:cNvPr>
          <p:cNvSpPr>
            <a:spLocks noGrp="1"/>
          </p:cNvSpPr>
          <p:nvPr>
            <p:ph type="title"/>
          </p:nvPr>
        </p:nvSpPr>
        <p:spPr>
          <a:xfrm>
            <a:off x="252000" y="1238002"/>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19" name="Picture Placeholder 18">
            <a:extLst>
              <a:ext uri="{FF2B5EF4-FFF2-40B4-BE49-F238E27FC236}">
                <a16:creationId xmlns:a16="http://schemas.microsoft.com/office/drawing/2014/main" id="{CC4CAC59-340D-4A42-9F11-D2A45C6A22DF}"/>
              </a:ext>
            </a:extLst>
          </p:cNvPr>
          <p:cNvSpPr>
            <a:spLocks noGrp="1"/>
          </p:cNvSpPr>
          <p:nvPr>
            <p:ph type="pic" sz="quarter" idx="19"/>
          </p:nvPr>
        </p:nvSpPr>
        <p:spPr>
          <a:xfrm>
            <a:off x="6865719" y="988663"/>
            <a:ext cx="4285151" cy="4675071"/>
          </a:xfrm>
          <a:custGeom>
            <a:avLst/>
            <a:gdLst>
              <a:gd name="connsiteX0" fmla="*/ 0 w 4285151"/>
              <a:gd name="connsiteY0" fmla="*/ 0 h 4675071"/>
              <a:gd name="connsiteX1" fmla="*/ 1947862 w 4285151"/>
              <a:gd name="connsiteY1" fmla="*/ 0 h 4675071"/>
              <a:gd name="connsiteX2" fmla="*/ 4285151 w 4285151"/>
              <a:gd name="connsiteY2" fmla="*/ 2337597 h 4675071"/>
              <a:gd name="connsiteX3" fmla="*/ 1947862 w 4285151"/>
              <a:gd name="connsiteY3" fmla="*/ 4675071 h 4675071"/>
              <a:gd name="connsiteX4" fmla="*/ 0 w 4285151"/>
              <a:gd name="connsiteY4" fmla="*/ 4675071 h 467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151" h="4675071">
                <a:moveTo>
                  <a:pt x="0" y="0"/>
                </a:moveTo>
                <a:lnTo>
                  <a:pt x="1947862" y="0"/>
                </a:lnTo>
                <a:cubicBezTo>
                  <a:pt x="3238744" y="0"/>
                  <a:pt x="4285151" y="1046612"/>
                  <a:pt x="4285151" y="2337597"/>
                </a:cubicBezTo>
                <a:cubicBezTo>
                  <a:pt x="4285151" y="3628581"/>
                  <a:pt x="3238744" y="4675071"/>
                  <a:pt x="1947862" y="4675071"/>
                </a:cubicBezTo>
                <a:lnTo>
                  <a:pt x="0" y="4675071"/>
                </a:lnTo>
                <a:close/>
              </a:path>
            </a:pathLst>
          </a:custGeom>
        </p:spPr>
        <p:txBody>
          <a:bodyPr wrap="square">
            <a:noAutofit/>
          </a:bodyPr>
          <a:lstStyle/>
          <a:p>
            <a:endParaRPr lang="en-US"/>
          </a:p>
        </p:txBody>
      </p:sp>
      <p:sp>
        <p:nvSpPr>
          <p:cNvPr id="2" name="hcSlideMaster.Cover Doorway Black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Cover Doorway Black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Cover Doorway Black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Cover Doorway Black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0" name="hcSlideMaster123.Cover Doorway Black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1" name="fcSlideMaster123.Cover Doorway Black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119386462"/>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Doorway D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921CA9-41C1-3946-BACC-81699D9DC9F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pic>
        <p:nvPicPr>
          <p:cNvPr id="9" name="Graphic 8">
            <a:extLst>
              <a:ext uri="{FF2B5EF4-FFF2-40B4-BE49-F238E27FC236}">
                <a16:creationId xmlns:a16="http://schemas.microsoft.com/office/drawing/2014/main" id="{B754F07E-C7A0-5C45-BF1A-6D685CD8561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07087" y="6350277"/>
            <a:ext cx="1634113" cy="252424"/>
          </a:xfrm>
          <a:prstGeom prst="rect">
            <a:avLst/>
          </a:prstGeom>
        </p:spPr>
      </p:pic>
      <p:pic>
        <p:nvPicPr>
          <p:cNvPr id="11" name="Picture 10">
            <a:extLst>
              <a:ext uri="{FF2B5EF4-FFF2-40B4-BE49-F238E27FC236}">
                <a16:creationId xmlns:a16="http://schemas.microsoft.com/office/drawing/2014/main" id="{7F82C9D2-57F1-C044-85C0-C760531D698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6000" y="5867961"/>
            <a:ext cx="1729006" cy="886576"/>
          </a:xfrm>
          <a:prstGeom prst="rect">
            <a:avLst/>
          </a:prstGeom>
        </p:spPr>
      </p:pic>
      <p:sp>
        <p:nvSpPr>
          <p:cNvPr id="12" name="Text Placeholder 6">
            <a:extLst>
              <a:ext uri="{FF2B5EF4-FFF2-40B4-BE49-F238E27FC236}">
                <a16:creationId xmlns:a16="http://schemas.microsoft.com/office/drawing/2014/main" id="{C7C30405-F075-0445-BE7C-9B4FD2ECA69A}"/>
              </a:ext>
            </a:extLst>
          </p:cNvPr>
          <p:cNvSpPr>
            <a:spLocks noGrp="1"/>
          </p:cNvSpPr>
          <p:nvPr>
            <p:ph type="body" sz="quarter" idx="15" hasCustomPrompt="1"/>
          </p:nvPr>
        </p:nvSpPr>
        <p:spPr>
          <a:xfrm>
            <a:off x="0" y="1238002"/>
            <a:ext cx="252000" cy="1260000"/>
          </a:xfrm>
          <a:solidFill>
            <a:srgbClr val="FC4C02"/>
          </a:solidFill>
        </p:spPr>
        <p:txBody>
          <a:bodyPr/>
          <a:lstStyle>
            <a:lvl1pPr marL="0" indent="0">
              <a:buNone/>
              <a:defRPr/>
            </a:lvl1pPr>
          </a:lstStyle>
          <a:p>
            <a:pPr lvl="0"/>
            <a:r>
              <a:rPr lang="en-US" dirty="0"/>
              <a:t>  </a:t>
            </a:r>
            <a:endParaRPr lang="en-GB" dirty="0"/>
          </a:p>
        </p:txBody>
      </p:sp>
      <p:sp>
        <p:nvSpPr>
          <p:cNvPr id="13" name="Text Placeholder 6">
            <a:extLst>
              <a:ext uri="{FF2B5EF4-FFF2-40B4-BE49-F238E27FC236}">
                <a16:creationId xmlns:a16="http://schemas.microsoft.com/office/drawing/2014/main" id="{D1D3A9C8-CDF1-7A4D-B32B-866F82583DEC}"/>
              </a:ext>
            </a:extLst>
          </p:cNvPr>
          <p:cNvSpPr>
            <a:spLocks noGrp="1"/>
          </p:cNvSpPr>
          <p:nvPr>
            <p:ph type="body" sz="quarter" idx="16" hasCustomPrompt="1"/>
          </p:nvPr>
        </p:nvSpPr>
        <p:spPr>
          <a:xfrm>
            <a:off x="252000" y="986240"/>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4" name="Text Placeholder 9">
            <a:extLst>
              <a:ext uri="{FF2B5EF4-FFF2-40B4-BE49-F238E27FC236}">
                <a16:creationId xmlns:a16="http://schemas.microsoft.com/office/drawing/2014/main" id="{635CDACD-1BCD-034C-B495-EFD8D72905A3}"/>
              </a:ext>
            </a:extLst>
          </p:cNvPr>
          <p:cNvSpPr>
            <a:spLocks noGrp="1"/>
          </p:cNvSpPr>
          <p:nvPr>
            <p:ph type="body" sz="quarter" idx="17" hasCustomPrompt="1"/>
          </p:nvPr>
        </p:nvSpPr>
        <p:spPr>
          <a:xfrm>
            <a:off x="252413" y="1238002"/>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15" name="Title 1">
            <a:extLst>
              <a:ext uri="{FF2B5EF4-FFF2-40B4-BE49-F238E27FC236}">
                <a16:creationId xmlns:a16="http://schemas.microsoft.com/office/drawing/2014/main" id="{0769C058-1C12-5348-9FF2-D27505DA7FC4}"/>
              </a:ext>
            </a:extLst>
          </p:cNvPr>
          <p:cNvSpPr>
            <a:spLocks noGrp="1"/>
          </p:cNvSpPr>
          <p:nvPr>
            <p:ph type="title"/>
          </p:nvPr>
        </p:nvSpPr>
        <p:spPr>
          <a:xfrm>
            <a:off x="252000" y="1238002"/>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16" name="Picture Placeholder 15">
            <a:extLst>
              <a:ext uri="{FF2B5EF4-FFF2-40B4-BE49-F238E27FC236}">
                <a16:creationId xmlns:a16="http://schemas.microsoft.com/office/drawing/2014/main" id="{28ADC0B1-2382-2F44-B5FC-BC05C864F8E1}"/>
              </a:ext>
            </a:extLst>
          </p:cNvPr>
          <p:cNvSpPr>
            <a:spLocks noGrp="1"/>
          </p:cNvSpPr>
          <p:nvPr>
            <p:ph type="pic" sz="quarter" idx="19"/>
          </p:nvPr>
        </p:nvSpPr>
        <p:spPr>
          <a:xfrm>
            <a:off x="6865719" y="988663"/>
            <a:ext cx="4285151" cy="4675071"/>
          </a:xfrm>
          <a:custGeom>
            <a:avLst/>
            <a:gdLst>
              <a:gd name="connsiteX0" fmla="*/ 0 w 4285151"/>
              <a:gd name="connsiteY0" fmla="*/ 0 h 4675071"/>
              <a:gd name="connsiteX1" fmla="*/ 1947862 w 4285151"/>
              <a:gd name="connsiteY1" fmla="*/ 0 h 4675071"/>
              <a:gd name="connsiteX2" fmla="*/ 4285151 w 4285151"/>
              <a:gd name="connsiteY2" fmla="*/ 2337597 h 4675071"/>
              <a:gd name="connsiteX3" fmla="*/ 1947862 w 4285151"/>
              <a:gd name="connsiteY3" fmla="*/ 4675071 h 4675071"/>
              <a:gd name="connsiteX4" fmla="*/ 0 w 4285151"/>
              <a:gd name="connsiteY4" fmla="*/ 4675071 h 467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151" h="4675071">
                <a:moveTo>
                  <a:pt x="0" y="0"/>
                </a:moveTo>
                <a:lnTo>
                  <a:pt x="1947862" y="0"/>
                </a:lnTo>
                <a:cubicBezTo>
                  <a:pt x="3238744" y="0"/>
                  <a:pt x="4285151" y="1046612"/>
                  <a:pt x="4285151" y="2337597"/>
                </a:cubicBezTo>
                <a:cubicBezTo>
                  <a:pt x="4285151" y="3628581"/>
                  <a:pt x="3238744" y="4675071"/>
                  <a:pt x="1947862" y="4675071"/>
                </a:cubicBezTo>
                <a:lnTo>
                  <a:pt x="0" y="4675071"/>
                </a:lnTo>
                <a:close/>
              </a:path>
            </a:pathLst>
          </a:custGeom>
        </p:spPr>
        <p:txBody>
          <a:bodyPr wrap="square">
            <a:noAutofit/>
          </a:bodyPr>
          <a:lstStyle/>
          <a:p>
            <a:endParaRPr lang="en-US"/>
          </a:p>
        </p:txBody>
      </p:sp>
      <p:sp>
        <p:nvSpPr>
          <p:cNvPr id="2" name="hcSlideMaster.Cover Doorway D Teal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Cover Doorway D Teal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Cover Doorway D Teal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Cover Doorway D Teal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0" name="hcSlideMaster123.Cover Doorway D Teal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7" name="fcSlideMaster123.Cover Doorway D Teal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987963969"/>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Doorway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921CA9-41C1-3946-BACC-81699D9DC9F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pic>
        <p:nvPicPr>
          <p:cNvPr id="9" name="Graphic 8">
            <a:extLst>
              <a:ext uri="{FF2B5EF4-FFF2-40B4-BE49-F238E27FC236}">
                <a16:creationId xmlns:a16="http://schemas.microsoft.com/office/drawing/2014/main" id="{7622180D-619C-6D4C-AD12-40C240F2468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07087" y="6350277"/>
            <a:ext cx="1634113" cy="252424"/>
          </a:xfrm>
          <a:prstGeom prst="rect">
            <a:avLst/>
          </a:prstGeom>
        </p:spPr>
      </p:pic>
      <p:pic>
        <p:nvPicPr>
          <p:cNvPr id="11" name="Picture 10">
            <a:extLst>
              <a:ext uri="{FF2B5EF4-FFF2-40B4-BE49-F238E27FC236}">
                <a16:creationId xmlns:a16="http://schemas.microsoft.com/office/drawing/2014/main" id="{A026BE8B-3588-1A42-9E66-C7105F44033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6000" y="5867961"/>
            <a:ext cx="1729006" cy="886576"/>
          </a:xfrm>
          <a:prstGeom prst="rect">
            <a:avLst/>
          </a:prstGeom>
        </p:spPr>
      </p:pic>
      <p:sp>
        <p:nvSpPr>
          <p:cNvPr id="12" name="Text Placeholder 6">
            <a:extLst>
              <a:ext uri="{FF2B5EF4-FFF2-40B4-BE49-F238E27FC236}">
                <a16:creationId xmlns:a16="http://schemas.microsoft.com/office/drawing/2014/main" id="{5F26E77A-4D47-FB45-9CB9-460B7774D7EC}"/>
              </a:ext>
            </a:extLst>
          </p:cNvPr>
          <p:cNvSpPr>
            <a:spLocks noGrp="1"/>
          </p:cNvSpPr>
          <p:nvPr>
            <p:ph type="body" sz="quarter" idx="15" hasCustomPrompt="1"/>
          </p:nvPr>
        </p:nvSpPr>
        <p:spPr>
          <a:xfrm>
            <a:off x="0" y="1238002"/>
            <a:ext cx="252000" cy="1260000"/>
          </a:xfrm>
          <a:solidFill>
            <a:srgbClr val="FC4C02"/>
          </a:solidFill>
        </p:spPr>
        <p:txBody>
          <a:bodyPr/>
          <a:lstStyle>
            <a:lvl1pPr marL="0" indent="0">
              <a:buNone/>
              <a:defRPr/>
            </a:lvl1pPr>
          </a:lstStyle>
          <a:p>
            <a:pPr lvl="0"/>
            <a:r>
              <a:rPr lang="en-US" dirty="0"/>
              <a:t>  </a:t>
            </a:r>
            <a:endParaRPr lang="en-GB" dirty="0"/>
          </a:p>
        </p:txBody>
      </p:sp>
      <p:sp>
        <p:nvSpPr>
          <p:cNvPr id="13" name="Text Placeholder 6">
            <a:extLst>
              <a:ext uri="{FF2B5EF4-FFF2-40B4-BE49-F238E27FC236}">
                <a16:creationId xmlns:a16="http://schemas.microsoft.com/office/drawing/2014/main" id="{EE54D94F-82F0-A140-9055-C6092B47EF26}"/>
              </a:ext>
            </a:extLst>
          </p:cNvPr>
          <p:cNvSpPr>
            <a:spLocks noGrp="1"/>
          </p:cNvSpPr>
          <p:nvPr>
            <p:ph type="body" sz="quarter" idx="16" hasCustomPrompt="1"/>
          </p:nvPr>
        </p:nvSpPr>
        <p:spPr>
          <a:xfrm>
            <a:off x="252000" y="986240"/>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4" name="Text Placeholder 9">
            <a:extLst>
              <a:ext uri="{FF2B5EF4-FFF2-40B4-BE49-F238E27FC236}">
                <a16:creationId xmlns:a16="http://schemas.microsoft.com/office/drawing/2014/main" id="{FB744261-D5E2-604C-B8F4-13916B49ABD6}"/>
              </a:ext>
            </a:extLst>
          </p:cNvPr>
          <p:cNvSpPr>
            <a:spLocks noGrp="1"/>
          </p:cNvSpPr>
          <p:nvPr>
            <p:ph type="body" sz="quarter" idx="17" hasCustomPrompt="1"/>
          </p:nvPr>
        </p:nvSpPr>
        <p:spPr>
          <a:xfrm>
            <a:off x="252413" y="1238002"/>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15" name="Title 1">
            <a:extLst>
              <a:ext uri="{FF2B5EF4-FFF2-40B4-BE49-F238E27FC236}">
                <a16:creationId xmlns:a16="http://schemas.microsoft.com/office/drawing/2014/main" id="{97E84272-53C8-0047-9975-769D46DF69F1}"/>
              </a:ext>
            </a:extLst>
          </p:cNvPr>
          <p:cNvSpPr>
            <a:spLocks noGrp="1"/>
          </p:cNvSpPr>
          <p:nvPr>
            <p:ph type="title"/>
          </p:nvPr>
        </p:nvSpPr>
        <p:spPr>
          <a:xfrm>
            <a:off x="252000" y="1238002"/>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16" name="Picture Placeholder 15">
            <a:extLst>
              <a:ext uri="{FF2B5EF4-FFF2-40B4-BE49-F238E27FC236}">
                <a16:creationId xmlns:a16="http://schemas.microsoft.com/office/drawing/2014/main" id="{4CD5B0ED-6271-3646-8A83-4B1461D26D20}"/>
              </a:ext>
            </a:extLst>
          </p:cNvPr>
          <p:cNvSpPr>
            <a:spLocks noGrp="1"/>
          </p:cNvSpPr>
          <p:nvPr>
            <p:ph type="pic" sz="quarter" idx="19"/>
          </p:nvPr>
        </p:nvSpPr>
        <p:spPr>
          <a:xfrm>
            <a:off x="6865719" y="988663"/>
            <a:ext cx="4285151" cy="4675071"/>
          </a:xfrm>
          <a:custGeom>
            <a:avLst/>
            <a:gdLst>
              <a:gd name="connsiteX0" fmla="*/ 0 w 4285151"/>
              <a:gd name="connsiteY0" fmla="*/ 0 h 4675071"/>
              <a:gd name="connsiteX1" fmla="*/ 1947862 w 4285151"/>
              <a:gd name="connsiteY1" fmla="*/ 0 h 4675071"/>
              <a:gd name="connsiteX2" fmla="*/ 4285151 w 4285151"/>
              <a:gd name="connsiteY2" fmla="*/ 2337597 h 4675071"/>
              <a:gd name="connsiteX3" fmla="*/ 1947862 w 4285151"/>
              <a:gd name="connsiteY3" fmla="*/ 4675071 h 4675071"/>
              <a:gd name="connsiteX4" fmla="*/ 0 w 4285151"/>
              <a:gd name="connsiteY4" fmla="*/ 4675071 h 467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151" h="4675071">
                <a:moveTo>
                  <a:pt x="0" y="0"/>
                </a:moveTo>
                <a:lnTo>
                  <a:pt x="1947862" y="0"/>
                </a:lnTo>
                <a:cubicBezTo>
                  <a:pt x="3238744" y="0"/>
                  <a:pt x="4285151" y="1046612"/>
                  <a:pt x="4285151" y="2337597"/>
                </a:cubicBezTo>
                <a:cubicBezTo>
                  <a:pt x="4285151" y="3628581"/>
                  <a:pt x="3238744" y="4675071"/>
                  <a:pt x="1947862" y="4675071"/>
                </a:cubicBezTo>
                <a:lnTo>
                  <a:pt x="0" y="4675071"/>
                </a:lnTo>
                <a:close/>
              </a:path>
            </a:pathLst>
          </a:custGeom>
        </p:spPr>
        <p:txBody>
          <a:bodyPr wrap="square">
            <a:noAutofit/>
          </a:bodyPr>
          <a:lstStyle/>
          <a:p>
            <a:endParaRPr lang="en-US"/>
          </a:p>
        </p:txBody>
      </p:sp>
      <p:sp>
        <p:nvSpPr>
          <p:cNvPr id="2" name="hcSlideMaster.Cover Doorway Blu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Cover Doorway Blu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Cover Doorway Blue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Cover Doorway Blue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0" name="hcSlideMaster123.Cover Doorway Blu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7" name="fcSlideMaster123.Cover Doorway Blu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005771552"/>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Doorway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921CA9-41C1-3946-BACC-81699D9DC9F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pic>
        <p:nvPicPr>
          <p:cNvPr id="9" name="Graphic 8">
            <a:extLst>
              <a:ext uri="{FF2B5EF4-FFF2-40B4-BE49-F238E27FC236}">
                <a16:creationId xmlns:a16="http://schemas.microsoft.com/office/drawing/2014/main" id="{9267C2D8-F9D0-4043-ABD8-323737B8C1F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07087" y="6350277"/>
            <a:ext cx="1634113" cy="252424"/>
          </a:xfrm>
          <a:prstGeom prst="rect">
            <a:avLst/>
          </a:prstGeom>
        </p:spPr>
      </p:pic>
      <p:pic>
        <p:nvPicPr>
          <p:cNvPr id="11" name="Picture 10">
            <a:extLst>
              <a:ext uri="{FF2B5EF4-FFF2-40B4-BE49-F238E27FC236}">
                <a16:creationId xmlns:a16="http://schemas.microsoft.com/office/drawing/2014/main" id="{EEE6F7E9-805F-0045-A03C-37E609B695A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6000" y="5867961"/>
            <a:ext cx="1729006" cy="886576"/>
          </a:xfrm>
          <a:prstGeom prst="rect">
            <a:avLst/>
          </a:prstGeom>
        </p:spPr>
      </p:pic>
      <p:sp>
        <p:nvSpPr>
          <p:cNvPr id="12" name="Text Placeholder 6">
            <a:extLst>
              <a:ext uri="{FF2B5EF4-FFF2-40B4-BE49-F238E27FC236}">
                <a16:creationId xmlns:a16="http://schemas.microsoft.com/office/drawing/2014/main" id="{E5C7FF55-4FB2-FA4A-B394-2C8E1BA49072}"/>
              </a:ext>
            </a:extLst>
          </p:cNvPr>
          <p:cNvSpPr>
            <a:spLocks noGrp="1"/>
          </p:cNvSpPr>
          <p:nvPr>
            <p:ph type="body" sz="quarter" idx="15" hasCustomPrompt="1"/>
          </p:nvPr>
        </p:nvSpPr>
        <p:spPr>
          <a:xfrm>
            <a:off x="0" y="1238002"/>
            <a:ext cx="252000" cy="1260000"/>
          </a:xfrm>
          <a:solidFill>
            <a:srgbClr val="FC4C02"/>
          </a:solidFill>
        </p:spPr>
        <p:txBody>
          <a:bodyPr/>
          <a:lstStyle>
            <a:lvl1pPr marL="0" indent="0">
              <a:buNone/>
              <a:defRPr/>
            </a:lvl1pPr>
          </a:lstStyle>
          <a:p>
            <a:pPr lvl="0"/>
            <a:r>
              <a:rPr lang="en-US" dirty="0"/>
              <a:t>  </a:t>
            </a:r>
            <a:endParaRPr lang="en-GB" dirty="0"/>
          </a:p>
        </p:txBody>
      </p:sp>
      <p:sp>
        <p:nvSpPr>
          <p:cNvPr id="13" name="Text Placeholder 6">
            <a:extLst>
              <a:ext uri="{FF2B5EF4-FFF2-40B4-BE49-F238E27FC236}">
                <a16:creationId xmlns:a16="http://schemas.microsoft.com/office/drawing/2014/main" id="{C8C381F8-1276-4342-8DA7-F9EA599016EB}"/>
              </a:ext>
            </a:extLst>
          </p:cNvPr>
          <p:cNvSpPr>
            <a:spLocks noGrp="1"/>
          </p:cNvSpPr>
          <p:nvPr>
            <p:ph type="body" sz="quarter" idx="16" hasCustomPrompt="1"/>
          </p:nvPr>
        </p:nvSpPr>
        <p:spPr>
          <a:xfrm>
            <a:off x="252000" y="986240"/>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4" name="Text Placeholder 9">
            <a:extLst>
              <a:ext uri="{FF2B5EF4-FFF2-40B4-BE49-F238E27FC236}">
                <a16:creationId xmlns:a16="http://schemas.microsoft.com/office/drawing/2014/main" id="{8A2941D9-6175-F14C-8FBF-6E8A3307A5EE}"/>
              </a:ext>
            </a:extLst>
          </p:cNvPr>
          <p:cNvSpPr>
            <a:spLocks noGrp="1"/>
          </p:cNvSpPr>
          <p:nvPr>
            <p:ph type="body" sz="quarter" idx="17" hasCustomPrompt="1"/>
          </p:nvPr>
        </p:nvSpPr>
        <p:spPr>
          <a:xfrm>
            <a:off x="252413" y="1238002"/>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15" name="Title 1">
            <a:extLst>
              <a:ext uri="{FF2B5EF4-FFF2-40B4-BE49-F238E27FC236}">
                <a16:creationId xmlns:a16="http://schemas.microsoft.com/office/drawing/2014/main" id="{D528A9D9-5F69-E44E-BE3E-0DDBE34D3C29}"/>
              </a:ext>
            </a:extLst>
          </p:cNvPr>
          <p:cNvSpPr>
            <a:spLocks noGrp="1"/>
          </p:cNvSpPr>
          <p:nvPr>
            <p:ph type="title"/>
          </p:nvPr>
        </p:nvSpPr>
        <p:spPr>
          <a:xfrm>
            <a:off x="252000" y="1238002"/>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16" name="Picture Placeholder 15">
            <a:extLst>
              <a:ext uri="{FF2B5EF4-FFF2-40B4-BE49-F238E27FC236}">
                <a16:creationId xmlns:a16="http://schemas.microsoft.com/office/drawing/2014/main" id="{60678198-0B67-8E4F-A336-88610D8AAA4D}"/>
              </a:ext>
            </a:extLst>
          </p:cNvPr>
          <p:cNvSpPr>
            <a:spLocks noGrp="1"/>
          </p:cNvSpPr>
          <p:nvPr>
            <p:ph type="pic" sz="quarter" idx="19"/>
          </p:nvPr>
        </p:nvSpPr>
        <p:spPr>
          <a:xfrm>
            <a:off x="6865719" y="988663"/>
            <a:ext cx="4285151" cy="4675071"/>
          </a:xfrm>
          <a:custGeom>
            <a:avLst/>
            <a:gdLst>
              <a:gd name="connsiteX0" fmla="*/ 0 w 4285151"/>
              <a:gd name="connsiteY0" fmla="*/ 0 h 4675071"/>
              <a:gd name="connsiteX1" fmla="*/ 1947862 w 4285151"/>
              <a:gd name="connsiteY1" fmla="*/ 0 h 4675071"/>
              <a:gd name="connsiteX2" fmla="*/ 4285151 w 4285151"/>
              <a:gd name="connsiteY2" fmla="*/ 2337597 h 4675071"/>
              <a:gd name="connsiteX3" fmla="*/ 1947862 w 4285151"/>
              <a:gd name="connsiteY3" fmla="*/ 4675071 h 4675071"/>
              <a:gd name="connsiteX4" fmla="*/ 0 w 4285151"/>
              <a:gd name="connsiteY4" fmla="*/ 4675071 h 467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151" h="4675071">
                <a:moveTo>
                  <a:pt x="0" y="0"/>
                </a:moveTo>
                <a:lnTo>
                  <a:pt x="1947862" y="0"/>
                </a:lnTo>
                <a:cubicBezTo>
                  <a:pt x="3238744" y="0"/>
                  <a:pt x="4285151" y="1046612"/>
                  <a:pt x="4285151" y="2337597"/>
                </a:cubicBezTo>
                <a:cubicBezTo>
                  <a:pt x="4285151" y="3628581"/>
                  <a:pt x="3238744" y="4675071"/>
                  <a:pt x="1947862" y="4675071"/>
                </a:cubicBezTo>
                <a:lnTo>
                  <a:pt x="0" y="4675071"/>
                </a:lnTo>
                <a:close/>
              </a:path>
            </a:pathLst>
          </a:custGeom>
        </p:spPr>
        <p:txBody>
          <a:bodyPr wrap="square">
            <a:noAutofit/>
          </a:bodyPr>
          <a:lstStyle/>
          <a:p>
            <a:endParaRPr lang="en-US"/>
          </a:p>
        </p:txBody>
      </p:sp>
      <p:sp>
        <p:nvSpPr>
          <p:cNvPr id="2" name="hcSlideMaster.Cover Doorway Purpl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Cover Doorway Purpl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Cover Doorway Purple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Cover Doorway Purple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0" name="hcSlideMaster123.Cover Doorway Purpl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7" name="fcSlideMaster123.Cover Doorway Purpl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914059292"/>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White No Doorw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921CA9-41C1-3946-BACC-81699D9DC9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Text Placeholder 6">
            <a:extLst>
              <a:ext uri="{FF2B5EF4-FFF2-40B4-BE49-F238E27FC236}">
                <a16:creationId xmlns:a16="http://schemas.microsoft.com/office/drawing/2014/main" id="{4A23F6FD-53CE-4CDC-AE1B-C8DEFE54FAB0}"/>
              </a:ext>
            </a:extLst>
          </p:cNvPr>
          <p:cNvSpPr>
            <a:spLocks noGrp="1"/>
          </p:cNvSpPr>
          <p:nvPr>
            <p:ph type="body" sz="quarter" idx="15" hasCustomPrompt="1"/>
          </p:nvPr>
        </p:nvSpPr>
        <p:spPr>
          <a:xfrm>
            <a:off x="0" y="1238002"/>
            <a:ext cx="252000" cy="1260000"/>
          </a:xfrm>
          <a:solidFill>
            <a:srgbClr val="FC4C02"/>
          </a:solidFill>
        </p:spPr>
        <p:txBody>
          <a:bodyPr/>
          <a:lstStyle>
            <a:lvl1pPr marL="0" indent="0">
              <a:buNone/>
              <a:defRPr/>
            </a:lvl1pPr>
          </a:lstStyle>
          <a:p>
            <a:pPr lvl="0"/>
            <a:r>
              <a:rPr lang="en-US" dirty="0"/>
              <a:t>  </a:t>
            </a:r>
            <a:endParaRPr lang="en-GB" dirty="0"/>
          </a:p>
        </p:txBody>
      </p:sp>
      <p:sp>
        <p:nvSpPr>
          <p:cNvPr id="8" name="Text Placeholder 6">
            <a:extLst>
              <a:ext uri="{FF2B5EF4-FFF2-40B4-BE49-F238E27FC236}">
                <a16:creationId xmlns:a16="http://schemas.microsoft.com/office/drawing/2014/main" id="{B22FDCE9-7E54-467A-AABD-251F9D2B5E3A}"/>
              </a:ext>
            </a:extLst>
          </p:cNvPr>
          <p:cNvSpPr>
            <a:spLocks noGrp="1"/>
          </p:cNvSpPr>
          <p:nvPr>
            <p:ph type="body" sz="quarter" idx="16" hasCustomPrompt="1"/>
          </p:nvPr>
        </p:nvSpPr>
        <p:spPr>
          <a:xfrm>
            <a:off x="252000" y="986240"/>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4B9E8443-BC1B-4EC5-B12A-F2C5841892B5}"/>
              </a:ext>
            </a:extLst>
          </p:cNvPr>
          <p:cNvSpPr>
            <a:spLocks noGrp="1"/>
          </p:cNvSpPr>
          <p:nvPr>
            <p:ph type="body" sz="quarter" idx="17" hasCustomPrompt="1"/>
          </p:nvPr>
        </p:nvSpPr>
        <p:spPr>
          <a:xfrm>
            <a:off x="252413" y="1238002"/>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2" name="Title 1">
            <a:extLst>
              <a:ext uri="{FF2B5EF4-FFF2-40B4-BE49-F238E27FC236}">
                <a16:creationId xmlns:a16="http://schemas.microsoft.com/office/drawing/2014/main" id="{1B9E721B-418A-410D-B681-98E3D64A16E1}"/>
              </a:ext>
            </a:extLst>
          </p:cNvPr>
          <p:cNvSpPr>
            <a:spLocks noGrp="1"/>
          </p:cNvSpPr>
          <p:nvPr>
            <p:ph type="title"/>
          </p:nvPr>
        </p:nvSpPr>
        <p:spPr>
          <a:xfrm>
            <a:off x="252000" y="1238002"/>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pic>
        <p:nvPicPr>
          <p:cNvPr id="11" name="Graphic 10">
            <a:extLst>
              <a:ext uri="{FF2B5EF4-FFF2-40B4-BE49-F238E27FC236}">
                <a16:creationId xmlns:a16="http://schemas.microsoft.com/office/drawing/2014/main" id="{D7735012-5C68-AD40-9A33-284609C273C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07087" y="6350277"/>
            <a:ext cx="1634113" cy="252424"/>
          </a:xfrm>
          <a:prstGeom prst="rect">
            <a:avLst/>
          </a:prstGeom>
        </p:spPr>
      </p:pic>
      <p:pic>
        <p:nvPicPr>
          <p:cNvPr id="12" name="Picture 11">
            <a:extLst>
              <a:ext uri="{FF2B5EF4-FFF2-40B4-BE49-F238E27FC236}">
                <a16:creationId xmlns:a16="http://schemas.microsoft.com/office/drawing/2014/main" id="{068827F3-54CE-C141-9706-73F2921F588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6000" y="5878114"/>
            <a:ext cx="1729006" cy="886576"/>
          </a:xfrm>
          <a:prstGeom prst="rect">
            <a:avLst/>
          </a:prstGeom>
        </p:spPr>
      </p:pic>
      <p:sp>
        <p:nvSpPr>
          <p:cNvPr id="5" name="hcSlideMaster.Cover White No Doorwa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9" name="fcSlideMaster.Cover White No Doorwa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32.Cover White No Doorway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3" name="hcSlideMaster132.Cover White No Doorway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5" name="hcSlideMaster123.Cover White No Doorwa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6" name="fcSlideMaster123.Cover White No Doorwa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4250898580"/>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ong - Lef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1" y="450000"/>
            <a:ext cx="12192000" cy="5652000"/>
          </a:xfrm>
          <a:solidFill>
            <a:schemeClr val="bg2"/>
          </a:solidFill>
        </p:spPr>
        <p:txBody>
          <a:bodyPr lIns="504000" bIns="288000" anchor="b"/>
          <a:lstStyle>
            <a:lvl1pPr marL="0" indent="0" algn="ctr">
              <a:buNone/>
              <a:defRPr sz="1800">
                <a:solidFill>
                  <a:schemeClr val="tx1"/>
                </a:solidFill>
              </a:defRPr>
            </a:lvl1pPr>
          </a:lstStyle>
          <a:p>
            <a:r>
              <a:rPr lang="en-US" smtClean="0"/>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Text Placeholder 6">
            <a:extLst>
              <a:ext uri="{FF2B5EF4-FFF2-40B4-BE49-F238E27FC236}">
                <a16:creationId xmlns:a16="http://schemas.microsoft.com/office/drawing/2014/main" id="{4A23F6FD-53CE-4CDC-AE1B-C8DEFE54FAB0}"/>
              </a:ext>
            </a:extLst>
          </p:cNvPr>
          <p:cNvSpPr>
            <a:spLocks noGrp="1"/>
          </p:cNvSpPr>
          <p:nvPr>
            <p:ph type="body" sz="quarter" idx="15" hasCustomPrompt="1"/>
          </p:nvPr>
        </p:nvSpPr>
        <p:spPr>
          <a:xfrm>
            <a:off x="-17253" y="949363"/>
            <a:ext cx="252000" cy="1260000"/>
          </a:xfrm>
          <a:solidFill>
            <a:srgbClr val="FC4C02"/>
          </a:solidFill>
        </p:spPr>
        <p:txBody>
          <a:bodyPr/>
          <a:lstStyle>
            <a:lvl1pPr marL="0" indent="0">
              <a:buNone/>
              <a:defRPr/>
            </a:lvl1pPr>
          </a:lstStyle>
          <a:p>
            <a:pPr lvl="0"/>
            <a:r>
              <a:rPr lang="en-US" dirty="0"/>
              <a:t>  </a:t>
            </a:r>
            <a:endParaRPr lang="en-GB" dirty="0"/>
          </a:p>
        </p:txBody>
      </p:sp>
      <p:sp>
        <p:nvSpPr>
          <p:cNvPr id="8" name="Text Placeholder 6">
            <a:extLst>
              <a:ext uri="{FF2B5EF4-FFF2-40B4-BE49-F238E27FC236}">
                <a16:creationId xmlns:a16="http://schemas.microsoft.com/office/drawing/2014/main" id="{B22FDCE9-7E54-467A-AABD-251F9D2B5E3A}"/>
              </a:ext>
            </a:extLst>
          </p:cNvPr>
          <p:cNvSpPr>
            <a:spLocks noGrp="1"/>
          </p:cNvSpPr>
          <p:nvPr>
            <p:ph type="body" sz="quarter" idx="16" hasCustomPrompt="1"/>
          </p:nvPr>
        </p:nvSpPr>
        <p:spPr>
          <a:xfrm>
            <a:off x="234747" y="697363"/>
            <a:ext cx="756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4B9E8443-BC1B-4EC5-B12A-F2C5841892B5}"/>
              </a:ext>
            </a:extLst>
          </p:cNvPr>
          <p:cNvSpPr>
            <a:spLocks noGrp="1"/>
          </p:cNvSpPr>
          <p:nvPr>
            <p:ph type="body" sz="quarter" idx="17" hasCustomPrompt="1"/>
          </p:nvPr>
        </p:nvSpPr>
        <p:spPr>
          <a:xfrm>
            <a:off x="235160" y="949362"/>
            <a:ext cx="7054850" cy="2037600"/>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endParaRPr lang="en-GB" dirty="0"/>
          </a:p>
        </p:txBody>
      </p:sp>
      <p:sp>
        <p:nvSpPr>
          <p:cNvPr id="2" name="Title 1">
            <a:extLst>
              <a:ext uri="{FF2B5EF4-FFF2-40B4-BE49-F238E27FC236}">
                <a16:creationId xmlns:a16="http://schemas.microsoft.com/office/drawing/2014/main" id="{1B9E721B-418A-410D-B681-98E3D64A16E1}"/>
              </a:ext>
            </a:extLst>
          </p:cNvPr>
          <p:cNvSpPr>
            <a:spLocks noGrp="1"/>
          </p:cNvSpPr>
          <p:nvPr>
            <p:ph type="title"/>
          </p:nvPr>
        </p:nvSpPr>
        <p:spPr>
          <a:xfrm>
            <a:off x="234747" y="949363"/>
            <a:ext cx="7056000" cy="1260000"/>
          </a:xfrm>
          <a:solidFill>
            <a:srgbClr val="E40521">
              <a:alpha val="90000"/>
            </a:srgbClr>
          </a:solidFill>
        </p:spPr>
        <p:txBody>
          <a:bodyPr lIns="252000" anchor="ctr" anchorCtr="0">
            <a:noAutofit/>
          </a:bodyPr>
          <a:lstStyle>
            <a:lvl1pPr>
              <a:lnSpc>
                <a:spcPct val="90000"/>
              </a:lnSpc>
              <a:defRPr sz="3600">
                <a:solidFill>
                  <a:schemeClr val="bg1"/>
                </a:solidFill>
              </a:defRPr>
            </a:lvl1pPr>
          </a:lstStyle>
          <a:p>
            <a:r>
              <a:rPr lang="en-US" smtClean="0"/>
              <a:t>Click to edit Master title style</a:t>
            </a:r>
            <a:endParaRPr lang="en-GB" dirty="0"/>
          </a:p>
        </p:txBody>
      </p:sp>
      <p:sp>
        <p:nvSpPr>
          <p:cNvPr id="3" name="Slide Number Placeholder 2">
            <a:extLst>
              <a:ext uri="{FF2B5EF4-FFF2-40B4-BE49-F238E27FC236}">
                <a16:creationId xmlns:a16="http://schemas.microsoft.com/office/drawing/2014/main" id="{ECE394F1-3220-4DAF-913C-077631010D00}"/>
              </a:ext>
            </a:extLst>
          </p:cNvPr>
          <p:cNvSpPr>
            <a:spLocks noGrp="1"/>
          </p:cNvSpPr>
          <p:nvPr>
            <p:ph type="sldNum" sz="quarter" idx="18"/>
          </p:nvPr>
        </p:nvSpPr>
        <p:spPr/>
        <p:txBody>
          <a:bodyPr/>
          <a:lstStyle/>
          <a:p>
            <a:fld id="{9091399C-B5EF-49C7-B81A-539AE2F27BD0}" type="slidenum">
              <a:rPr lang="en-GB" smtClean="0"/>
              <a:pPr/>
              <a:t>‹#›</a:t>
            </a:fld>
            <a:endParaRPr lang="en-GB" dirty="0"/>
          </a:p>
        </p:txBody>
      </p:sp>
      <p:sp>
        <p:nvSpPr>
          <p:cNvPr id="6" name="hcSlideMaster.Cover Long - Lef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9" name="fcSlideMaster.Cover Long - Lef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44887727"/>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Black No Doorw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921CA9-41C1-3946-BACC-81699D9DC9F6}"/>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pic>
        <p:nvPicPr>
          <p:cNvPr id="9" name="Graphic 8">
            <a:extLst>
              <a:ext uri="{FF2B5EF4-FFF2-40B4-BE49-F238E27FC236}">
                <a16:creationId xmlns:a16="http://schemas.microsoft.com/office/drawing/2014/main" id="{5EBC671E-65B3-E34F-B2A3-40A51E78F9E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07087" y="6350277"/>
            <a:ext cx="1634113" cy="252424"/>
          </a:xfrm>
          <a:prstGeom prst="rect">
            <a:avLst/>
          </a:prstGeom>
        </p:spPr>
      </p:pic>
      <p:pic>
        <p:nvPicPr>
          <p:cNvPr id="13" name="Picture 12">
            <a:extLst>
              <a:ext uri="{FF2B5EF4-FFF2-40B4-BE49-F238E27FC236}">
                <a16:creationId xmlns:a16="http://schemas.microsoft.com/office/drawing/2014/main" id="{75843E4A-4E09-404F-A592-C2D5A6F9852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6000" y="5867961"/>
            <a:ext cx="1729006" cy="886576"/>
          </a:xfrm>
          <a:prstGeom prst="rect">
            <a:avLst/>
          </a:prstGeom>
        </p:spPr>
      </p:pic>
      <p:sp>
        <p:nvSpPr>
          <p:cNvPr id="15" name="Text Placeholder 6">
            <a:extLst>
              <a:ext uri="{FF2B5EF4-FFF2-40B4-BE49-F238E27FC236}">
                <a16:creationId xmlns:a16="http://schemas.microsoft.com/office/drawing/2014/main" id="{2B44BA5B-DC6B-D345-9979-07C6FD8C4C4E}"/>
              </a:ext>
            </a:extLst>
          </p:cNvPr>
          <p:cNvSpPr>
            <a:spLocks noGrp="1"/>
          </p:cNvSpPr>
          <p:nvPr>
            <p:ph type="body" sz="quarter" idx="15" hasCustomPrompt="1"/>
          </p:nvPr>
        </p:nvSpPr>
        <p:spPr>
          <a:xfrm>
            <a:off x="0" y="1238002"/>
            <a:ext cx="252000" cy="1260000"/>
          </a:xfrm>
          <a:solidFill>
            <a:srgbClr val="FC4C02"/>
          </a:solidFill>
        </p:spPr>
        <p:txBody>
          <a:bodyPr/>
          <a:lstStyle>
            <a:lvl1pPr marL="0" indent="0">
              <a:buNone/>
              <a:defRPr/>
            </a:lvl1pPr>
          </a:lstStyle>
          <a:p>
            <a:pPr lvl="0"/>
            <a:r>
              <a:rPr lang="en-US" dirty="0"/>
              <a:t>  </a:t>
            </a:r>
            <a:endParaRPr lang="en-GB" dirty="0"/>
          </a:p>
        </p:txBody>
      </p:sp>
      <p:sp>
        <p:nvSpPr>
          <p:cNvPr id="16" name="Text Placeholder 6">
            <a:extLst>
              <a:ext uri="{FF2B5EF4-FFF2-40B4-BE49-F238E27FC236}">
                <a16:creationId xmlns:a16="http://schemas.microsoft.com/office/drawing/2014/main" id="{CA2BC882-6CBE-FA46-88CF-FCAD47C8582D}"/>
              </a:ext>
            </a:extLst>
          </p:cNvPr>
          <p:cNvSpPr>
            <a:spLocks noGrp="1"/>
          </p:cNvSpPr>
          <p:nvPr>
            <p:ph type="body" sz="quarter" idx="16" hasCustomPrompt="1"/>
          </p:nvPr>
        </p:nvSpPr>
        <p:spPr>
          <a:xfrm>
            <a:off x="252000" y="986240"/>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7" name="Text Placeholder 9">
            <a:extLst>
              <a:ext uri="{FF2B5EF4-FFF2-40B4-BE49-F238E27FC236}">
                <a16:creationId xmlns:a16="http://schemas.microsoft.com/office/drawing/2014/main" id="{FD80FF34-A80C-C142-B50F-E1831700816C}"/>
              </a:ext>
            </a:extLst>
          </p:cNvPr>
          <p:cNvSpPr>
            <a:spLocks noGrp="1"/>
          </p:cNvSpPr>
          <p:nvPr>
            <p:ph type="body" sz="quarter" idx="17" hasCustomPrompt="1"/>
          </p:nvPr>
        </p:nvSpPr>
        <p:spPr>
          <a:xfrm>
            <a:off x="252413" y="1238002"/>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18" name="Title 1">
            <a:extLst>
              <a:ext uri="{FF2B5EF4-FFF2-40B4-BE49-F238E27FC236}">
                <a16:creationId xmlns:a16="http://schemas.microsoft.com/office/drawing/2014/main" id="{BEC4C58E-03EF-934C-920B-A70F169158A0}"/>
              </a:ext>
            </a:extLst>
          </p:cNvPr>
          <p:cNvSpPr>
            <a:spLocks noGrp="1"/>
          </p:cNvSpPr>
          <p:nvPr>
            <p:ph type="title"/>
          </p:nvPr>
        </p:nvSpPr>
        <p:spPr>
          <a:xfrm>
            <a:off x="252000" y="1238002"/>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2" name="hcSlideMaster.Cover Black No Doorwa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Cover Black No Doorwa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Cover Black No Doorway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Cover Black No Doorway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0" name="hcSlideMaster123.Cover Black No Doorwa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1" name="fcSlideMaster123.Cover Black No Doorwa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633054775"/>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D Teak No Doorw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921CA9-41C1-3946-BACC-81699D9DC9F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pic>
        <p:nvPicPr>
          <p:cNvPr id="9" name="Graphic 8">
            <a:extLst>
              <a:ext uri="{FF2B5EF4-FFF2-40B4-BE49-F238E27FC236}">
                <a16:creationId xmlns:a16="http://schemas.microsoft.com/office/drawing/2014/main" id="{B754F07E-C7A0-5C45-BF1A-6D685CD8561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07087" y="6350277"/>
            <a:ext cx="1634113" cy="252424"/>
          </a:xfrm>
          <a:prstGeom prst="rect">
            <a:avLst/>
          </a:prstGeom>
        </p:spPr>
      </p:pic>
      <p:pic>
        <p:nvPicPr>
          <p:cNvPr id="11" name="Picture 10">
            <a:extLst>
              <a:ext uri="{FF2B5EF4-FFF2-40B4-BE49-F238E27FC236}">
                <a16:creationId xmlns:a16="http://schemas.microsoft.com/office/drawing/2014/main" id="{7F82C9D2-57F1-C044-85C0-C760531D698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6000" y="5867961"/>
            <a:ext cx="1729006" cy="886576"/>
          </a:xfrm>
          <a:prstGeom prst="rect">
            <a:avLst/>
          </a:prstGeom>
        </p:spPr>
      </p:pic>
      <p:sp>
        <p:nvSpPr>
          <p:cNvPr id="12" name="Text Placeholder 6">
            <a:extLst>
              <a:ext uri="{FF2B5EF4-FFF2-40B4-BE49-F238E27FC236}">
                <a16:creationId xmlns:a16="http://schemas.microsoft.com/office/drawing/2014/main" id="{C7C30405-F075-0445-BE7C-9B4FD2ECA69A}"/>
              </a:ext>
            </a:extLst>
          </p:cNvPr>
          <p:cNvSpPr>
            <a:spLocks noGrp="1"/>
          </p:cNvSpPr>
          <p:nvPr>
            <p:ph type="body" sz="quarter" idx="15" hasCustomPrompt="1"/>
          </p:nvPr>
        </p:nvSpPr>
        <p:spPr>
          <a:xfrm>
            <a:off x="0" y="1238002"/>
            <a:ext cx="252000" cy="1260000"/>
          </a:xfrm>
          <a:solidFill>
            <a:srgbClr val="FC4C02"/>
          </a:solidFill>
        </p:spPr>
        <p:txBody>
          <a:bodyPr/>
          <a:lstStyle>
            <a:lvl1pPr marL="0" indent="0">
              <a:buNone/>
              <a:defRPr/>
            </a:lvl1pPr>
          </a:lstStyle>
          <a:p>
            <a:pPr lvl="0"/>
            <a:r>
              <a:rPr lang="en-US" dirty="0"/>
              <a:t>  </a:t>
            </a:r>
            <a:endParaRPr lang="en-GB" dirty="0"/>
          </a:p>
        </p:txBody>
      </p:sp>
      <p:sp>
        <p:nvSpPr>
          <p:cNvPr id="13" name="Text Placeholder 6">
            <a:extLst>
              <a:ext uri="{FF2B5EF4-FFF2-40B4-BE49-F238E27FC236}">
                <a16:creationId xmlns:a16="http://schemas.microsoft.com/office/drawing/2014/main" id="{D1D3A9C8-CDF1-7A4D-B32B-866F82583DEC}"/>
              </a:ext>
            </a:extLst>
          </p:cNvPr>
          <p:cNvSpPr>
            <a:spLocks noGrp="1"/>
          </p:cNvSpPr>
          <p:nvPr>
            <p:ph type="body" sz="quarter" idx="16" hasCustomPrompt="1"/>
          </p:nvPr>
        </p:nvSpPr>
        <p:spPr>
          <a:xfrm>
            <a:off x="252000" y="986240"/>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4" name="Text Placeholder 9">
            <a:extLst>
              <a:ext uri="{FF2B5EF4-FFF2-40B4-BE49-F238E27FC236}">
                <a16:creationId xmlns:a16="http://schemas.microsoft.com/office/drawing/2014/main" id="{635CDACD-1BCD-034C-B495-EFD8D72905A3}"/>
              </a:ext>
            </a:extLst>
          </p:cNvPr>
          <p:cNvSpPr>
            <a:spLocks noGrp="1"/>
          </p:cNvSpPr>
          <p:nvPr>
            <p:ph type="body" sz="quarter" idx="17" hasCustomPrompt="1"/>
          </p:nvPr>
        </p:nvSpPr>
        <p:spPr>
          <a:xfrm>
            <a:off x="252413" y="1238002"/>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15" name="Title 1">
            <a:extLst>
              <a:ext uri="{FF2B5EF4-FFF2-40B4-BE49-F238E27FC236}">
                <a16:creationId xmlns:a16="http://schemas.microsoft.com/office/drawing/2014/main" id="{0769C058-1C12-5348-9FF2-D27505DA7FC4}"/>
              </a:ext>
            </a:extLst>
          </p:cNvPr>
          <p:cNvSpPr>
            <a:spLocks noGrp="1"/>
          </p:cNvSpPr>
          <p:nvPr>
            <p:ph type="title"/>
          </p:nvPr>
        </p:nvSpPr>
        <p:spPr>
          <a:xfrm>
            <a:off x="252000" y="1238002"/>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2" name="hcSlideMaster.Cover D Teak No Doorwa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Cover D Teak No Doorwa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Cover D Teak No Doorway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Cover D Teak No Doorway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0" name="hcSlideMaster123.Cover D Teak No Doorwa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6" name="fcSlideMaster123.Cover D Teak No Doorwa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656716290"/>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Blue No Doorw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921CA9-41C1-3946-BACC-81699D9DC9F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pic>
        <p:nvPicPr>
          <p:cNvPr id="9" name="Graphic 8">
            <a:extLst>
              <a:ext uri="{FF2B5EF4-FFF2-40B4-BE49-F238E27FC236}">
                <a16:creationId xmlns:a16="http://schemas.microsoft.com/office/drawing/2014/main" id="{7622180D-619C-6D4C-AD12-40C240F2468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07087" y="6350277"/>
            <a:ext cx="1634113" cy="252424"/>
          </a:xfrm>
          <a:prstGeom prst="rect">
            <a:avLst/>
          </a:prstGeom>
        </p:spPr>
      </p:pic>
      <p:pic>
        <p:nvPicPr>
          <p:cNvPr id="11" name="Picture 10">
            <a:extLst>
              <a:ext uri="{FF2B5EF4-FFF2-40B4-BE49-F238E27FC236}">
                <a16:creationId xmlns:a16="http://schemas.microsoft.com/office/drawing/2014/main" id="{A026BE8B-3588-1A42-9E66-C7105F44033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6000" y="5867961"/>
            <a:ext cx="1729006" cy="886576"/>
          </a:xfrm>
          <a:prstGeom prst="rect">
            <a:avLst/>
          </a:prstGeom>
        </p:spPr>
      </p:pic>
      <p:sp>
        <p:nvSpPr>
          <p:cNvPr id="12" name="Text Placeholder 6">
            <a:extLst>
              <a:ext uri="{FF2B5EF4-FFF2-40B4-BE49-F238E27FC236}">
                <a16:creationId xmlns:a16="http://schemas.microsoft.com/office/drawing/2014/main" id="{5F26E77A-4D47-FB45-9CB9-460B7774D7EC}"/>
              </a:ext>
            </a:extLst>
          </p:cNvPr>
          <p:cNvSpPr>
            <a:spLocks noGrp="1"/>
          </p:cNvSpPr>
          <p:nvPr>
            <p:ph type="body" sz="quarter" idx="15" hasCustomPrompt="1"/>
          </p:nvPr>
        </p:nvSpPr>
        <p:spPr>
          <a:xfrm>
            <a:off x="0" y="1238002"/>
            <a:ext cx="252000" cy="1260000"/>
          </a:xfrm>
          <a:solidFill>
            <a:srgbClr val="FC4C02"/>
          </a:solidFill>
        </p:spPr>
        <p:txBody>
          <a:bodyPr/>
          <a:lstStyle>
            <a:lvl1pPr marL="0" indent="0">
              <a:buNone/>
              <a:defRPr/>
            </a:lvl1pPr>
          </a:lstStyle>
          <a:p>
            <a:pPr lvl="0"/>
            <a:r>
              <a:rPr lang="en-US" dirty="0"/>
              <a:t>  </a:t>
            </a:r>
            <a:endParaRPr lang="en-GB" dirty="0"/>
          </a:p>
        </p:txBody>
      </p:sp>
      <p:sp>
        <p:nvSpPr>
          <p:cNvPr id="13" name="Text Placeholder 6">
            <a:extLst>
              <a:ext uri="{FF2B5EF4-FFF2-40B4-BE49-F238E27FC236}">
                <a16:creationId xmlns:a16="http://schemas.microsoft.com/office/drawing/2014/main" id="{EE54D94F-82F0-A140-9055-C6092B47EF26}"/>
              </a:ext>
            </a:extLst>
          </p:cNvPr>
          <p:cNvSpPr>
            <a:spLocks noGrp="1"/>
          </p:cNvSpPr>
          <p:nvPr>
            <p:ph type="body" sz="quarter" idx="16" hasCustomPrompt="1"/>
          </p:nvPr>
        </p:nvSpPr>
        <p:spPr>
          <a:xfrm>
            <a:off x="252000" y="986240"/>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4" name="Text Placeholder 9">
            <a:extLst>
              <a:ext uri="{FF2B5EF4-FFF2-40B4-BE49-F238E27FC236}">
                <a16:creationId xmlns:a16="http://schemas.microsoft.com/office/drawing/2014/main" id="{FB744261-D5E2-604C-B8F4-13916B49ABD6}"/>
              </a:ext>
            </a:extLst>
          </p:cNvPr>
          <p:cNvSpPr>
            <a:spLocks noGrp="1"/>
          </p:cNvSpPr>
          <p:nvPr>
            <p:ph type="body" sz="quarter" idx="17" hasCustomPrompt="1"/>
          </p:nvPr>
        </p:nvSpPr>
        <p:spPr>
          <a:xfrm>
            <a:off x="252413" y="1238002"/>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15" name="Title 1">
            <a:extLst>
              <a:ext uri="{FF2B5EF4-FFF2-40B4-BE49-F238E27FC236}">
                <a16:creationId xmlns:a16="http://schemas.microsoft.com/office/drawing/2014/main" id="{97E84272-53C8-0047-9975-769D46DF69F1}"/>
              </a:ext>
            </a:extLst>
          </p:cNvPr>
          <p:cNvSpPr>
            <a:spLocks noGrp="1"/>
          </p:cNvSpPr>
          <p:nvPr>
            <p:ph type="title"/>
          </p:nvPr>
        </p:nvSpPr>
        <p:spPr>
          <a:xfrm>
            <a:off x="252000" y="1238002"/>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2" name="hcSlideMaster.Cover Blue No Doorwa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Cover Blue No Doorwa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Cover Blue No Doorway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Cover Blue No Doorway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0" name="hcSlideMaster123.Cover Blue No Doorwa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6" name="fcSlideMaster123.Cover Blue No Doorwa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231464967"/>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urple No Doorw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921CA9-41C1-3946-BACC-81699D9DC9F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pic>
        <p:nvPicPr>
          <p:cNvPr id="9" name="Graphic 8">
            <a:extLst>
              <a:ext uri="{FF2B5EF4-FFF2-40B4-BE49-F238E27FC236}">
                <a16:creationId xmlns:a16="http://schemas.microsoft.com/office/drawing/2014/main" id="{9267C2D8-F9D0-4043-ABD8-323737B8C1F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07087" y="6350277"/>
            <a:ext cx="1634113" cy="252424"/>
          </a:xfrm>
          <a:prstGeom prst="rect">
            <a:avLst/>
          </a:prstGeom>
        </p:spPr>
      </p:pic>
      <p:pic>
        <p:nvPicPr>
          <p:cNvPr id="11" name="Picture 10">
            <a:extLst>
              <a:ext uri="{FF2B5EF4-FFF2-40B4-BE49-F238E27FC236}">
                <a16:creationId xmlns:a16="http://schemas.microsoft.com/office/drawing/2014/main" id="{EEE6F7E9-805F-0045-A03C-37E609B695A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6000" y="5867961"/>
            <a:ext cx="1729006" cy="886576"/>
          </a:xfrm>
          <a:prstGeom prst="rect">
            <a:avLst/>
          </a:prstGeom>
        </p:spPr>
      </p:pic>
      <p:sp>
        <p:nvSpPr>
          <p:cNvPr id="12" name="Text Placeholder 6">
            <a:extLst>
              <a:ext uri="{FF2B5EF4-FFF2-40B4-BE49-F238E27FC236}">
                <a16:creationId xmlns:a16="http://schemas.microsoft.com/office/drawing/2014/main" id="{E5C7FF55-4FB2-FA4A-B394-2C8E1BA49072}"/>
              </a:ext>
            </a:extLst>
          </p:cNvPr>
          <p:cNvSpPr>
            <a:spLocks noGrp="1"/>
          </p:cNvSpPr>
          <p:nvPr>
            <p:ph type="body" sz="quarter" idx="15" hasCustomPrompt="1"/>
          </p:nvPr>
        </p:nvSpPr>
        <p:spPr>
          <a:xfrm>
            <a:off x="0" y="1238002"/>
            <a:ext cx="252000" cy="1260000"/>
          </a:xfrm>
          <a:solidFill>
            <a:srgbClr val="FC4C02"/>
          </a:solidFill>
        </p:spPr>
        <p:txBody>
          <a:bodyPr/>
          <a:lstStyle>
            <a:lvl1pPr marL="0" indent="0">
              <a:buNone/>
              <a:defRPr/>
            </a:lvl1pPr>
          </a:lstStyle>
          <a:p>
            <a:pPr lvl="0"/>
            <a:r>
              <a:rPr lang="en-US" dirty="0"/>
              <a:t>  </a:t>
            </a:r>
            <a:endParaRPr lang="en-GB" dirty="0"/>
          </a:p>
        </p:txBody>
      </p:sp>
      <p:sp>
        <p:nvSpPr>
          <p:cNvPr id="13" name="Text Placeholder 6">
            <a:extLst>
              <a:ext uri="{FF2B5EF4-FFF2-40B4-BE49-F238E27FC236}">
                <a16:creationId xmlns:a16="http://schemas.microsoft.com/office/drawing/2014/main" id="{C8C381F8-1276-4342-8DA7-F9EA599016EB}"/>
              </a:ext>
            </a:extLst>
          </p:cNvPr>
          <p:cNvSpPr>
            <a:spLocks noGrp="1"/>
          </p:cNvSpPr>
          <p:nvPr>
            <p:ph type="body" sz="quarter" idx="16" hasCustomPrompt="1"/>
          </p:nvPr>
        </p:nvSpPr>
        <p:spPr>
          <a:xfrm>
            <a:off x="252000" y="986240"/>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4" name="Text Placeholder 9">
            <a:extLst>
              <a:ext uri="{FF2B5EF4-FFF2-40B4-BE49-F238E27FC236}">
                <a16:creationId xmlns:a16="http://schemas.microsoft.com/office/drawing/2014/main" id="{8A2941D9-6175-F14C-8FBF-6E8A3307A5EE}"/>
              </a:ext>
            </a:extLst>
          </p:cNvPr>
          <p:cNvSpPr>
            <a:spLocks noGrp="1"/>
          </p:cNvSpPr>
          <p:nvPr>
            <p:ph type="body" sz="quarter" idx="17" hasCustomPrompt="1"/>
          </p:nvPr>
        </p:nvSpPr>
        <p:spPr>
          <a:xfrm>
            <a:off x="252413" y="1238002"/>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15" name="Title 1">
            <a:extLst>
              <a:ext uri="{FF2B5EF4-FFF2-40B4-BE49-F238E27FC236}">
                <a16:creationId xmlns:a16="http://schemas.microsoft.com/office/drawing/2014/main" id="{D528A9D9-5F69-E44E-BE3E-0DDBE34D3C29}"/>
              </a:ext>
            </a:extLst>
          </p:cNvPr>
          <p:cNvSpPr>
            <a:spLocks noGrp="1"/>
          </p:cNvSpPr>
          <p:nvPr>
            <p:ph type="title"/>
          </p:nvPr>
        </p:nvSpPr>
        <p:spPr>
          <a:xfrm>
            <a:off x="252000" y="1238002"/>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2" name="hcSlideMaster.Cover Purple No Doorwa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Cover Purple No Doorwa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Cover Purple No Doorway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Cover Purple No Doorway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0" name="hcSlideMaster123.Cover Purple No Doorwa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6" name="fcSlideMaster123.Cover Purple No Doorwa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131599051"/>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ver Short - Lef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0" y="450000"/>
            <a:ext cx="12192000" cy="5652000"/>
          </a:xfrm>
          <a:solidFill>
            <a:schemeClr val="bg2"/>
          </a:solidFill>
        </p:spPr>
        <p:txBody>
          <a:bodyPr lIns="504000" bIns="288000" anchor="b"/>
          <a:lstStyle>
            <a:lvl1pPr marL="0" indent="0" algn="ctr">
              <a:buNone/>
              <a:defRPr sz="1800">
                <a:solidFill>
                  <a:schemeClr val="tx1"/>
                </a:solidFill>
              </a:defRPr>
            </a:lvl1pPr>
          </a:lstStyle>
          <a:p>
            <a:r>
              <a:rPr lang="en-US"/>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Text Placeholder 6">
            <a:extLst>
              <a:ext uri="{FF2B5EF4-FFF2-40B4-BE49-F238E27FC236}">
                <a16:creationId xmlns:a16="http://schemas.microsoft.com/office/drawing/2014/main" id="{4A23F6FD-53CE-4CDC-AE1B-C8DEFE54FAB0}"/>
              </a:ext>
            </a:extLst>
          </p:cNvPr>
          <p:cNvSpPr>
            <a:spLocks noGrp="1"/>
          </p:cNvSpPr>
          <p:nvPr>
            <p:ph type="body" sz="quarter" idx="15" hasCustomPrompt="1"/>
          </p:nvPr>
        </p:nvSpPr>
        <p:spPr>
          <a:xfrm>
            <a:off x="0" y="949244"/>
            <a:ext cx="252000" cy="1260000"/>
          </a:xfrm>
          <a:solidFill>
            <a:srgbClr val="FC4C02"/>
          </a:solidFill>
        </p:spPr>
        <p:txBody>
          <a:bodyPr/>
          <a:lstStyle>
            <a:lvl1pPr marL="0" indent="0">
              <a:buNone/>
              <a:defRPr/>
            </a:lvl1pPr>
          </a:lstStyle>
          <a:p>
            <a:pPr lvl="0"/>
            <a:r>
              <a:rPr lang="en-US" dirty="0"/>
              <a:t>  </a:t>
            </a:r>
            <a:endParaRPr lang="en-GB" dirty="0"/>
          </a:p>
        </p:txBody>
      </p:sp>
      <p:sp>
        <p:nvSpPr>
          <p:cNvPr id="8" name="Text Placeholder 6">
            <a:extLst>
              <a:ext uri="{FF2B5EF4-FFF2-40B4-BE49-F238E27FC236}">
                <a16:creationId xmlns:a16="http://schemas.microsoft.com/office/drawing/2014/main" id="{B22FDCE9-7E54-467A-AABD-251F9D2B5E3A}"/>
              </a:ext>
            </a:extLst>
          </p:cNvPr>
          <p:cNvSpPr>
            <a:spLocks noGrp="1"/>
          </p:cNvSpPr>
          <p:nvPr>
            <p:ph type="body" sz="quarter" idx="16" hasCustomPrompt="1"/>
          </p:nvPr>
        </p:nvSpPr>
        <p:spPr>
          <a:xfrm>
            <a:off x="252000" y="697482"/>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4B9E8443-BC1B-4EC5-B12A-F2C5841892B5}"/>
              </a:ext>
            </a:extLst>
          </p:cNvPr>
          <p:cNvSpPr>
            <a:spLocks noGrp="1"/>
          </p:cNvSpPr>
          <p:nvPr>
            <p:ph type="body" sz="quarter" idx="17" hasCustomPrompt="1"/>
          </p:nvPr>
        </p:nvSpPr>
        <p:spPr>
          <a:xfrm>
            <a:off x="252413" y="949244"/>
            <a:ext cx="4860000" cy="2038598"/>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p>
        </p:txBody>
      </p:sp>
      <p:sp>
        <p:nvSpPr>
          <p:cNvPr id="2" name="Title 1">
            <a:extLst>
              <a:ext uri="{FF2B5EF4-FFF2-40B4-BE49-F238E27FC236}">
                <a16:creationId xmlns:a16="http://schemas.microsoft.com/office/drawing/2014/main" id="{1B9E721B-418A-410D-B681-98E3D64A16E1}"/>
              </a:ext>
            </a:extLst>
          </p:cNvPr>
          <p:cNvSpPr>
            <a:spLocks noGrp="1"/>
          </p:cNvSpPr>
          <p:nvPr>
            <p:ph type="title"/>
          </p:nvPr>
        </p:nvSpPr>
        <p:spPr>
          <a:xfrm>
            <a:off x="252000" y="949244"/>
            <a:ext cx="4860000" cy="1260000"/>
          </a:xfrm>
          <a:solidFill>
            <a:srgbClr val="E40521">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05D71D17-8BBD-4480-8857-F6C1324C9DE3}"/>
              </a:ext>
            </a:extLst>
          </p:cNvPr>
          <p:cNvSpPr>
            <a:spLocks noGrp="1"/>
          </p:cNvSpPr>
          <p:nvPr>
            <p:ph type="sldNum" sz="quarter" idx="18"/>
          </p:nvPr>
        </p:nvSpPr>
        <p:spPr/>
        <p:txBody>
          <a:bodyPr/>
          <a:lstStyle/>
          <a:p>
            <a:fld id="{9091399C-B5EF-49C7-B81A-539AE2F27BD0}" type="slidenum">
              <a:rPr lang="en-GB" smtClean="0"/>
              <a:pPr/>
              <a:t>‹#›</a:t>
            </a:fld>
            <a:endParaRPr lang="en-GB" dirty="0"/>
          </a:p>
        </p:txBody>
      </p:sp>
      <p:sp>
        <p:nvSpPr>
          <p:cNvPr id="6" name="hcSlideMaster.1_Cover Short - Lef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9" name="fcSlideMaster.1_Cover Short - Lef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2" name="fcSlideMaster132.1_Cover Short - Lef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1" name="hcSlideMaster132.1_Cover Short - Lef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3" name="hcSlideMaster123.1_Cover Short - Lef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23.1_Cover Short - Lef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976134125"/>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hort - Righ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1" y="450000"/>
            <a:ext cx="12192000" cy="5652000"/>
          </a:xfrm>
          <a:solidFill>
            <a:schemeClr val="bg2"/>
          </a:solidFill>
        </p:spPr>
        <p:txBody>
          <a:bodyPr lIns="504000" bIns="288000" anchor="b"/>
          <a:lstStyle>
            <a:lvl1pPr marL="0" indent="0" algn="ctr">
              <a:buNone/>
              <a:defRPr sz="1800">
                <a:solidFill>
                  <a:schemeClr val="tx1"/>
                </a:solidFill>
              </a:defRPr>
            </a:lvl1pPr>
          </a:lstStyle>
          <a:p>
            <a:r>
              <a:rPr lang="en-US"/>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6">
            <a:extLst>
              <a:ext uri="{FF2B5EF4-FFF2-40B4-BE49-F238E27FC236}">
                <a16:creationId xmlns:a16="http://schemas.microsoft.com/office/drawing/2014/main" id="{46FCE4B3-A73D-41FF-AFA0-D478B752FA28}"/>
              </a:ext>
            </a:extLst>
          </p:cNvPr>
          <p:cNvSpPr>
            <a:spLocks noGrp="1"/>
          </p:cNvSpPr>
          <p:nvPr>
            <p:ph type="body" sz="quarter" idx="15" hasCustomPrompt="1"/>
          </p:nvPr>
        </p:nvSpPr>
        <p:spPr>
          <a:xfrm>
            <a:off x="6276475" y="949244"/>
            <a:ext cx="252000" cy="1260000"/>
          </a:xfrm>
          <a:solidFill>
            <a:srgbClr val="FC4C02"/>
          </a:solidFill>
        </p:spPr>
        <p:txBody>
          <a:bodyPr/>
          <a:lstStyle>
            <a:lvl1pPr marL="0" indent="0">
              <a:buNone/>
              <a:defRPr/>
            </a:lvl1pPr>
          </a:lstStyle>
          <a:p>
            <a:pPr lvl="0"/>
            <a:r>
              <a:rPr lang="en-US" dirty="0"/>
              <a:t>  </a:t>
            </a:r>
            <a:endParaRPr lang="en-GB" dirty="0"/>
          </a:p>
        </p:txBody>
      </p:sp>
      <p:sp>
        <p:nvSpPr>
          <p:cNvPr id="11" name="Text Placeholder 6">
            <a:extLst>
              <a:ext uri="{FF2B5EF4-FFF2-40B4-BE49-F238E27FC236}">
                <a16:creationId xmlns:a16="http://schemas.microsoft.com/office/drawing/2014/main" id="{66FB34FE-806A-4781-A751-FA183616E058}"/>
              </a:ext>
            </a:extLst>
          </p:cNvPr>
          <p:cNvSpPr>
            <a:spLocks noGrp="1"/>
          </p:cNvSpPr>
          <p:nvPr>
            <p:ph type="body" sz="quarter" idx="16" hasCustomPrompt="1"/>
          </p:nvPr>
        </p:nvSpPr>
        <p:spPr>
          <a:xfrm>
            <a:off x="6528475" y="697482"/>
            <a:ext cx="540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3" name="Text Placeholder 9">
            <a:extLst>
              <a:ext uri="{FF2B5EF4-FFF2-40B4-BE49-F238E27FC236}">
                <a16:creationId xmlns:a16="http://schemas.microsoft.com/office/drawing/2014/main" id="{E383995F-1F31-4E0A-95AD-3979E9E8E9F7}"/>
              </a:ext>
            </a:extLst>
          </p:cNvPr>
          <p:cNvSpPr>
            <a:spLocks noGrp="1"/>
          </p:cNvSpPr>
          <p:nvPr>
            <p:ph type="body" sz="quarter" idx="17" hasCustomPrompt="1"/>
          </p:nvPr>
        </p:nvSpPr>
        <p:spPr>
          <a:xfrm>
            <a:off x="6528888" y="949243"/>
            <a:ext cx="4860000" cy="1998000"/>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endParaRPr lang="en-GB" dirty="0"/>
          </a:p>
        </p:txBody>
      </p:sp>
      <p:sp>
        <p:nvSpPr>
          <p:cNvPr id="12" name="Title 1">
            <a:extLst>
              <a:ext uri="{FF2B5EF4-FFF2-40B4-BE49-F238E27FC236}">
                <a16:creationId xmlns:a16="http://schemas.microsoft.com/office/drawing/2014/main" id="{49DC5C88-F6B8-4E6F-A6BF-7CFED3EF0D32}"/>
              </a:ext>
            </a:extLst>
          </p:cNvPr>
          <p:cNvSpPr>
            <a:spLocks noGrp="1"/>
          </p:cNvSpPr>
          <p:nvPr>
            <p:ph type="title"/>
          </p:nvPr>
        </p:nvSpPr>
        <p:spPr>
          <a:xfrm>
            <a:off x="6528475" y="949244"/>
            <a:ext cx="4860000" cy="1260000"/>
          </a:xfrm>
          <a:solidFill>
            <a:srgbClr val="E40521">
              <a:alpha val="90000"/>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2" name="Slide Number Placeholder 1">
            <a:extLst>
              <a:ext uri="{FF2B5EF4-FFF2-40B4-BE49-F238E27FC236}">
                <a16:creationId xmlns:a16="http://schemas.microsoft.com/office/drawing/2014/main" id="{71D3B2A9-9FC5-471F-95B6-1C0E9577DFBD}"/>
              </a:ext>
            </a:extLst>
          </p:cNvPr>
          <p:cNvSpPr>
            <a:spLocks noGrp="1"/>
          </p:cNvSpPr>
          <p:nvPr>
            <p:ph type="sldNum" sz="quarter" idx="18"/>
          </p:nvPr>
        </p:nvSpPr>
        <p:spPr/>
        <p:txBody>
          <a:bodyPr/>
          <a:lstStyle/>
          <a:p>
            <a:fld id="{9091399C-B5EF-49C7-B81A-539AE2F27BD0}" type="slidenum">
              <a:rPr lang="en-GB" smtClean="0"/>
              <a:pPr/>
              <a:t>‹#›</a:t>
            </a:fld>
            <a:endParaRPr lang="en-GB" dirty="0"/>
          </a:p>
        </p:txBody>
      </p:sp>
      <p:sp>
        <p:nvSpPr>
          <p:cNvPr id="3" name="hcSlideMaster.Cover Short - Righ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Cover Short - Righ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Cover Short - Righ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Cover Short - Righ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0" name="hcSlideMaster123.Cover Short - Righ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23.Cover Short - Righ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4210017606"/>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Long - Lef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1" y="450000"/>
            <a:ext cx="12192000" cy="5652000"/>
          </a:xfrm>
          <a:solidFill>
            <a:schemeClr val="bg2"/>
          </a:solidFill>
        </p:spPr>
        <p:txBody>
          <a:bodyPr lIns="504000" bIns="288000" anchor="b"/>
          <a:lstStyle>
            <a:lvl1pPr marL="0" indent="0" algn="ctr">
              <a:buNone/>
              <a:defRPr sz="1800">
                <a:solidFill>
                  <a:schemeClr val="tx1"/>
                </a:solidFill>
              </a:defRPr>
            </a:lvl1pPr>
          </a:lstStyle>
          <a:p>
            <a:r>
              <a:rPr lang="en-US"/>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Text Placeholder 6">
            <a:extLst>
              <a:ext uri="{FF2B5EF4-FFF2-40B4-BE49-F238E27FC236}">
                <a16:creationId xmlns:a16="http://schemas.microsoft.com/office/drawing/2014/main" id="{4A23F6FD-53CE-4CDC-AE1B-C8DEFE54FAB0}"/>
              </a:ext>
            </a:extLst>
          </p:cNvPr>
          <p:cNvSpPr>
            <a:spLocks noGrp="1"/>
          </p:cNvSpPr>
          <p:nvPr>
            <p:ph type="body" sz="quarter" idx="15" hasCustomPrompt="1"/>
          </p:nvPr>
        </p:nvSpPr>
        <p:spPr>
          <a:xfrm>
            <a:off x="-17253" y="949363"/>
            <a:ext cx="252000" cy="1260000"/>
          </a:xfrm>
          <a:solidFill>
            <a:srgbClr val="FC4C02"/>
          </a:solidFill>
        </p:spPr>
        <p:txBody>
          <a:bodyPr/>
          <a:lstStyle>
            <a:lvl1pPr marL="0" indent="0">
              <a:buNone/>
              <a:defRPr/>
            </a:lvl1pPr>
          </a:lstStyle>
          <a:p>
            <a:pPr lvl="0"/>
            <a:r>
              <a:rPr lang="en-US" dirty="0"/>
              <a:t>  </a:t>
            </a:r>
            <a:endParaRPr lang="en-GB" dirty="0"/>
          </a:p>
        </p:txBody>
      </p:sp>
      <p:sp>
        <p:nvSpPr>
          <p:cNvPr id="8" name="Text Placeholder 6">
            <a:extLst>
              <a:ext uri="{FF2B5EF4-FFF2-40B4-BE49-F238E27FC236}">
                <a16:creationId xmlns:a16="http://schemas.microsoft.com/office/drawing/2014/main" id="{B22FDCE9-7E54-467A-AABD-251F9D2B5E3A}"/>
              </a:ext>
            </a:extLst>
          </p:cNvPr>
          <p:cNvSpPr>
            <a:spLocks noGrp="1"/>
          </p:cNvSpPr>
          <p:nvPr>
            <p:ph type="body" sz="quarter" idx="16" hasCustomPrompt="1"/>
          </p:nvPr>
        </p:nvSpPr>
        <p:spPr>
          <a:xfrm>
            <a:off x="234747" y="697363"/>
            <a:ext cx="756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4B9E8443-BC1B-4EC5-B12A-F2C5841892B5}"/>
              </a:ext>
            </a:extLst>
          </p:cNvPr>
          <p:cNvSpPr>
            <a:spLocks noGrp="1"/>
          </p:cNvSpPr>
          <p:nvPr>
            <p:ph type="body" sz="quarter" idx="17" hasCustomPrompt="1"/>
          </p:nvPr>
        </p:nvSpPr>
        <p:spPr>
          <a:xfrm>
            <a:off x="235160" y="949362"/>
            <a:ext cx="7054850" cy="2037600"/>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endParaRPr lang="en-GB" dirty="0"/>
          </a:p>
        </p:txBody>
      </p:sp>
      <p:sp>
        <p:nvSpPr>
          <p:cNvPr id="2" name="Title 1">
            <a:extLst>
              <a:ext uri="{FF2B5EF4-FFF2-40B4-BE49-F238E27FC236}">
                <a16:creationId xmlns:a16="http://schemas.microsoft.com/office/drawing/2014/main" id="{1B9E721B-418A-410D-B681-98E3D64A16E1}"/>
              </a:ext>
            </a:extLst>
          </p:cNvPr>
          <p:cNvSpPr>
            <a:spLocks noGrp="1"/>
          </p:cNvSpPr>
          <p:nvPr>
            <p:ph type="title"/>
          </p:nvPr>
        </p:nvSpPr>
        <p:spPr>
          <a:xfrm>
            <a:off x="234747" y="949363"/>
            <a:ext cx="7056000" cy="1260000"/>
          </a:xfrm>
          <a:solidFill>
            <a:srgbClr val="E40521">
              <a:alpha val="90000"/>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ECE394F1-3220-4DAF-913C-077631010D00}"/>
              </a:ext>
            </a:extLst>
          </p:cNvPr>
          <p:cNvSpPr>
            <a:spLocks noGrp="1"/>
          </p:cNvSpPr>
          <p:nvPr>
            <p:ph type="sldNum" sz="quarter" idx="18"/>
          </p:nvPr>
        </p:nvSpPr>
        <p:spPr/>
        <p:txBody>
          <a:bodyPr/>
          <a:lstStyle/>
          <a:p>
            <a:fld id="{9091399C-B5EF-49C7-B81A-539AE2F27BD0}" type="slidenum">
              <a:rPr lang="en-GB" smtClean="0"/>
              <a:pPr/>
              <a:t>‹#›</a:t>
            </a:fld>
            <a:endParaRPr lang="en-GB" dirty="0"/>
          </a:p>
        </p:txBody>
      </p:sp>
      <p:sp>
        <p:nvSpPr>
          <p:cNvPr id="6" name="hcSlideMaster.Cover Long - Lef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9" name="fcSlideMaster.Cover Long - Lef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2" name="fcSlideMaster132.Cover Long - Lef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1" name="hcSlideMaster132.Cover Long - Lef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3" name="hcSlideMaster123.Cover Long - Lef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23.Cover Long - Lef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53390073"/>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Long - Righ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1" y="450000"/>
            <a:ext cx="12192000" cy="5652000"/>
          </a:xfrm>
          <a:solidFill>
            <a:schemeClr val="bg2"/>
          </a:solidFill>
        </p:spPr>
        <p:txBody>
          <a:bodyPr lIns="504000" bIns="288000" anchor="b"/>
          <a:lstStyle>
            <a:lvl1pPr marL="0" indent="0" algn="ctr">
              <a:buNone/>
              <a:defRPr sz="1800">
                <a:solidFill>
                  <a:schemeClr val="tx1"/>
                </a:solidFill>
              </a:defRPr>
            </a:lvl1pPr>
          </a:lstStyle>
          <a:p>
            <a:r>
              <a:rPr lang="en-US"/>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6">
            <a:extLst>
              <a:ext uri="{FF2B5EF4-FFF2-40B4-BE49-F238E27FC236}">
                <a16:creationId xmlns:a16="http://schemas.microsoft.com/office/drawing/2014/main" id="{E55E93C9-F91A-401F-A16E-FF19B5CE4F70}"/>
              </a:ext>
            </a:extLst>
          </p:cNvPr>
          <p:cNvSpPr>
            <a:spLocks noGrp="1"/>
          </p:cNvSpPr>
          <p:nvPr>
            <p:ph type="body" sz="quarter" idx="15" hasCustomPrompt="1"/>
          </p:nvPr>
        </p:nvSpPr>
        <p:spPr>
          <a:xfrm>
            <a:off x="4116475" y="949363"/>
            <a:ext cx="252000" cy="1260000"/>
          </a:xfrm>
          <a:solidFill>
            <a:srgbClr val="FC4C02"/>
          </a:solidFill>
        </p:spPr>
        <p:txBody>
          <a:bodyPr/>
          <a:lstStyle>
            <a:lvl1pPr marL="0" indent="0">
              <a:buNone/>
              <a:defRPr/>
            </a:lvl1pPr>
          </a:lstStyle>
          <a:p>
            <a:pPr lvl="0"/>
            <a:r>
              <a:rPr lang="en-US" dirty="0"/>
              <a:t>  </a:t>
            </a:r>
            <a:endParaRPr lang="en-GB" dirty="0"/>
          </a:p>
        </p:txBody>
      </p:sp>
      <p:sp>
        <p:nvSpPr>
          <p:cNvPr id="11" name="Text Placeholder 6">
            <a:extLst>
              <a:ext uri="{FF2B5EF4-FFF2-40B4-BE49-F238E27FC236}">
                <a16:creationId xmlns:a16="http://schemas.microsoft.com/office/drawing/2014/main" id="{66CFFB0E-B293-4FC5-A26E-7CEC82AA5691}"/>
              </a:ext>
            </a:extLst>
          </p:cNvPr>
          <p:cNvSpPr>
            <a:spLocks noGrp="1"/>
          </p:cNvSpPr>
          <p:nvPr>
            <p:ph type="body" sz="quarter" idx="16" hasCustomPrompt="1"/>
          </p:nvPr>
        </p:nvSpPr>
        <p:spPr>
          <a:xfrm>
            <a:off x="4368475" y="697363"/>
            <a:ext cx="756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3" name="Text Placeholder 9">
            <a:extLst>
              <a:ext uri="{FF2B5EF4-FFF2-40B4-BE49-F238E27FC236}">
                <a16:creationId xmlns:a16="http://schemas.microsoft.com/office/drawing/2014/main" id="{3B858534-A605-4531-8083-01BA112013CB}"/>
              </a:ext>
            </a:extLst>
          </p:cNvPr>
          <p:cNvSpPr>
            <a:spLocks noGrp="1"/>
          </p:cNvSpPr>
          <p:nvPr>
            <p:ph type="body" sz="quarter" idx="17" hasCustomPrompt="1"/>
          </p:nvPr>
        </p:nvSpPr>
        <p:spPr>
          <a:xfrm>
            <a:off x="4368888" y="949362"/>
            <a:ext cx="7054850" cy="2037600"/>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endParaRPr lang="en-GB" dirty="0"/>
          </a:p>
        </p:txBody>
      </p:sp>
      <p:sp>
        <p:nvSpPr>
          <p:cNvPr id="12" name="Title 1">
            <a:extLst>
              <a:ext uri="{FF2B5EF4-FFF2-40B4-BE49-F238E27FC236}">
                <a16:creationId xmlns:a16="http://schemas.microsoft.com/office/drawing/2014/main" id="{EA3C8C3A-3598-4939-B59A-07D7B83C5CB6}"/>
              </a:ext>
            </a:extLst>
          </p:cNvPr>
          <p:cNvSpPr>
            <a:spLocks noGrp="1"/>
          </p:cNvSpPr>
          <p:nvPr>
            <p:ph type="title"/>
          </p:nvPr>
        </p:nvSpPr>
        <p:spPr>
          <a:xfrm>
            <a:off x="4368475" y="949363"/>
            <a:ext cx="7056000" cy="1260000"/>
          </a:xfrm>
          <a:solidFill>
            <a:srgbClr val="E40521">
              <a:alpha val="90000"/>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2" name="Slide Number Placeholder 1">
            <a:extLst>
              <a:ext uri="{FF2B5EF4-FFF2-40B4-BE49-F238E27FC236}">
                <a16:creationId xmlns:a16="http://schemas.microsoft.com/office/drawing/2014/main" id="{4AB8DD72-FB9B-45F2-90EC-36313C92CD77}"/>
              </a:ext>
            </a:extLst>
          </p:cNvPr>
          <p:cNvSpPr>
            <a:spLocks noGrp="1"/>
          </p:cNvSpPr>
          <p:nvPr>
            <p:ph type="sldNum" sz="quarter" idx="18"/>
          </p:nvPr>
        </p:nvSpPr>
        <p:spPr/>
        <p:txBody>
          <a:bodyPr/>
          <a:lstStyle/>
          <a:p>
            <a:fld id="{9091399C-B5EF-49C7-B81A-539AE2F27BD0}" type="slidenum">
              <a:rPr lang="en-GB" smtClean="0"/>
              <a:pPr/>
              <a:t>‹#›</a:t>
            </a:fld>
            <a:endParaRPr lang="en-GB" dirty="0"/>
          </a:p>
        </p:txBody>
      </p:sp>
      <p:sp>
        <p:nvSpPr>
          <p:cNvPr id="3" name="hcSlideMaster.Cover Long - Righ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Cover Long - Righ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Cover Long - Righ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Cover Long - Righ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0" name="hcSlideMaster123.Cover Long - Righ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23.Cover Long - Righ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56165412"/>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 Shor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1" y="450000"/>
            <a:ext cx="12192000" cy="5652000"/>
          </a:xfrm>
          <a:solidFill>
            <a:schemeClr val="bg2"/>
          </a:solidFill>
        </p:spPr>
        <p:txBody>
          <a:bodyPr lIns="504000" bIns="288000" anchor="b"/>
          <a:lstStyle>
            <a:lvl1pPr marL="0" indent="0" algn="ctr">
              <a:buNone/>
              <a:defRPr sz="1800" b="0">
                <a:solidFill>
                  <a:schemeClr val="tx1"/>
                </a:solidFill>
              </a:defRPr>
            </a:lvl1pPr>
          </a:lstStyle>
          <a:p>
            <a:r>
              <a:rPr lang="en-US"/>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Text Placeholder 6">
            <a:extLst>
              <a:ext uri="{FF2B5EF4-FFF2-40B4-BE49-F238E27FC236}">
                <a16:creationId xmlns:a16="http://schemas.microsoft.com/office/drawing/2014/main" id="{B22FDCE9-7E54-467A-AABD-251F9D2B5E3A}"/>
              </a:ext>
            </a:extLst>
          </p:cNvPr>
          <p:cNvSpPr>
            <a:spLocks noGrp="1"/>
          </p:cNvSpPr>
          <p:nvPr>
            <p:ph type="body" sz="quarter" idx="16" hasCustomPrompt="1"/>
          </p:nvPr>
        </p:nvSpPr>
        <p:spPr>
          <a:xfrm>
            <a:off x="20570" y="1326888"/>
            <a:ext cx="6248591" cy="1008000"/>
          </a:xfrm>
          <a:solidFill>
            <a:srgbClr val="86C9E8">
              <a:alpha val="80000"/>
            </a:srgbClr>
          </a:solidFill>
        </p:spPr>
        <p:txBody>
          <a:bodyPr/>
          <a:lstStyle>
            <a:lvl1pPr marL="0" indent="0">
              <a:buNone/>
              <a:defRPr/>
            </a:lvl1pPr>
          </a:lstStyle>
          <a:p>
            <a:pPr lvl="0"/>
            <a:r>
              <a:rPr lang="en-US" dirty="0"/>
              <a:t>  </a:t>
            </a:r>
            <a:endParaRPr lang="en-GB" dirty="0"/>
          </a:p>
        </p:txBody>
      </p:sp>
      <p:sp>
        <p:nvSpPr>
          <p:cNvPr id="2" name="Title 1">
            <a:extLst>
              <a:ext uri="{FF2B5EF4-FFF2-40B4-BE49-F238E27FC236}">
                <a16:creationId xmlns:a16="http://schemas.microsoft.com/office/drawing/2014/main" id="{1B9E721B-418A-410D-B681-98E3D64A16E1}"/>
              </a:ext>
            </a:extLst>
          </p:cNvPr>
          <p:cNvSpPr>
            <a:spLocks noGrp="1"/>
          </p:cNvSpPr>
          <p:nvPr>
            <p:ph type="title"/>
          </p:nvPr>
        </p:nvSpPr>
        <p:spPr>
          <a:xfrm>
            <a:off x="0" y="696888"/>
            <a:ext cx="6017162" cy="1260000"/>
          </a:xfrm>
          <a:solidFill>
            <a:srgbClr val="00405E">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1228CFA6-5DB1-4852-9A3C-3B6704CA6705}"/>
              </a:ext>
            </a:extLst>
          </p:cNvPr>
          <p:cNvSpPr>
            <a:spLocks noGrp="1"/>
          </p:cNvSpPr>
          <p:nvPr>
            <p:ph type="sldNum" sz="quarter" idx="17"/>
          </p:nvPr>
        </p:nvSpPr>
        <p:spPr/>
        <p:txBody>
          <a:bodyPr/>
          <a:lstStyle/>
          <a:p>
            <a:fld id="{9091399C-B5EF-49C7-B81A-539AE2F27BD0}" type="slidenum">
              <a:rPr lang="en-GB" smtClean="0"/>
              <a:pPr/>
              <a:t>‹#›</a:t>
            </a:fld>
            <a:endParaRPr lang="en-GB" dirty="0"/>
          </a:p>
        </p:txBody>
      </p:sp>
      <p:sp>
        <p:nvSpPr>
          <p:cNvPr id="6" name="hcSlideMaster.Section Divider - Shor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7" name="fcSlideMaster.Section Divider - Shor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0" name="fcSlideMaster132.Section Divider - Shor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9" name="hcSlideMaster132.Section Divider - Shor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1" name="hcSlideMaster123.Section Divider - Shor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2" name="fcSlideMaster123.Section Divider - Shor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268538441"/>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 - Lon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1" y="450000"/>
            <a:ext cx="12192000" cy="5652000"/>
          </a:xfrm>
          <a:solidFill>
            <a:schemeClr val="bg2"/>
          </a:solidFill>
        </p:spPr>
        <p:txBody>
          <a:bodyPr lIns="504000" bIns="288000" anchor="b"/>
          <a:lstStyle>
            <a:lvl1pPr marL="0" indent="0" algn="ctr">
              <a:buFont typeface="Arial" panose="020B0604020202020204" pitchFamily="34" charset="0"/>
              <a:buNone/>
              <a:defRPr sz="1800">
                <a:solidFill>
                  <a:schemeClr val="tx1"/>
                </a:solidFill>
              </a:defRPr>
            </a:lvl1pPr>
          </a:lstStyle>
          <a:p>
            <a:r>
              <a:rPr lang="en-US"/>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Text Placeholder 6">
            <a:extLst>
              <a:ext uri="{FF2B5EF4-FFF2-40B4-BE49-F238E27FC236}">
                <a16:creationId xmlns:a16="http://schemas.microsoft.com/office/drawing/2014/main" id="{B22FDCE9-7E54-467A-AABD-251F9D2B5E3A}"/>
              </a:ext>
            </a:extLst>
          </p:cNvPr>
          <p:cNvSpPr>
            <a:spLocks noGrp="1"/>
          </p:cNvSpPr>
          <p:nvPr>
            <p:ph type="body" sz="quarter" idx="16" hasCustomPrompt="1"/>
          </p:nvPr>
        </p:nvSpPr>
        <p:spPr>
          <a:xfrm>
            <a:off x="0" y="1326888"/>
            <a:ext cx="8018031" cy="1008000"/>
          </a:xfrm>
          <a:solidFill>
            <a:srgbClr val="86C9E8">
              <a:alpha val="80000"/>
            </a:srgbClr>
          </a:solidFill>
        </p:spPr>
        <p:txBody>
          <a:bodyPr/>
          <a:lstStyle>
            <a:lvl1pPr marL="0" indent="0">
              <a:buNone/>
              <a:defRPr/>
            </a:lvl1pPr>
          </a:lstStyle>
          <a:p>
            <a:pPr lvl="0"/>
            <a:r>
              <a:rPr lang="en-US" dirty="0"/>
              <a:t>  </a:t>
            </a:r>
            <a:endParaRPr lang="en-GB" dirty="0"/>
          </a:p>
        </p:txBody>
      </p:sp>
      <p:sp>
        <p:nvSpPr>
          <p:cNvPr id="2" name="Title 1">
            <a:extLst>
              <a:ext uri="{FF2B5EF4-FFF2-40B4-BE49-F238E27FC236}">
                <a16:creationId xmlns:a16="http://schemas.microsoft.com/office/drawing/2014/main" id="{1B9E721B-418A-410D-B681-98E3D64A16E1}"/>
              </a:ext>
            </a:extLst>
          </p:cNvPr>
          <p:cNvSpPr>
            <a:spLocks noGrp="1"/>
          </p:cNvSpPr>
          <p:nvPr>
            <p:ph type="title"/>
          </p:nvPr>
        </p:nvSpPr>
        <p:spPr>
          <a:xfrm>
            <a:off x="0" y="696888"/>
            <a:ext cx="7730031" cy="1260000"/>
          </a:xfrm>
          <a:solidFill>
            <a:srgbClr val="00405E">
              <a:alpha val="89804"/>
            </a:srgbClr>
          </a:solidFill>
        </p:spPr>
        <p:txBody>
          <a:bodyPr lIns="252000" anchor="ctr" anchorCtr="0">
            <a:noAutofit/>
          </a:bodyPr>
          <a:lstStyle>
            <a:lvl1pPr>
              <a:lnSpc>
                <a:spcPct val="90000"/>
              </a:lnSpc>
              <a:defRPr sz="3600">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11CF46B8-1135-44B8-8A81-A121CEE3FAFB}"/>
              </a:ext>
            </a:extLst>
          </p:cNvPr>
          <p:cNvSpPr>
            <a:spLocks noGrp="1"/>
          </p:cNvSpPr>
          <p:nvPr>
            <p:ph type="sldNum" sz="quarter" idx="17"/>
          </p:nvPr>
        </p:nvSpPr>
        <p:spPr/>
        <p:txBody>
          <a:bodyPr/>
          <a:lstStyle/>
          <a:p>
            <a:fld id="{9091399C-B5EF-49C7-B81A-539AE2F27BD0}" type="slidenum">
              <a:rPr lang="en-GB" smtClean="0"/>
              <a:pPr/>
              <a:t>‹#›</a:t>
            </a:fld>
            <a:endParaRPr lang="en-GB" dirty="0"/>
          </a:p>
        </p:txBody>
      </p:sp>
      <p:sp>
        <p:nvSpPr>
          <p:cNvPr id="6" name="hcSlideMaster.Section Divider - Long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7" name="fcSlideMaster.Section Divider - Long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0" name="fcSlideMaster132.Section Divider - Long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9" name="hcSlideMaster132.Section Divider - Long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1" name="hcSlideMaster123.Section Divider - Long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2" name="fcSlideMaster123.Section Divider - Long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983305008"/>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Long - Righ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1" y="450000"/>
            <a:ext cx="12192000" cy="5652000"/>
          </a:xfrm>
          <a:solidFill>
            <a:schemeClr val="bg2"/>
          </a:solidFill>
        </p:spPr>
        <p:txBody>
          <a:bodyPr lIns="504000" bIns="288000" anchor="b"/>
          <a:lstStyle>
            <a:lvl1pPr marL="0" indent="0" algn="ctr">
              <a:buNone/>
              <a:defRPr sz="1800">
                <a:solidFill>
                  <a:schemeClr val="tx1"/>
                </a:solidFill>
              </a:defRPr>
            </a:lvl1pPr>
          </a:lstStyle>
          <a:p>
            <a:r>
              <a:rPr lang="en-US" smtClean="0"/>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6">
            <a:extLst>
              <a:ext uri="{FF2B5EF4-FFF2-40B4-BE49-F238E27FC236}">
                <a16:creationId xmlns:a16="http://schemas.microsoft.com/office/drawing/2014/main" id="{E55E93C9-F91A-401F-A16E-FF19B5CE4F70}"/>
              </a:ext>
            </a:extLst>
          </p:cNvPr>
          <p:cNvSpPr>
            <a:spLocks noGrp="1"/>
          </p:cNvSpPr>
          <p:nvPr>
            <p:ph type="body" sz="quarter" idx="15" hasCustomPrompt="1"/>
          </p:nvPr>
        </p:nvSpPr>
        <p:spPr>
          <a:xfrm>
            <a:off x="4116475" y="949363"/>
            <a:ext cx="252000" cy="1260000"/>
          </a:xfrm>
          <a:solidFill>
            <a:srgbClr val="FC4C02"/>
          </a:solidFill>
        </p:spPr>
        <p:txBody>
          <a:bodyPr/>
          <a:lstStyle>
            <a:lvl1pPr marL="0" indent="0">
              <a:buNone/>
              <a:defRPr/>
            </a:lvl1pPr>
          </a:lstStyle>
          <a:p>
            <a:pPr lvl="0"/>
            <a:r>
              <a:rPr lang="en-US" dirty="0"/>
              <a:t>  </a:t>
            </a:r>
            <a:endParaRPr lang="en-GB" dirty="0"/>
          </a:p>
        </p:txBody>
      </p:sp>
      <p:sp>
        <p:nvSpPr>
          <p:cNvPr id="11" name="Text Placeholder 6">
            <a:extLst>
              <a:ext uri="{FF2B5EF4-FFF2-40B4-BE49-F238E27FC236}">
                <a16:creationId xmlns:a16="http://schemas.microsoft.com/office/drawing/2014/main" id="{66CFFB0E-B293-4FC5-A26E-7CEC82AA5691}"/>
              </a:ext>
            </a:extLst>
          </p:cNvPr>
          <p:cNvSpPr>
            <a:spLocks noGrp="1"/>
          </p:cNvSpPr>
          <p:nvPr>
            <p:ph type="body" sz="quarter" idx="16" hasCustomPrompt="1"/>
          </p:nvPr>
        </p:nvSpPr>
        <p:spPr>
          <a:xfrm>
            <a:off x="4368475" y="697363"/>
            <a:ext cx="7560000" cy="1512000"/>
          </a:xfrm>
          <a:solidFill>
            <a:srgbClr val="F18700">
              <a:alpha val="89804"/>
            </a:srgbClr>
          </a:solidFill>
        </p:spPr>
        <p:txBody>
          <a:bodyPr/>
          <a:lstStyle>
            <a:lvl1pPr marL="0" indent="0">
              <a:buNone/>
              <a:defRPr/>
            </a:lvl1pPr>
          </a:lstStyle>
          <a:p>
            <a:pPr lvl="0"/>
            <a:r>
              <a:rPr lang="en-US" dirty="0"/>
              <a:t>   </a:t>
            </a:r>
            <a:endParaRPr lang="en-GB" dirty="0"/>
          </a:p>
        </p:txBody>
      </p:sp>
      <p:sp>
        <p:nvSpPr>
          <p:cNvPr id="13" name="Text Placeholder 9">
            <a:extLst>
              <a:ext uri="{FF2B5EF4-FFF2-40B4-BE49-F238E27FC236}">
                <a16:creationId xmlns:a16="http://schemas.microsoft.com/office/drawing/2014/main" id="{3B858534-A605-4531-8083-01BA112013CB}"/>
              </a:ext>
            </a:extLst>
          </p:cNvPr>
          <p:cNvSpPr>
            <a:spLocks noGrp="1"/>
          </p:cNvSpPr>
          <p:nvPr>
            <p:ph type="body" sz="quarter" idx="17" hasCustomPrompt="1"/>
          </p:nvPr>
        </p:nvSpPr>
        <p:spPr>
          <a:xfrm>
            <a:off x="4368888" y="949362"/>
            <a:ext cx="7054850" cy="2037600"/>
          </a:xfrm>
          <a:solidFill>
            <a:srgbClr val="E74011">
              <a:alpha val="89804"/>
            </a:srgbClr>
          </a:solidFill>
        </p:spPr>
        <p:txBody>
          <a:bodyPr lIns="252000" bIns="126000" anchor="b" anchorCtr="0"/>
          <a:lstStyle>
            <a:lvl1pPr marL="0" indent="0">
              <a:lnSpc>
                <a:spcPct val="100000"/>
              </a:lnSpc>
              <a:spcBef>
                <a:spcPts val="0"/>
              </a:spcBef>
              <a:buFont typeface="Arial" panose="020B0604020202020204" pitchFamily="34" charset="0"/>
              <a:buNone/>
              <a:defRPr sz="1800" b="0">
                <a:solidFill>
                  <a:schemeClr val="bg1"/>
                </a:solidFill>
                <a:latin typeface="+mj-lt"/>
              </a:defRPr>
            </a:lvl1pPr>
            <a:lvl2pPr marL="0" indent="0">
              <a:buNone/>
              <a:defRPr sz="1800" b="0">
                <a:solidFill>
                  <a:schemeClr val="bg1"/>
                </a:solidFill>
                <a:latin typeface="+mj-lt"/>
              </a:defRPr>
            </a:lvl2pPr>
            <a:lvl3pPr marL="0" indent="0">
              <a:buNone/>
              <a:defRPr sz="1800" b="0">
                <a:solidFill>
                  <a:schemeClr val="bg1"/>
                </a:solidFill>
                <a:latin typeface="+mj-lt"/>
              </a:defRPr>
            </a:lvl3pPr>
            <a:lvl4pPr marL="0" indent="0">
              <a:buNone/>
              <a:defRPr sz="1800" b="0">
                <a:solidFill>
                  <a:schemeClr val="bg1"/>
                </a:solidFill>
                <a:latin typeface="+mj-lt"/>
              </a:defRPr>
            </a:lvl4pPr>
            <a:lvl5pPr marL="0" indent="0">
              <a:buNone/>
              <a:defRPr sz="1800" b="0">
                <a:solidFill>
                  <a:schemeClr val="bg1"/>
                </a:solidFill>
                <a:latin typeface="+mj-lt"/>
              </a:defRPr>
            </a:lvl5pPr>
          </a:lstStyle>
          <a:p>
            <a:pPr lvl="0"/>
            <a:r>
              <a:rPr lang="en-US" dirty="0"/>
              <a:t>Click to add text if needed</a:t>
            </a:r>
            <a:endParaRPr lang="en-GB" dirty="0"/>
          </a:p>
        </p:txBody>
      </p:sp>
      <p:sp>
        <p:nvSpPr>
          <p:cNvPr id="12" name="Title 1">
            <a:extLst>
              <a:ext uri="{FF2B5EF4-FFF2-40B4-BE49-F238E27FC236}">
                <a16:creationId xmlns:a16="http://schemas.microsoft.com/office/drawing/2014/main" id="{EA3C8C3A-3598-4939-B59A-07D7B83C5CB6}"/>
              </a:ext>
            </a:extLst>
          </p:cNvPr>
          <p:cNvSpPr>
            <a:spLocks noGrp="1"/>
          </p:cNvSpPr>
          <p:nvPr>
            <p:ph type="title"/>
          </p:nvPr>
        </p:nvSpPr>
        <p:spPr>
          <a:xfrm>
            <a:off x="4368475" y="949363"/>
            <a:ext cx="7056000" cy="1260000"/>
          </a:xfrm>
          <a:solidFill>
            <a:srgbClr val="E40521">
              <a:alpha val="90000"/>
            </a:srgbClr>
          </a:solidFill>
        </p:spPr>
        <p:txBody>
          <a:bodyPr lIns="252000" anchor="ctr" anchorCtr="0">
            <a:noAutofit/>
          </a:bodyPr>
          <a:lstStyle>
            <a:lvl1pPr>
              <a:lnSpc>
                <a:spcPct val="90000"/>
              </a:lnSpc>
              <a:defRPr sz="3600">
                <a:solidFill>
                  <a:schemeClr val="bg1"/>
                </a:solidFill>
              </a:defRPr>
            </a:lvl1pPr>
          </a:lstStyle>
          <a:p>
            <a:r>
              <a:rPr lang="en-US" smtClean="0"/>
              <a:t>Click to edit Master title style</a:t>
            </a:r>
            <a:endParaRPr lang="en-GB" dirty="0"/>
          </a:p>
        </p:txBody>
      </p:sp>
      <p:sp>
        <p:nvSpPr>
          <p:cNvPr id="2" name="Slide Number Placeholder 1">
            <a:extLst>
              <a:ext uri="{FF2B5EF4-FFF2-40B4-BE49-F238E27FC236}">
                <a16:creationId xmlns:a16="http://schemas.microsoft.com/office/drawing/2014/main" id="{4AB8DD72-FB9B-45F2-90EC-36313C92CD77}"/>
              </a:ext>
            </a:extLst>
          </p:cNvPr>
          <p:cNvSpPr>
            <a:spLocks noGrp="1"/>
          </p:cNvSpPr>
          <p:nvPr>
            <p:ph type="sldNum" sz="quarter" idx="18"/>
          </p:nvPr>
        </p:nvSpPr>
        <p:spPr/>
        <p:txBody>
          <a:bodyPr/>
          <a:lstStyle/>
          <a:p>
            <a:fld id="{9091399C-B5EF-49C7-B81A-539AE2F27BD0}" type="slidenum">
              <a:rPr lang="en-GB" smtClean="0"/>
              <a:pPr/>
              <a:t>‹#›</a:t>
            </a:fld>
            <a:endParaRPr lang="en-GB" dirty="0"/>
          </a:p>
        </p:txBody>
      </p:sp>
      <p:sp>
        <p:nvSpPr>
          <p:cNvPr id="3" name="hcSlideMaster.Cover Long - Righ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Cover Long - Righ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4200583018"/>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x Header - One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E6BFAEE-0D6B-484D-A136-FAE371DF907F}"/>
              </a:ext>
            </a:extLst>
          </p:cNvPr>
          <p:cNvSpPr>
            <a:spLocks noGrp="1"/>
          </p:cNvSpPr>
          <p:nvPr>
            <p:ph type="body" sz="quarter" idx="17" hasCustomPrompt="1"/>
          </p:nvPr>
        </p:nvSpPr>
        <p:spPr>
          <a:xfrm>
            <a:off x="0" y="1357200"/>
            <a:ext cx="12193200" cy="4744800"/>
          </a:xfrm>
          <a:solidFill>
            <a:schemeClr val="bg2"/>
          </a:solidFill>
        </p:spPr>
        <p:txBody>
          <a:bodyPr/>
          <a:lstStyle>
            <a:lvl1pPr marL="0" indent="0">
              <a:buNone/>
              <a:defRPr/>
            </a:lvl1pPr>
          </a:lstStyle>
          <a:p>
            <a:pPr lvl="0"/>
            <a:r>
              <a:rPr lang="en-GB" dirty="0"/>
              <a:t> </a:t>
            </a: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1" y="719138"/>
            <a:ext cx="6094800" cy="1260000"/>
          </a:xfrm>
          <a:solidFill>
            <a:schemeClr val="accent3">
              <a:alpha val="90000"/>
            </a:schemeClr>
          </a:solidFill>
        </p:spPr>
        <p:txBody>
          <a:bodyPr lIns="756000" anchor="ctr" anchorCtr="0">
            <a:noAutofit/>
          </a:bodyPr>
          <a:lstStyle>
            <a:lvl1pPr>
              <a:defRPr>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1" name="Content Placeholder 10">
            <a:extLst>
              <a:ext uri="{FF2B5EF4-FFF2-40B4-BE49-F238E27FC236}">
                <a16:creationId xmlns:a16="http://schemas.microsoft.com/office/drawing/2014/main" id="{D6E1188E-E984-4E55-AB86-D72EB13EC7EE}"/>
              </a:ext>
            </a:extLst>
          </p:cNvPr>
          <p:cNvSpPr>
            <a:spLocks noGrp="1"/>
          </p:cNvSpPr>
          <p:nvPr>
            <p:ph sz="quarter" idx="16" hasCustomPrompt="1"/>
          </p:nvPr>
        </p:nvSpPr>
        <p:spPr>
          <a:xfrm>
            <a:off x="756001" y="2160000"/>
            <a:ext cx="11173199" cy="3067625"/>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052836A7-8121-45C0-A425-8DCB4CAE9300}"/>
              </a:ext>
            </a:extLst>
          </p:cNvPr>
          <p:cNvSpPr>
            <a:spLocks noGrp="1"/>
          </p:cNvSpPr>
          <p:nvPr>
            <p:ph type="body" sz="quarter" idx="18"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5" name="hcSlideMaster.Box Header - On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On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9" name="fcSlideMaster132.Box Header - One Conten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8" name="hcSlideMaster132.Box Header - One Conten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2" name="hcSlideMaster123.Box Header - On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3" name="fcSlideMaster123.Box Header - On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031423895"/>
      </p:ext>
    </p:extLst>
  </p:cSld>
  <p:clrMapOvr>
    <a:masterClrMapping/>
  </p:clrMapOvr>
  <p:extLst mod="1">
    <p:ext uri="{DCECCB84-F9BA-43D5-87BE-67443E8EF086}">
      <p15:sldGuideLst xmlns:p15="http://schemas.microsoft.com/office/powerpoint/2012/main">
        <p15:guide id="1" orient="horz" pos="453">
          <p15:clr>
            <a:srgbClr val="717275"/>
          </p15:clr>
        </p15:guide>
        <p15:guide id="3" orient="horz" pos="1360">
          <p15:clr>
            <a:srgbClr val="FF96FF"/>
          </p15:clr>
        </p15:guide>
        <p15:guide id="4" orient="horz" pos="3843">
          <p15:clr>
            <a:srgbClr val="FF96FF"/>
          </p15:clr>
        </p15:guide>
        <p15:guide id="5" pos="476">
          <p15:clr>
            <a:srgbClr val="FF96FF"/>
          </p15:clr>
        </p15:guide>
        <p15:guide id="6" pos="7514">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x Header - Two Conten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465EA134-2A1E-4A19-82C3-EBCDB13EFD34}"/>
              </a:ext>
            </a:extLst>
          </p:cNvPr>
          <p:cNvSpPr>
            <a:spLocks noGrp="1"/>
          </p:cNvSpPr>
          <p:nvPr>
            <p:ph type="body" sz="quarter" idx="18" hasCustomPrompt="1"/>
          </p:nvPr>
        </p:nvSpPr>
        <p:spPr>
          <a:xfrm>
            <a:off x="0" y="1357200"/>
            <a:ext cx="12193200" cy="4744800"/>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a:t>Click to edit Master title style</a:t>
            </a:r>
            <a:endParaRPr lang="en-GB" dirty="0"/>
          </a:p>
        </p:txBody>
      </p:sp>
      <p:sp>
        <p:nvSpPr>
          <p:cNvPr id="10" name="Content Placeholder 10">
            <a:extLst>
              <a:ext uri="{FF2B5EF4-FFF2-40B4-BE49-F238E27FC236}">
                <a16:creationId xmlns:a16="http://schemas.microsoft.com/office/drawing/2014/main" id="{3AD23AB9-8D52-4DFD-9DFE-6A6A66F270AB}"/>
              </a:ext>
            </a:extLst>
          </p:cNvPr>
          <p:cNvSpPr>
            <a:spLocks noGrp="1"/>
          </p:cNvSpPr>
          <p:nvPr>
            <p:ph sz="quarter" idx="16" hasCustomPrompt="1"/>
          </p:nvPr>
        </p:nvSpPr>
        <p:spPr>
          <a:xfrm>
            <a:off x="755650" y="2159001"/>
            <a:ext cx="5340000" cy="3073392"/>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a:extLst>
              <a:ext uri="{FF2B5EF4-FFF2-40B4-BE49-F238E27FC236}">
                <a16:creationId xmlns:a16="http://schemas.microsoft.com/office/drawing/2014/main" id="{7F53A877-4559-47B9-BB57-B229447F63AD}"/>
              </a:ext>
            </a:extLst>
          </p:cNvPr>
          <p:cNvSpPr>
            <a:spLocks noGrp="1"/>
          </p:cNvSpPr>
          <p:nvPr>
            <p:ph sz="quarter" idx="17" hasCustomPrompt="1"/>
          </p:nvPr>
        </p:nvSpPr>
        <p:spPr>
          <a:xfrm>
            <a:off x="6599999" y="2160000"/>
            <a:ext cx="5340000" cy="3072393"/>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9">
            <a:extLst>
              <a:ext uri="{FF2B5EF4-FFF2-40B4-BE49-F238E27FC236}">
                <a16:creationId xmlns:a16="http://schemas.microsoft.com/office/drawing/2014/main" id="{40EF5C6F-0D18-4D9A-B5B8-5B0BB34D9037}"/>
              </a:ext>
            </a:extLst>
          </p:cNvPr>
          <p:cNvSpPr>
            <a:spLocks noGrp="1"/>
          </p:cNvSpPr>
          <p:nvPr>
            <p:ph type="body" sz="quarter" idx="19"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5" name="hcSlideMaster.Box Header - Two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Two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Box Header - Two Conten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Box Header - Two Conten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2" name="hcSlideMaster123.Box Header - Two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23.Box Header - Two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683679721"/>
      </p:ext>
    </p:extLst>
  </p:cSld>
  <p:clrMapOvr>
    <a:masterClrMapping/>
  </p:clrMapOvr>
  <p:extLst mod="1">
    <p:ext uri="{DCECCB84-F9BA-43D5-87BE-67443E8EF086}">
      <p15:sldGuideLst xmlns:p15="http://schemas.microsoft.com/office/powerpoint/2012/main">
        <p15:guide id="1" orient="horz" pos="453">
          <p15:clr>
            <a:srgbClr val="717275"/>
          </p15:clr>
        </p15:guide>
        <p15:guide id="3" orient="horz" pos="1360">
          <p15:clr>
            <a:srgbClr val="FF96FF"/>
          </p15:clr>
        </p15:guide>
        <p15:guide id="4" orient="horz" pos="3843">
          <p15:clr>
            <a:srgbClr val="FF96FF"/>
          </p15:clr>
        </p15:guide>
        <p15:guide id="5" pos="476">
          <p15:clr>
            <a:srgbClr val="FF96FF"/>
          </p15:clr>
        </p15:guide>
        <p15:guide id="6" pos="3840">
          <p15:clr>
            <a:srgbClr val="FF96FF"/>
          </p15:clr>
        </p15:guide>
        <p15:guide id="7" pos="4157">
          <p15:clr>
            <a:srgbClr val="FF96FF"/>
          </p15:clr>
        </p15:guide>
        <p15:guide id="8" pos="752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x Header - Three Content">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B302C5A9-C00B-4D4A-8DAC-2117BB722038}"/>
              </a:ext>
            </a:extLst>
          </p:cNvPr>
          <p:cNvSpPr>
            <a:spLocks noGrp="1"/>
          </p:cNvSpPr>
          <p:nvPr>
            <p:ph type="body" sz="quarter" idx="19" hasCustomPrompt="1"/>
          </p:nvPr>
        </p:nvSpPr>
        <p:spPr>
          <a:xfrm>
            <a:off x="0" y="1357200"/>
            <a:ext cx="12193200" cy="4744800"/>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4800" cy="1260000"/>
          </a:xfrm>
          <a:solidFill>
            <a:schemeClr val="accent3">
              <a:alpha val="90000"/>
            </a:schemeClr>
          </a:solidFill>
        </p:spPr>
        <p:txBody>
          <a:bodyPr lIns="756000" anchor="ctr" anchorCtr="0">
            <a:noAutofit/>
          </a:bodyPr>
          <a:lstStyle>
            <a:lvl1pPr>
              <a:defRPr>
                <a:solidFill>
                  <a:schemeClr val="bg1"/>
                </a:solidFill>
              </a:defRPr>
            </a:lvl1pPr>
          </a:lstStyle>
          <a:p>
            <a:r>
              <a:rPr lang="en-US"/>
              <a:t>Click to edit Master title style</a:t>
            </a:r>
            <a:endParaRPr lang="en-GB" dirty="0"/>
          </a:p>
        </p:txBody>
      </p:sp>
      <p:sp>
        <p:nvSpPr>
          <p:cNvPr id="11" name="Content Placeholder 10">
            <a:extLst>
              <a:ext uri="{FF2B5EF4-FFF2-40B4-BE49-F238E27FC236}">
                <a16:creationId xmlns:a16="http://schemas.microsoft.com/office/drawing/2014/main" id="{EC987343-9DE6-4668-8788-26718958FFD5}"/>
              </a:ext>
            </a:extLst>
          </p:cNvPr>
          <p:cNvSpPr>
            <a:spLocks noGrp="1"/>
          </p:cNvSpPr>
          <p:nvPr>
            <p:ph sz="quarter" idx="16" hasCustomPrompt="1"/>
          </p:nvPr>
        </p:nvSpPr>
        <p:spPr>
          <a:xfrm>
            <a:off x="756001" y="2160000"/>
            <a:ext cx="3560000" cy="3068021"/>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0">
            <a:extLst>
              <a:ext uri="{FF2B5EF4-FFF2-40B4-BE49-F238E27FC236}">
                <a16:creationId xmlns:a16="http://schemas.microsoft.com/office/drawing/2014/main" id="{ECEA46B3-C3E2-48BC-B273-A46946E76AC7}"/>
              </a:ext>
            </a:extLst>
          </p:cNvPr>
          <p:cNvSpPr>
            <a:spLocks noGrp="1"/>
          </p:cNvSpPr>
          <p:nvPr>
            <p:ph sz="quarter" idx="17" hasCustomPrompt="1"/>
          </p:nvPr>
        </p:nvSpPr>
        <p:spPr>
          <a:xfrm>
            <a:off x="4568001" y="2160000"/>
            <a:ext cx="3560000" cy="3068021"/>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0">
            <a:extLst>
              <a:ext uri="{FF2B5EF4-FFF2-40B4-BE49-F238E27FC236}">
                <a16:creationId xmlns:a16="http://schemas.microsoft.com/office/drawing/2014/main" id="{85E7B3E3-A958-48D1-9C8D-C91717E261E5}"/>
              </a:ext>
            </a:extLst>
          </p:cNvPr>
          <p:cNvSpPr>
            <a:spLocks noGrp="1"/>
          </p:cNvSpPr>
          <p:nvPr>
            <p:ph sz="quarter" idx="18" hasCustomPrompt="1"/>
          </p:nvPr>
        </p:nvSpPr>
        <p:spPr>
          <a:xfrm>
            <a:off x="8380000" y="2160000"/>
            <a:ext cx="3560000" cy="3068021"/>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a:extLst>
              <a:ext uri="{FF2B5EF4-FFF2-40B4-BE49-F238E27FC236}">
                <a16:creationId xmlns:a16="http://schemas.microsoft.com/office/drawing/2014/main" id="{2784B894-7D71-492A-82B9-0B2243CF10EC}"/>
              </a:ext>
            </a:extLst>
          </p:cNvPr>
          <p:cNvSpPr>
            <a:spLocks noGrp="1"/>
          </p:cNvSpPr>
          <p:nvPr>
            <p:ph type="body" sz="quarter" idx="20"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5" name="hcSlideMaster.Box Header - Thre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Thre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Box Header - Three Conten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Box Header - Three Conten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9" name="hcSlideMaster123.Box Header - Thre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23.Box Header - Thre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593717611"/>
      </p:ext>
    </p:extLst>
  </p:cSld>
  <p:clrMapOvr>
    <a:masterClrMapping/>
  </p:clrMapOvr>
  <p:extLst mod="1">
    <p:ext uri="{DCECCB84-F9BA-43D5-87BE-67443E8EF086}">
      <p15:sldGuideLst xmlns:p15="http://schemas.microsoft.com/office/powerpoint/2012/main">
        <p15:guide id="1" orient="horz" pos="453">
          <p15:clr>
            <a:srgbClr val="717275"/>
          </p15:clr>
        </p15:guide>
        <p15:guide id="2" orient="horz" pos="855">
          <p15:clr>
            <a:srgbClr val="717275"/>
          </p15:clr>
        </p15:guide>
        <p15:guide id="3" orient="horz" pos="1360">
          <p15:clr>
            <a:srgbClr val="FF96FF"/>
          </p15:clr>
        </p15:guide>
        <p15:guide id="4" orient="horz" pos="3843">
          <p15:clr>
            <a:srgbClr val="FF96FF"/>
          </p15:clr>
        </p15:guide>
        <p15:guide id="5" pos="476">
          <p15:clr>
            <a:srgbClr val="FF96FF"/>
          </p15:clr>
        </p15:guide>
        <p15:guide id="6" pos="2718">
          <p15:clr>
            <a:srgbClr val="FF96FF"/>
          </p15:clr>
        </p15:guide>
        <p15:guide id="7" pos="2877">
          <p15:clr>
            <a:srgbClr val="FF96FF"/>
          </p15:clr>
        </p15:guide>
        <p15:guide id="8" pos="5120">
          <p15:clr>
            <a:srgbClr val="FF96FF"/>
          </p15:clr>
        </p15:guide>
        <p15:guide id="9" pos="5278">
          <p15:clr>
            <a:srgbClr val="FF96FF"/>
          </p15:clr>
        </p15:guide>
        <p15:guide id="10" pos="7521">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x Header - Content and Pictur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25199928-C06E-4CB9-96E5-EF5C80BC1312}"/>
              </a:ext>
            </a:extLst>
          </p:cNvPr>
          <p:cNvSpPr>
            <a:spLocks noGrp="1"/>
          </p:cNvSpPr>
          <p:nvPr>
            <p:ph type="body" sz="quarter" idx="17" hasCustomPrompt="1"/>
          </p:nvPr>
        </p:nvSpPr>
        <p:spPr>
          <a:xfrm>
            <a:off x="0" y="1357200"/>
            <a:ext cx="12193200" cy="4744800"/>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a:t>Click to edit Master title style</a:t>
            </a:r>
            <a:endParaRPr lang="en-GB" dirty="0"/>
          </a:p>
        </p:txBody>
      </p:sp>
      <p:sp>
        <p:nvSpPr>
          <p:cNvPr id="10" name="Content Placeholder 10">
            <a:extLst>
              <a:ext uri="{FF2B5EF4-FFF2-40B4-BE49-F238E27FC236}">
                <a16:creationId xmlns:a16="http://schemas.microsoft.com/office/drawing/2014/main" id="{008A6A54-631D-46CD-A50B-366743045828}"/>
              </a:ext>
            </a:extLst>
          </p:cNvPr>
          <p:cNvSpPr>
            <a:spLocks noGrp="1"/>
          </p:cNvSpPr>
          <p:nvPr>
            <p:ph sz="quarter" idx="16" hasCustomPrompt="1"/>
          </p:nvPr>
        </p:nvSpPr>
        <p:spPr>
          <a:xfrm>
            <a:off x="756001" y="2160000"/>
            <a:ext cx="5340000" cy="3940763"/>
          </a:xfrm>
        </p:spPr>
        <p:txBody>
          <a:bodyPr tIns="0"/>
          <a:lstStyle>
            <a:lvl1pPr>
              <a:defRPr/>
            </a:lvl1pPr>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8">
            <a:extLst>
              <a:ext uri="{FF2B5EF4-FFF2-40B4-BE49-F238E27FC236}">
                <a16:creationId xmlns:a16="http://schemas.microsoft.com/office/drawing/2014/main" id="{E8553614-A425-4A95-AD44-0B0428BC614A}"/>
              </a:ext>
            </a:extLst>
          </p:cNvPr>
          <p:cNvSpPr>
            <a:spLocks noGrp="1"/>
          </p:cNvSpPr>
          <p:nvPr>
            <p:ph type="pic" sz="quarter" idx="20"/>
          </p:nvPr>
        </p:nvSpPr>
        <p:spPr>
          <a:xfrm>
            <a:off x="6599238" y="1357313"/>
            <a:ext cx="5340000" cy="4743450"/>
          </a:xfrm>
          <a:noFill/>
        </p:spPr>
        <p:txBody>
          <a:bodyPr tIns="144000"/>
          <a:lstStyle>
            <a:lvl1pPr marL="0" indent="0" algn="ctr">
              <a:buNone/>
              <a:defRPr sz="1800"/>
            </a:lvl1pPr>
          </a:lstStyle>
          <a:p>
            <a:r>
              <a:rPr lang="en-US"/>
              <a:t>Click icon to add picture</a:t>
            </a:r>
            <a:endParaRPr lang="en-GB" dirty="0"/>
          </a:p>
        </p:txBody>
      </p:sp>
      <p:sp>
        <p:nvSpPr>
          <p:cNvPr id="5" name="hcSlideMaster.Box Header - Content and Pictur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Content and Pictur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9" name="fcSlideMaster132.Box Header - Content and Picture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Box Header - Content and Picture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2" name="hcSlideMaster123.Box Header - Content and Pictur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3" name="fcSlideMaster123.Box Header - Content and Pictur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112408368"/>
      </p:ext>
    </p:extLst>
  </p:cSld>
  <p:clrMapOvr>
    <a:masterClrMapping/>
  </p:clrMapOvr>
  <p:extLst mod="1">
    <p:ext uri="{DCECCB84-F9BA-43D5-87BE-67443E8EF086}">
      <p15:sldGuideLst xmlns:p15="http://schemas.microsoft.com/office/powerpoint/2012/main">
        <p15:guide id="1" orient="horz" pos="453">
          <p15:clr>
            <a:srgbClr val="717275"/>
          </p15:clr>
        </p15:guide>
        <p15:guide id="3" orient="horz" pos="1360">
          <p15:clr>
            <a:srgbClr val="FF96FF"/>
          </p15:clr>
        </p15:guide>
        <p15:guide id="4" orient="horz" pos="3843">
          <p15:clr>
            <a:srgbClr val="FF96FF"/>
          </p15:clr>
        </p15:guide>
        <p15:guide id="5" pos="476">
          <p15:clr>
            <a:srgbClr val="FF96FF"/>
          </p15:clr>
        </p15:guide>
        <p15:guide id="6" pos="3840">
          <p15:clr>
            <a:srgbClr val="FF96FF"/>
          </p15:clr>
        </p15:guide>
        <p15:guide id="7" pos="4157">
          <p15:clr>
            <a:srgbClr val="FF96FF"/>
          </p15:clr>
        </p15:guide>
        <p15:guide id="8" pos="7521">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x Header - Content and two Pictures">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2F440FA0-69B2-4AE3-A704-4EB1E9E942B2}"/>
              </a:ext>
            </a:extLst>
          </p:cNvPr>
          <p:cNvSpPr>
            <a:spLocks noGrp="1"/>
          </p:cNvSpPr>
          <p:nvPr>
            <p:ph type="body" sz="quarter" idx="17" hasCustomPrompt="1"/>
          </p:nvPr>
        </p:nvSpPr>
        <p:spPr>
          <a:xfrm>
            <a:off x="0" y="1357200"/>
            <a:ext cx="12193200" cy="4743563"/>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a:t>Click to edit Master title style</a:t>
            </a:r>
            <a:endParaRPr lang="en-GB" dirty="0"/>
          </a:p>
        </p:txBody>
      </p:sp>
      <p:sp>
        <p:nvSpPr>
          <p:cNvPr id="10" name="Content Placeholder 10">
            <a:extLst>
              <a:ext uri="{FF2B5EF4-FFF2-40B4-BE49-F238E27FC236}">
                <a16:creationId xmlns:a16="http://schemas.microsoft.com/office/drawing/2014/main" id="{7BAD2C18-3A05-4876-88C4-6928EAEE8417}"/>
              </a:ext>
            </a:extLst>
          </p:cNvPr>
          <p:cNvSpPr>
            <a:spLocks noGrp="1"/>
          </p:cNvSpPr>
          <p:nvPr>
            <p:ph sz="quarter" idx="16" hasCustomPrompt="1"/>
          </p:nvPr>
        </p:nvSpPr>
        <p:spPr>
          <a:xfrm>
            <a:off x="756001" y="2160000"/>
            <a:ext cx="5340000" cy="394200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8">
            <a:extLst>
              <a:ext uri="{FF2B5EF4-FFF2-40B4-BE49-F238E27FC236}">
                <a16:creationId xmlns:a16="http://schemas.microsoft.com/office/drawing/2014/main" id="{6F75C54D-2D3D-4848-9E01-6E68A2C42B26}"/>
              </a:ext>
            </a:extLst>
          </p:cNvPr>
          <p:cNvSpPr>
            <a:spLocks noGrp="1"/>
          </p:cNvSpPr>
          <p:nvPr>
            <p:ph type="pic" sz="quarter" idx="20"/>
          </p:nvPr>
        </p:nvSpPr>
        <p:spPr>
          <a:xfrm>
            <a:off x="6599238" y="3859764"/>
            <a:ext cx="5340000" cy="2240999"/>
          </a:xfrm>
          <a:noFill/>
        </p:spPr>
        <p:txBody>
          <a:bodyPr tIns="144000"/>
          <a:lstStyle>
            <a:lvl1pPr marL="0" indent="0" algn="ctr">
              <a:buNone/>
              <a:defRPr sz="1800"/>
            </a:lvl1pPr>
          </a:lstStyle>
          <a:p>
            <a:r>
              <a:rPr lang="en-US"/>
              <a:t>Click icon to add picture</a:t>
            </a:r>
            <a:endParaRPr lang="en-GB" dirty="0"/>
          </a:p>
        </p:txBody>
      </p:sp>
      <p:sp>
        <p:nvSpPr>
          <p:cNvPr id="14" name="Picture Placeholder 8">
            <a:extLst>
              <a:ext uri="{FF2B5EF4-FFF2-40B4-BE49-F238E27FC236}">
                <a16:creationId xmlns:a16="http://schemas.microsoft.com/office/drawing/2014/main" id="{8B7E06AF-9D53-4DB7-8A04-2EAEB7558986}"/>
              </a:ext>
            </a:extLst>
          </p:cNvPr>
          <p:cNvSpPr>
            <a:spLocks noGrp="1"/>
          </p:cNvSpPr>
          <p:nvPr>
            <p:ph type="pic" sz="quarter" idx="21"/>
          </p:nvPr>
        </p:nvSpPr>
        <p:spPr>
          <a:xfrm>
            <a:off x="6599238" y="1357313"/>
            <a:ext cx="5340000" cy="2240999"/>
          </a:xfrm>
          <a:noFill/>
        </p:spPr>
        <p:txBody>
          <a:bodyPr tIns="144000"/>
          <a:lstStyle>
            <a:lvl1pPr marL="0" indent="0" algn="ctr">
              <a:buNone/>
              <a:defRPr sz="1800"/>
            </a:lvl1pPr>
          </a:lstStyle>
          <a:p>
            <a:r>
              <a:rPr lang="en-US"/>
              <a:t>Click icon to add picture</a:t>
            </a:r>
            <a:endParaRPr lang="en-GB" dirty="0"/>
          </a:p>
        </p:txBody>
      </p:sp>
      <p:sp>
        <p:nvSpPr>
          <p:cNvPr id="5" name="hcSlideMaster.Box Header - Content and two Pictures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Content and two Pictures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Box Header - Content and two Pictures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Box Header - Content and two Pictures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9" name="hcSlideMaster123.Box Header - Content and two Pictures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2" name="fcSlideMaster123.Box Header - Content and two Pictures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995869739"/>
      </p:ext>
    </p:extLst>
  </p:cSld>
  <p:clrMapOvr>
    <a:masterClrMapping/>
  </p:clrMapOvr>
  <p:extLst mod="1">
    <p:ext uri="{DCECCB84-F9BA-43D5-87BE-67443E8EF086}">
      <p15:sldGuideLst xmlns:p15="http://schemas.microsoft.com/office/powerpoint/2012/main">
        <p15:guide id="1" orient="horz" pos="453">
          <p15:clr>
            <a:srgbClr val="717275"/>
          </p15:clr>
        </p15:guide>
        <p15:guide id="3" orient="horz" pos="1360">
          <p15:clr>
            <a:srgbClr val="FF96FF"/>
          </p15:clr>
        </p15:guide>
        <p15:guide id="6" orient="horz" pos="3843">
          <p15:clr>
            <a:srgbClr val="FF96FF"/>
          </p15:clr>
        </p15:guide>
        <p15:guide id="7" pos="476">
          <p15:clr>
            <a:srgbClr val="FF96FF"/>
          </p15:clr>
        </p15:guide>
        <p15:guide id="8" pos="3840">
          <p15:clr>
            <a:srgbClr val="FF96FF"/>
          </p15:clr>
        </p15:guide>
        <p15:guide id="9" pos="4157">
          <p15:clr>
            <a:srgbClr val="FF96FF"/>
          </p15:clr>
        </p15:guide>
        <p15:guide id="10" pos="7521">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x Header - 3 Boxed title and Content">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0F2F7E28-90F6-4888-B5D9-D6C518BB32ED}"/>
              </a:ext>
            </a:extLst>
          </p:cNvPr>
          <p:cNvSpPr>
            <a:spLocks noGrp="1"/>
          </p:cNvSpPr>
          <p:nvPr>
            <p:ph type="body" sz="quarter" idx="20" hasCustomPrompt="1"/>
          </p:nvPr>
        </p:nvSpPr>
        <p:spPr>
          <a:xfrm>
            <a:off x="0" y="1357201"/>
            <a:ext cx="12192000" cy="4743562"/>
          </a:xfrm>
          <a:solidFill>
            <a:schemeClr val="bg2"/>
          </a:solidFill>
        </p:spPr>
        <p:txBody>
          <a:bodyPr/>
          <a:lstStyle>
            <a:lvl1pPr marL="0" indent="0">
              <a:buNone/>
              <a:defRPr/>
            </a:lvl1pPr>
            <a:lvl2pPr marL="0" indent="0">
              <a:buNone/>
              <a:defRPr/>
            </a:lvl2pPr>
            <a:lvl3pPr marL="0" indent="0">
              <a:buNone/>
              <a:defRPr/>
            </a:lvl3pPr>
            <a:lvl4pPr marL="252000" indent="0">
              <a:buNone/>
              <a:defRPr/>
            </a:lvl4pPr>
            <a:lvl5pPr marL="504000" indent="0">
              <a:buNone/>
              <a:defRPr/>
            </a:lvl5pPr>
          </a:lstStyle>
          <a:p>
            <a:pPr lvl="0"/>
            <a:r>
              <a:rPr lang="en-US" dirty="0"/>
              <a:t> </a:t>
            </a:r>
            <a:endParaRPr lang="en-GB" dirty="0"/>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a:t>Click to edit Master title style</a:t>
            </a:r>
            <a:endParaRPr lang="en-GB" dirty="0"/>
          </a:p>
        </p:txBody>
      </p:sp>
      <p:sp>
        <p:nvSpPr>
          <p:cNvPr id="36" name="Text Placeholder 5">
            <a:extLst>
              <a:ext uri="{FF2B5EF4-FFF2-40B4-BE49-F238E27FC236}">
                <a16:creationId xmlns:a16="http://schemas.microsoft.com/office/drawing/2014/main" id="{163AF3FA-CD37-4BFB-9ED5-125E82D0BD83}"/>
              </a:ext>
            </a:extLst>
          </p:cNvPr>
          <p:cNvSpPr>
            <a:spLocks noGrp="1"/>
          </p:cNvSpPr>
          <p:nvPr>
            <p:ph type="body" sz="quarter" idx="11"/>
          </p:nvPr>
        </p:nvSpPr>
        <p:spPr>
          <a:xfrm>
            <a:off x="757238" y="2159001"/>
            <a:ext cx="3560000" cy="701674"/>
          </a:xfrm>
          <a:solidFill>
            <a:schemeClr val="accent2"/>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8" name="Content Placeholder 7">
            <a:extLst>
              <a:ext uri="{FF2B5EF4-FFF2-40B4-BE49-F238E27FC236}">
                <a16:creationId xmlns:a16="http://schemas.microsoft.com/office/drawing/2014/main" id="{298F8E66-6C94-40A7-B10D-9D506696DDCD}"/>
              </a:ext>
            </a:extLst>
          </p:cNvPr>
          <p:cNvSpPr>
            <a:spLocks noGrp="1"/>
          </p:cNvSpPr>
          <p:nvPr>
            <p:ph sz="quarter" idx="12"/>
          </p:nvPr>
        </p:nvSpPr>
        <p:spPr>
          <a:xfrm>
            <a:off x="755650" y="2968625"/>
            <a:ext cx="3560000" cy="1512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a:extLst>
              <a:ext uri="{FF2B5EF4-FFF2-40B4-BE49-F238E27FC236}">
                <a16:creationId xmlns:a16="http://schemas.microsoft.com/office/drawing/2014/main" id="{20F8FB04-B864-45A7-A035-AA7CEF2DEC8A}"/>
              </a:ext>
            </a:extLst>
          </p:cNvPr>
          <p:cNvSpPr>
            <a:spLocks noGrp="1"/>
          </p:cNvSpPr>
          <p:nvPr>
            <p:ph type="pic" sz="quarter" idx="13"/>
          </p:nvPr>
        </p:nvSpPr>
        <p:spPr>
          <a:xfrm>
            <a:off x="757238" y="4589463"/>
            <a:ext cx="3560000" cy="1511300"/>
          </a:xfrm>
        </p:spPr>
        <p:txBody>
          <a:bodyPr tIns="72000"/>
          <a:lstStyle>
            <a:lvl1pPr marL="0" indent="0" algn="ctr">
              <a:buNone/>
              <a:defRPr sz="1800"/>
            </a:lvl1pPr>
          </a:lstStyle>
          <a:p>
            <a:r>
              <a:rPr lang="en-US"/>
              <a:t>Click icon to add picture</a:t>
            </a:r>
            <a:endParaRPr lang="en-GB"/>
          </a:p>
        </p:txBody>
      </p:sp>
      <p:sp>
        <p:nvSpPr>
          <p:cNvPr id="37" name="Text Placeholder 5">
            <a:extLst>
              <a:ext uri="{FF2B5EF4-FFF2-40B4-BE49-F238E27FC236}">
                <a16:creationId xmlns:a16="http://schemas.microsoft.com/office/drawing/2014/main" id="{A7FDABBB-D50A-4291-8058-4752636BF03D}"/>
              </a:ext>
            </a:extLst>
          </p:cNvPr>
          <p:cNvSpPr>
            <a:spLocks noGrp="1"/>
          </p:cNvSpPr>
          <p:nvPr>
            <p:ph type="body" sz="quarter" idx="14"/>
          </p:nvPr>
        </p:nvSpPr>
        <p:spPr>
          <a:xfrm>
            <a:off x="4567238" y="2162177"/>
            <a:ext cx="3560000" cy="698498"/>
          </a:xfrm>
          <a:solidFill>
            <a:schemeClr val="accent4"/>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13" name="Content Placeholder 12">
            <a:extLst>
              <a:ext uri="{FF2B5EF4-FFF2-40B4-BE49-F238E27FC236}">
                <a16:creationId xmlns:a16="http://schemas.microsoft.com/office/drawing/2014/main" id="{5558B06C-F48C-4D2F-85C7-A928E65B98A6}"/>
              </a:ext>
            </a:extLst>
          </p:cNvPr>
          <p:cNvSpPr>
            <a:spLocks noGrp="1"/>
          </p:cNvSpPr>
          <p:nvPr>
            <p:ph sz="quarter" idx="15"/>
          </p:nvPr>
        </p:nvSpPr>
        <p:spPr>
          <a:xfrm>
            <a:off x="4562473" y="2968625"/>
            <a:ext cx="3560000" cy="1512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Picture Placeholder 37">
            <a:extLst>
              <a:ext uri="{FF2B5EF4-FFF2-40B4-BE49-F238E27FC236}">
                <a16:creationId xmlns:a16="http://schemas.microsoft.com/office/drawing/2014/main" id="{386E4943-BA3E-4AF0-8D58-839214D5CB23}"/>
              </a:ext>
            </a:extLst>
          </p:cNvPr>
          <p:cNvSpPr>
            <a:spLocks noGrp="1"/>
          </p:cNvSpPr>
          <p:nvPr>
            <p:ph type="pic" sz="quarter" idx="16"/>
          </p:nvPr>
        </p:nvSpPr>
        <p:spPr>
          <a:xfrm>
            <a:off x="4562472" y="4589463"/>
            <a:ext cx="3560000" cy="1511300"/>
          </a:xfrm>
        </p:spPr>
        <p:txBody>
          <a:bodyPr tIns="72000"/>
          <a:lstStyle>
            <a:lvl1pPr marL="0" indent="0" algn="ctr">
              <a:buNone/>
              <a:defRPr sz="1800"/>
            </a:lvl1pPr>
          </a:lstStyle>
          <a:p>
            <a:r>
              <a:rPr lang="en-US"/>
              <a:t>Click icon to add picture</a:t>
            </a:r>
            <a:endParaRPr lang="en-GB"/>
          </a:p>
        </p:txBody>
      </p:sp>
      <p:sp>
        <p:nvSpPr>
          <p:cNvPr id="39" name="Text Placeholder 5">
            <a:extLst>
              <a:ext uri="{FF2B5EF4-FFF2-40B4-BE49-F238E27FC236}">
                <a16:creationId xmlns:a16="http://schemas.microsoft.com/office/drawing/2014/main" id="{D7493B8C-0356-4EC0-9E5C-92AE4FD36D54}"/>
              </a:ext>
            </a:extLst>
          </p:cNvPr>
          <p:cNvSpPr>
            <a:spLocks noGrp="1"/>
          </p:cNvSpPr>
          <p:nvPr>
            <p:ph type="body" sz="quarter" idx="17"/>
          </p:nvPr>
        </p:nvSpPr>
        <p:spPr>
          <a:xfrm>
            <a:off x="8386768" y="2159000"/>
            <a:ext cx="3560000" cy="698498"/>
          </a:xfrm>
          <a:solidFill>
            <a:schemeClr val="accent5"/>
          </a:solidFill>
        </p:spPr>
        <p:txBody>
          <a:bodyPr lIns="72000" tIns="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41" name="Content Placeholder 40">
            <a:extLst>
              <a:ext uri="{FF2B5EF4-FFF2-40B4-BE49-F238E27FC236}">
                <a16:creationId xmlns:a16="http://schemas.microsoft.com/office/drawing/2014/main" id="{32D53481-49C8-433F-AC61-3FB3864EFD35}"/>
              </a:ext>
            </a:extLst>
          </p:cNvPr>
          <p:cNvSpPr>
            <a:spLocks noGrp="1"/>
          </p:cNvSpPr>
          <p:nvPr>
            <p:ph sz="quarter" idx="18"/>
          </p:nvPr>
        </p:nvSpPr>
        <p:spPr>
          <a:xfrm>
            <a:off x="8378826" y="2965448"/>
            <a:ext cx="3560000" cy="1512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Picture Placeholder 42">
            <a:extLst>
              <a:ext uri="{FF2B5EF4-FFF2-40B4-BE49-F238E27FC236}">
                <a16:creationId xmlns:a16="http://schemas.microsoft.com/office/drawing/2014/main" id="{5971B98D-6A61-421C-AA7E-C08E9D8D81F3}"/>
              </a:ext>
            </a:extLst>
          </p:cNvPr>
          <p:cNvSpPr>
            <a:spLocks noGrp="1"/>
          </p:cNvSpPr>
          <p:nvPr>
            <p:ph type="pic" sz="quarter" idx="19"/>
          </p:nvPr>
        </p:nvSpPr>
        <p:spPr>
          <a:xfrm>
            <a:off x="8378825" y="4586286"/>
            <a:ext cx="3560000" cy="1511300"/>
          </a:xfrm>
        </p:spPr>
        <p:txBody>
          <a:bodyPr tIns="72000"/>
          <a:lstStyle>
            <a:lvl1pPr marL="0" indent="0" algn="ctr">
              <a:buNone/>
              <a:defRPr sz="1800"/>
            </a:lvl1pPr>
          </a:lstStyle>
          <a:p>
            <a:r>
              <a:rPr lang="en-US"/>
              <a:t>Click icon to add picture</a:t>
            </a:r>
            <a:endParaRPr lang="en-GB"/>
          </a:p>
        </p:txBody>
      </p:sp>
      <p:sp>
        <p:nvSpPr>
          <p:cNvPr id="5" name="hcSlideMaster.Box Header - 3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3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9" name="fcSlideMaster132.Box Header - 3 Boxed title and Conten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Box Header - 3 Boxed title and Conten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0" name="hcSlideMaster123.Box Header - 3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2" name="fcSlideMaster123.Box Header - 3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498278956"/>
      </p:ext>
    </p:extLst>
  </p:cSld>
  <p:clrMapOvr>
    <a:masterClrMapping/>
  </p:clrMapOvr>
  <p:extLst mod="1">
    <p:ext uri="{DCECCB84-F9BA-43D5-87BE-67443E8EF086}">
      <p15:sldGuideLst xmlns:p15="http://schemas.microsoft.com/office/powerpoint/2012/main">
        <p15:guide id="1" orient="horz" pos="277">
          <p15:clr>
            <a:srgbClr val="717275"/>
          </p15:clr>
        </p15:guide>
        <p15:guide id="2" orient="horz" pos="795">
          <p15:clr>
            <a:srgbClr val="717275"/>
          </p15:clr>
        </p15:guide>
        <p15:guide id="3" orient="horz" pos="1360">
          <p15:clr>
            <a:srgbClr val="FF96FF"/>
          </p15:clr>
        </p15:guide>
        <p15:guide id="4" orient="horz" pos="3843">
          <p15:clr>
            <a:srgbClr val="FF96FF"/>
          </p15:clr>
        </p15:guide>
        <p15:guide id="5" pos="476">
          <p15:clr>
            <a:srgbClr val="FF96FF"/>
          </p15:clr>
        </p15:guide>
        <p15:guide id="6" pos="2718">
          <p15:clr>
            <a:srgbClr val="FF96FF"/>
          </p15:clr>
        </p15:guide>
        <p15:guide id="7" pos="2877">
          <p15:clr>
            <a:srgbClr val="FF96FF"/>
          </p15:clr>
        </p15:guide>
        <p15:guide id="8" pos="5120">
          <p15:clr>
            <a:srgbClr val="FF96FF"/>
          </p15:clr>
        </p15:guide>
        <p15:guide id="9" pos="5278">
          <p15:clr>
            <a:srgbClr val="FF96FF"/>
          </p15:clr>
        </p15:guide>
        <p15:guide id="10" pos="7521">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x Header - 5 Boxed title and Content">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1CBDB3ED-260A-444B-94C5-54437DFC5D94}"/>
              </a:ext>
            </a:extLst>
          </p:cNvPr>
          <p:cNvSpPr>
            <a:spLocks noGrp="1"/>
          </p:cNvSpPr>
          <p:nvPr>
            <p:ph type="body" sz="quarter" idx="26" hasCustomPrompt="1"/>
          </p:nvPr>
        </p:nvSpPr>
        <p:spPr>
          <a:xfrm>
            <a:off x="0" y="1357201"/>
            <a:ext cx="12192000" cy="4743562"/>
          </a:xfrm>
          <a:solidFill>
            <a:schemeClr val="bg2"/>
          </a:solidFill>
        </p:spPr>
        <p:txBody>
          <a:bodyPr/>
          <a:lstStyle>
            <a:lvl1pPr marL="0" indent="0">
              <a:buNone/>
              <a:defRPr/>
            </a:lvl1pPr>
            <a:lvl2pPr marL="0" indent="0">
              <a:buNone/>
              <a:defRPr/>
            </a:lvl2pPr>
            <a:lvl3pPr marL="0" indent="0">
              <a:buNone/>
              <a:defRPr/>
            </a:lvl3pPr>
            <a:lvl4pPr marL="252000" indent="0">
              <a:buNone/>
              <a:defRPr/>
            </a:lvl4pPr>
            <a:lvl5pPr marL="504000" indent="0">
              <a:buNone/>
              <a:defRPr/>
            </a:lvl5pPr>
          </a:lstStyle>
          <a:p>
            <a:pPr lvl="0"/>
            <a:r>
              <a:rPr lang="en-US" dirty="0"/>
              <a:t> </a:t>
            </a:r>
            <a:endParaRPr lang="en-GB" dirty="0"/>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a:t>Click to edit Master title style</a:t>
            </a:r>
            <a:endParaRPr lang="en-GB" dirty="0"/>
          </a:p>
        </p:txBody>
      </p:sp>
      <p:sp>
        <p:nvSpPr>
          <p:cNvPr id="15" name="Text Placeholder 5">
            <a:extLst>
              <a:ext uri="{FF2B5EF4-FFF2-40B4-BE49-F238E27FC236}">
                <a16:creationId xmlns:a16="http://schemas.microsoft.com/office/drawing/2014/main" id="{33751D8A-7F22-43FB-9265-B515EC79A4D9}"/>
              </a:ext>
            </a:extLst>
          </p:cNvPr>
          <p:cNvSpPr>
            <a:spLocks noGrp="1"/>
          </p:cNvSpPr>
          <p:nvPr>
            <p:ph type="body" sz="quarter" idx="11" hasCustomPrompt="1"/>
          </p:nvPr>
        </p:nvSpPr>
        <p:spPr>
          <a:xfrm>
            <a:off x="755649" y="2159000"/>
            <a:ext cx="2035200" cy="342900"/>
          </a:xfrm>
          <a:solidFill>
            <a:schemeClr val="accent2"/>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6" name="Content Placeholder 5">
            <a:extLst>
              <a:ext uri="{FF2B5EF4-FFF2-40B4-BE49-F238E27FC236}">
                <a16:creationId xmlns:a16="http://schemas.microsoft.com/office/drawing/2014/main" id="{654D1464-24B8-4CF3-88F1-41DCA29FDF6D}"/>
              </a:ext>
            </a:extLst>
          </p:cNvPr>
          <p:cNvSpPr>
            <a:spLocks noGrp="1"/>
          </p:cNvSpPr>
          <p:nvPr>
            <p:ph sz="quarter" idx="12"/>
          </p:nvPr>
        </p:nvSpPr>
        <p:spPr>
          <a:xfrm>
            <a:off x="755649" y="2609850"/>
            <a:ext cx="2035200" cy="259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A00E0D18-219C-4225-A990-84EB6045F953}"/>
              </a:ext>
            </a:extLst>
          </p:cNvPr>
          <p:cNvSpPr>
            <a:spLocks noGrp="1"/>
          </p:cNvSpPr>
          <p:nvPr>
            <p:ph type="pic" sz="quarter" idx="13"/>
          </p:nvPr>
        </p:nvSpPr>
        <p:spPr>
          <a:xfrm>
            <a:off x="755649" y="5308600"/>
            <a:ext cx="2035200" cy="792163"/>
          </a:xfrm>
        </p:spPr>
        <p:txBody>
          <a:bodyPr tIns="0"/>
          <a:lstStyle>
            <a:lvl1pPr marL="0" indent="0" algn="ctr">
              <a:buNone/>
              <a:defRPr sz="1600"/>
            </a:lvl1pPr>
          </a:lstStyle>
          <a:p>
            <a:r>
              <a:rPr lang="en-US"/>
              <a:t>Click icon to add picture</a:t>
            </a:r>
            <a:endParaRPr lang="en-GB"/>
          </a:p>
        </p:txBody>
      </p:sp>
      <p:sp>
        <p:nvSpPr>
          <p:cNvPr id="20" name="Text Placeholder 5">
            <a:extLst>
              <a:ext uri="{FF2B5EF4-FFF2-40B4-BE49-F238E27FC236}">
                <a16:creationId xmlns:a16="http://schemas.microsoft.com/office/drawing/2014/main" id="{CF83073C-C10F-4032-A81F-6B701EDCCFB5}"/>
              </a:ext>
            </a:extLst>
          </p:cNvPr>
          <p:cNvSpPr>
            <a:spLocks noGrp="1"/>
          </p:cNvSpPr>
          <p:nvPr>
            <p:ph type="body" sz="quarter" idx="14" hasCustomPrompt="1"/>
          </p:nvPr>
        </p:nvSpPr>
        <p:spPr>
          <a:xfrm>
            <a:off x="3049614" y="2177019"/>
            <a:ext cx="2035200" cy="342900"/>
          </a:xfrm>
          <a:solidFill>
            <a:schemeClr val="accent4"/>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12" name="Content Placeholder 11">
            <a:extLst>
              <a:ext uri="{FF2B5EF4-FFF2-40B4-BE49-F238E27FC236}">
                <a16:creationId xmlns:a16="http://schemas.microsoft.com/office/drawing/2014/main" id="{64D61A30-6B4B-4757-A826-7C179B81ADE4}"/>
              </a:ext>
            </a:extLst>
          </p:cNvPr>
          <p:cNvSpPr>
            <a:spLocks noGrp="1"/>
          </p:cNvSpPr>
          <p:nvPr>
            <p:ph sz="quarter" idx="15"/>
          </p:nvPr>
        </p:nvSpPr>
        <p:spPr>
          <a:xfrm>
            <a:off x="3048026" y="2609850"/>
            <a:ext cx="2035200" cy="259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2C4225E5-3171-42C6-A80F-7AC7599FC112}"/>
              </a:ext>
            </a:extLst>
          </p:cNvPr>
          <p:cNvSpPr>
            <a:spLocks noGrp="1"/>
          </p:cNvSpPr>
          <p:nvPr>
            <p:ph type="pic" sz="quarter" idx="16"/>
          </p:nvPr>
        </p:nvSpPr>
        <p:spPr>
          <a:xfrm>
            <a:off x="3048026" y="5308600"/>
            <a:ext cx="2035200" cy="792163"/>
          </a:xfrm>
        </p:spPr>
        <p:txBody>
          <a:bodyPr tIns="0"/>
          <a:lstStyle>
            <a:lvl1pPr marL="0" indent="0" algn="ctr">
              <a:buNone/>
              <a:defRPr sz="1600"/>
            </a:lvl1pPr>
          </a:lstStyle>
          <a:p>
            <a:r>
              <a:rPr lang="en-US"/>
              <a:t>Click icon to add picture</a:t>
            </a:r>
            <a:endParaRPr lang="en-GB"/>
          </a:p>
        </p:txBody>
      </p:sp>
      <p:sp>
        <p:nvSpPr>
          <p:cNvPr id="25" name="Text Placeholder 5">
            <a:extLst>
              <a:ext uri="{FF2B5EF4-FFF2-40B4-BE49-F238E27FC236}">
                <a16:creationId xmlns:a16="http://schemas.microsoft.com/office/drawing/2014/main" id="{7158B6D9-3B26-4DB7-83C8-3900F9957915}"/>
              </a:ext>
            </a:extLst>
          </p:cNvPr>
          <p:cNvSpPr>
            <a:spLocks noGrp="1"/>
          </p:cNvSpPr>
          <p:nvPr>
            <p:ph type="body" sz="quarter" idx="17" hasCustomPrompt="1"/>
          </p:nvPr>
        </p:nvSpPr>
        <p:spPr>
          <a:xfrm>
            <a:off x="5343579" y="2177019"/>
            <a:ext cx="2035200" cy="342900"/>
          </a:xfrm>
          <a:solidFill>
            <a:schemeClr val="accent5"/>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18" name="Content Placeholder 17">
            <a:extLst>
              <a:ext uri="{FF2B5EF4-FFF2-40B4-BE49-F238E27FC236}">
                <a16:creationId xmlns:a16="http://schemas.microsoft.com/office/drawing/2014/main" id="{7C7A30BC-39C6-447A-84E3-209169D67028}"/>
              </a:ext>
            </a:extLst>
          </p:cNvPr>
          <p:cNvSpPr>
            <a:spLocks noGrp="1"/>
          </p:cNvSpPr>
          <p:nvPr>
            <p:ph sz="quarter" idx="18"/>
          </p:nvPr>
        </p:nvSpPr>
        <p:spPr>
          <a:xfrm>
            <a:off x="5341990" y="2609850"/>
            <a:ext cx="2035200" cy="259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Picture Placeholder 20">
            <a:extLst>
              <a:ext uri="{FF2B5EF4-FFF2-40B4-BE49-F238E27FC236}">
                <a16:creationId xmlns:a16="http://schemas.microsoft.com/office/drawing/2014/main" id="{651D0CBF-5A3C-4D3F-A148-70393C713FDF}"/>
              </a:ext>
            </a:extLst>
          </p:cNvPr>
          <p:cNvSpPr>
            <a:spLocks noGrp="1"/>
          </p:cNvSpPr>
          <p:nvPr>
            <p:ph type="pic" sz="quarter" idx="19"/>
          </p:nvPr>
        </p:nvSpPr>
        <p:spPr>
          <a:xfrm>
            <a:off x="5340403" y="5308600"/>
            <a:ext cx="2035200" cy="792163"/>
          </a:xfrm>
        </p:spPr>
        <p:txBody>
          <a:bodyPr tIns="0"/>
          <a:lstStyle>
            <a:lvl1pPr marL="0" indent="0" algn="ctr">
              <a:buNone/>
              <a:defRPr sz="1600"/>
            </a:lvl1pPr>
          </a:lstStyle>
          <a:p>
            <a:r>
              <a:rPr lang="en-US"/>
              <a:t>Click icon to add picture</a:t>
            </a:r>
            <a:endParaRPr lang="en-GB"/>
          </a:p>
        </p:txBody>
      </p:sp>
      <p:sp>
        <p:nvSpPr>
          <p:cNvPr id="30" name="Text Placeholder 5">
            <a:extLst>
              <a:ext uri="{FF2B5EF4-FFF2-40B4-BE49-F238E27FC236}">
                <a16:creationId xmlns:a16="http://schemas.microsoft.com/office/drawing/2014/main" id="{DF9630D0-6DF3-4302-8F1F-AC29A02D02BC}"/>
              </a:ext>
            </a:extLst>
          </p:cNvPr>
          <p:cNvSpPr>
            <a:spLocks noGrp="1"/>
          </p:cNvSpPr>
          <p:nvPr>
            <p:ph type="body" sz="quarter" idx="20" hasCustomPrompt="1"/>
          </p:nvPr>
        </p:nvSpPr>
        <p:spPr>
          <a:xfrm>
            <a:off x="7623176" y="2177019"/>
            <a:ext cx="2035200" cy="342900"/>
          </a:xfrm>
          <a:solidFill>
            <a:schemeClr val="accent6"/>
          </a:solidFill>
        </p:spPr>
        <p:txBody>
          <a:bodyPr lIns="72000" tIns="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23" name="Content Placeholder 22">
            <a:extLst>
              <a:ext uri="{FF2B5EF4-FFF2-40B4-BE49-F238E27FC236}">
                <a16:creationId xmlns:a16="http://schemas.microsoft.com/office/drawing/2014/main" id="{6EBC63A6-10D8-4CEC-80D2-40C32B44D6A8}"/>
              </a:ext>
            </a:extLst>
          </p:cNvPr>
          <p:cNvSpPr>
            <a:spLocks noGrp="1"/>
          </p:cNvSpPr>
          <p:nvPr>
            <p:ph sz="quarter" idx="21"/>
          </p:nvPr>
        </p:nvSpPr>
        <p:spPr>
          <a:xfrm>
            <a:off x="7616825" y="2609850"/>
            <a:ext cx="2035200" cy="259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Picture Placeholder 25">
            <a:extLst>
              <a:ext uri="{FF2B5EF4-FFF2-40B4-BE49-F238E27FC236}">
                <a16:creationId xmlns:a16="http://schemas.microsoft.com/office/drawing/2014/main" id="{44E6DF0B-B020-4DC3-A3E4-388A77195891}"/>
              </a:ext>
            </a:extLst>
          </p:cNvPr>
          <p:cNvSpPr>
            <a:spLocks noGrp="1"/>
          </p:cNvSpPr>
          <p:nvPr>
            <p:ph type="pic" sz="quarter" idx="22"/>
          </p:nvPr>
        </p:nvSpPr>
        <p:spPr>
          <a:xfrm>
            <a:off x="7623175" y="5308600"/>
            <a:ext cx="2035200" cy="792163"/>
          </a:xfrm>
        </p:spPr>
        <p:txBody>
          <a:bodyPr tIns="0"/>
          <a:lstStyle>
            <a:lvl1pPr marL="0" indent="0" algn="ctr">
              <a:buNone/>
              <a:defRPr sz="1600"/>
            </a:lvl1pPr>
          </a:lstStyle>
          <a:p>
            <a:r>
              <a:rPr lang="en-US"/>
              <a:t>Click icon to add picture</a:t>
            </a:r>
            <a:endParaRPr lang="en-GB"/>
          </a:p>
        </p:txBody>
      </p:sp>
      <p:sp>
        <p:nvSpPr>
          <p:cNvPr id="35" name="Text Placeholder 5">
            <a:extLst>
              <a:ext uri="{FF2B5EF4-FFF2-40B4-BE49-F238E27FC236}">
                <a16:creationId xmlns:a16="http://schemas.microsoft.com/office/drawing/2014/main" id="{40D0C539-FE82-45F2-ADE5-03FD735462CB}"/>
              </a:ext>
            </a:extLst>
          </p:cNvPr>
          <p:cNvSpPr>
            <a:spLocks noGrp="1"/>
          </p:cNvSpPr>
          <p:nvPr>
            <p:ph type="body" sz="quarter" idx="23" hasCustomPrompt="1"/>
          </p:nvPr>
        </p:nvSpPr>
        <p:spPr>
          <a:xfrm>
            <a:off x="9906001" y="2159000"/>
            <a:ext cx="2035200" cy="342900"/>
          </a:xfrm>
          <a:solidFill>
            <a:schemeClr val="accent1"/>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28" name="Content Placeholder 27">
            <a:extLst>
              <a:ext uri="{FF2B5EF4-FFF2-40B4-BE49-F238E27FC236}">
                <a16:creationId xmlns:a16="http://schemas.microsoft.com/office/drawing/2014/main" id="{281A0A00-A3DD-4D83-BFFD-52096D211464}"/>
              </a:ext>
            </a:extLst>
          </p:cNvPr>
          <p:cNvSpPr>
            <a:spLocks noGrp="1"/>
          </p:cNvSpPr>
          <p:nvPr>
            <p:ph sz="quarter" idx="24"/>
          </p:nvPr>
        </p:nvSpPr>
        <p:spPr>
          <a:xfrm>
            <a:off x="9913939" y="2609850"/>
            <a:ext cx="2035200" cy="259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Picture Placeholder 30">
            <a:extLst>
              <a:ext uri="{FF2B5EF4-FFF2-40B4-BE49-F238E27FC236}">
                <a16:creationId xmlns:a16="http://schemas.microsoft.com/office/drawing/2014/main" id="{4A3E8C3E-64C8-40F2-92EE-38E33E0803CA}"/>
              </a:ext>
            </a:extLst>
          </p:cNvPr>
          <p:cNvSpPr>
            <a:spLocks noGrp="1"/>
          </p:cNvSpPr>
          <p:nvPr>
            <p:ph type="pic" sz="quarter" idx="25"/>
          </p:nvPr>
        </p:nvSpPr>
        <p:spPr>
          <a:xfrm>
            <a:off x="9906001" y="5308600"/>
            <a:ext cx="2035200" cy="792163"/>
          </a:xfrm>
        </p:spPr>
        <p:txBody>
          <a:bodyPr tIns="0"/>
          <a:lstStyle>
            <a:lvl1pPr marL="0" indent="0" algn="ctr">
              <a:buNone/>
              <a:defRPr sz="1600"/>
            </a:lvl1pPr>
          </a:lstStyle>
          <a:p>
            <a:r>
              <a:rPr lang="en-US"/>
              <a:t>Click icon to add picture</a:t>
            </a:r>
            <a:endParaRPr lang="en-GB"/>
          </a:p>
        </p:txBody>
      </p:sp>
      <p:sp>
        <p:nvSpPr>
          <p:cNvPr id="5" name="hcSlideMaster.Box Header - 5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7" name="fcSlideMaster.Box Header - 5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0" name="fcSlideMaster132.Box Header - 5 Boxed title and Conten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8" name="hcSlideMaster132.Box Header - 5 Boxed title and Conten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1" name="hcSlideMaster123.Box Header - 5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3" name="fcSlideMaster123.Box Header - 5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010757317"/>
      </p:ext>
    </p:extLst>
  </p:cSld>
  <p:clrMapOvr>
    <a:masterClrMapping/>
  </p:clrMapOvr>
  <p:extLst mod="1">
    <p:ext uri="{DCECCB84-F9BA-43D5-87BE-67443E8EF086}">
      <p15:sldGuideLst xmlns:p15="http://schemas.microsoft.com/office/powerpoint/2012/main">
        <p15:guide id="1" orient="horz" pos="277">
          <p15:clr>
            <a:srgbClr val="717275"/>
          </p15:clr>
        </p15:guide>
        <p15:guide id="2" orient="horz" pos="795">
          <p15:clr>
            <a:srgbClr val="717275"/>
          </p15:clr>
        </p15:guide>
        <p15:guide id="3" orient="horz" pos="1360">
          <p15:clr>
            <a:srgbClr val="FF96FF"/>
          </p15:clr>
        </p15:guide>
        <p15:guide id="4" orient="horz" pos="3843">
          <p15:clr>
            <a:srgbClr val="FF96FF"/>
          </p15:clr>
        </p15:guide>
        <p15:guide id="5" pos="476">
          <p15:clr>
            <a:srgbClr val="FF96FF"/>
          </p15:clr>
        </p15:guide>
        <p15:guide id="6" pos="1758">
          <p15:clr>
            <a:srgbClr val="FF96FF"/>
          </p15:clr>
        </p15:guide>
        <p15:guide id="7" pos="1916">
          <p15:clr>
            <a:srgbClr val="FF96FF"/>
          </p15:clr>
        </p15:guide>
        <p15:guide id="8" pos="3198">
          <p15:clr>
            <a:srgbClr val="FF96FF"/>
          </p15:clr>
        </p15:guide>
        <p15:guide id="9" pos="3357">
          <p15:clr>
            <a:srgbClr val="FF96FF"/>
          </p15:clr>
        </p15:guide>
        <p15:guide id="10" pos="4639">
          <p15:clr>
            <a:srgbClr val="FF96FF"/>
          </p15:clr>
        </p15:guide>
        <p15:guide id="11" pos="4798">
          <p15:clr>
            <a:srgbClr val="FF96FF"/>
          </p15:clr>
        </p15:guide>
        <p15:guide id="12" pos="6080">
          <p15:clr>
            <a:srgbClr val="FF96FF"/>
          </p15:clr>
        </p15:guide>
        <p15:guide id="13" pos="6239">
          <p15:clr>
            <a:srgbClr val="FF96FF"/>
          </p15:clr>
        </p15:guide>
        <p15:guide id="14" pos="7521">
          <p15:clr>
            <a:srgbClr val="FF96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x Head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a:t>Click to edit Master title style</a:t>
            </a:r>
            <a:endParaRPr lang="en-GB" dirty="0"/>
          </a:p>
        </p:txBody>
      </p:sp>
      <p:sp>
        <p:nvSpPr>
          <p:cNvPr id="5" name="hcSlideMaster.Box Header Onl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Onl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Box Header Only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Box Header Only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9" name="hcSlideMaster123.Box Header Onl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0" name="fcSlideMaster123.Box Header Onl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868554525"/>
      </p:ext>
    </p:extLst>
  </p:cSld>
  <p:clrMapOvr>
    <a:masterClrMapping/>
  </p:clrMapOvr>
  <p:extLst mod="1">
    <p:ext uri="{DCECCB84-F9BA-43D5-87BE-67443E8EF086}">
      <p15:sldGuideLst xmlns:p15="http://schemas.microsoft.com/office/powerpoint/2012/main">
        <p15:guide id="1" orient="horz" pos="453">
          <p15:clr>
            <a:srgbClr val="717275"/>
          </p15:clr>
        </p15:guide>
        <p15:guide id="3" orient="horz" pos="1360">
          <p15:clr>
            <a:srgbClr val="FF96FF"/>
          </p15:clr>
        </p15:guide>
        <p15:guide id="6" orient="horz" pos="3843">
          <p15:clr>
            <a:srgbClr val="FF96FF"/>
          </p15:clr>
        </p15:guide>
        <p15:guide id="7" pos="476">
          <p15:clr>
            <a:srgbClr val="FF96FF"/>
          </p15:clr>
        </p15:guide>
        <p15:guide id="10" pos="7521">
          <p15:clr>
            <a:srgbClr val="FF96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3F28EA0-50C3-41C4-8BA5-B5CA28E6FEFE}"/>
              </a:ext>
            </a:extLst>
          </p:cNvPr>
          <p:cNvSpPr>
            <a:spLocks noGrp="1"/>
          </p:cNvSpPr>
          <p:nvPr>
            <p:ph type="body" sz="quarter" idx="19" hasCustomPrompt="1"/>
          </p:nvPr>
        </p:nvSpPr>
        <p:spPr>
          <a:xfrm>
            <a:off x="0" y="1440000"/>
            <a:ext cx="12193200" cy="4660763"/>
          </a:xfrm>
          <a:solidFill>
            <a:schemeClr val="bg2"/>
          </a:solidFill>
        </p:spPr>
        <p:txBody>
          <a:bodyPr/>
          <a:lstStyle>
            <a:lvl1pPr marL="0" indent="0">
              <a:buNone/>
              <a:defRPr/>
            </a:lvl1pPr>
          </a:lstStyle>
          <a:p>
            <a:pPr lvl="0"/>
            <a:r>
              <a:rPr lang="en-GB" dirty="0"/>
              <a:t> </a:t>
            </a:r>
          </a:p>
        </p:txBody>
      </p:sp>
      <p:sp>
        <p:nvSpPr>
          <p:cNvPr id="14" name="Text Placeholder 9">
            <a:extLst>
              <a:ext uri="{FF2B5EF4-FFF2-40B4-BE49-F238E27FC236}">
                <a16:creationId xmlns:a16="http://schemas.microsoft.com/office/drawing/2014/main" id="{00C1D73B-DA24-4465-8AD7-902AD881A8FD}"/>
              </a:ext>
            </a:extLst>
          </p:cNvPr>
          <p:cNvSpPr>
            <a:spLocks noGrp="1"/>
          </p:cNvSpPr>
          <p:nvPr>
            <p:ph type="body" sz="quarter" idx="20"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Content Placeholder 11">
            <a:extLst>
              <a:ext uri="{FF2B5EF4-FFF2-40B4-BE49-F238E27FC236}">
                <a16:creationId xmlns:a16="http://schemas.microsoft.com/office/drawing/2014/main" id="{30953246-894E-4AFF-8DBA-055A88ABC552}"/>
              </a:ext>
            </a:extLst>
          </p:cNvPr>
          <p:cNvSpPr>
            <a:spLocks noGrp="1"/>
          </p:cNvSpPr>
          <p:nvPr>
            <p:ph sz="quarter" idx="17" hasCustomPrompt="1"/>
          </p:nvPr>
        </p:nvSpPr>
        <p:spPr>
          <a:xfrm>
            <a:off x="755649" y="1618262"/>
            <a:ext cx="11184000" cy="360976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55428F21-D19F-4753-B8DE-F5385E934FBB}"/>
              </a:ext>
            </a:extLst>
          </p:cNvPr>
          <p:cNvSpPr>
            <a:spLocks noGrp="1"/>
          </p:cNvSpPr>
          <p:nvPr>
            <p:ph type="title"/>
          </p:nvPr>
        </p:nvSpPr>
        <p:spPr/>
        <p:txBody>
          <a:bodyPr/>
          <a:lstStyle/>
          <a:p>
            <a:r>
              <a:rPr lang="en-US"/>
              <a:t>Click to edit Master title style</a:t>
            </a:r>
            <a:endParaRPr lang="en-GB" dirty="0"/>
          </a:p>
        </p:txBody>
      </p:sp>
      <p:sp>
        <p:nvSpPr>
          <p:cNvPr id="2" name="hcSlideMaster.On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On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One Conten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One Conten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9" name="hcSlideMaster123.On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0" name="fcSlideMaster123.On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897658720"/>
      </p:ext>
    </p:extLst>
  </p:cSld>
  <p:clrMapOvr>
    <a:masterClrMapping/>
  </p:clrMapOvr>
  <p:extLst mod="1">
    <p:ext uri="{DCECCB84-F9BA-43D5-87BE-67443E8EF086}">
      <p15:sldGuideLst xmlns:p15="http://schemas.microsoft.com/office/powerpoint/2012/main">
        <p15:guide id="1" orient="horz" pos="278">
          <p15:clr>
            <a:srgbClr val="717275"/>
          </p15:clr>
        </p15:guide>
        <p15:guide id="2" orient="horz" pos="799">
          <p15:clr>
            <a:srgbClr val="717275"/>
          </p15:clr>
        </p15:guide>
        <p15:guide id="3" orient="horz" pos="1020">
          <p15:clr>
            <a:srgbClr val="FF96FF"/>
          </p15:clr>
        </p15:guide>
        <p15:guide id="4" orient="horz" pos="3843">
          <p15:clr>
            <a:srgbClr val="FF96FF"/>
          </p15:clr>
        </p15:guide>
        <p15:guide id="5" pos="476">
          <p15:clr>
            <a:srgbClr val="FF96FF"/>
          </p15:clr>
        </p15:guide>
        <p15:guide id="6" pos="7521">
          <p15:clr>
            <a:srgbClr val="FF96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EB82F792-4C85-44AE-8D3E-218A3F1D036E}"/>
              </a:ext>
            </a:extLst>
          </p:cNvPr>
          <p:cNvSpPr>
            <a:spLocks noGrp="1"/>
          </p:cNvSpPr>
          <p:nvPr>
            <p:ph type="body" sz="quarter" idx="20" hasCustomPrompt="1"/>
          </p:nvPr>
        </p:nvSpPr>
        <p:spPr>
          <a:xfrm>
            <a:off x="0" y="1440000"/>
            <a:ext cx="12193200" cy="4660763"/>
          </a:xfrm>
          <a:solidFill>
            <a:schemeClr val="bg2"/>
          </a:solidFill>
        </p:spPr>
        <p:txBody>
          <a:bodyPr/>
          <a:lstStyle>
            <a:lvl1pPr marL="0" indent="0">
              <a:buNone/>
              <a:defRPr/>
            </a:lvl1pPr>
          </a:lstStyle>
          <a:p>
            <a:pPr lvl="0"/>
            <a:r>
              <a:rPr lang="en-GB" dirty="0"/>
              <a:t> </a:t>
            </a:r>
          </a:p>
        </p:txBody>
      </p:sp>
      <p:sp>
        <p:nvSpPr>
          <p:cNvPr id="13" name="Text Placeholder 9">
            <a:extLst>
              <a:ext uri="{FF2B5EF4-FFF2-40B4-BE49-F238E27FC236}">
                <a16:creationId xmlns:a16="http://schemas.microsoft.com/office/drawing/2014/main" id="{6F883360-7F23-4C19-A522-86C528840AB0}"/>
              </a:ext>
            </a:extLst>
          </p:cNvPr>
          <p:cNvSpPr>
            <a:spLocks noGrp="1"/>
          </p:cNvSpPr>
          <p:nvPr>
            <p:ph type="body" sz="quarter" idx="21"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Content Placeholder 11">
            <a:extLst>
              <a:ext uri="{FF2B5EF4-FFF2-40B4-BE49-F238E27FC236}">
                <a16:creationId xmlns:a16="http://schemas.microsoft.com/office/drawing/2014/main" id="{04411D71-2260-47AF-A67B-EFA74D9D6B12}"/>
              </a:ext>
            </a:extLst>
          </p:cNvPr>
          <p:cNvSpPr>
            <a:spLocks noGrp="1"/>
          </p:cNvSpPr>
          <p:nvPr>
            <p:ph sz="quarter" idx="17" hasCustomPrompt="1"/>
          </p:nvPr>
        </p:nvSpPr>
        <p:spPr>
          <a:xfrm>
            <a:off x="756001" y="1620001"/>
            <a:ext cx="5340000" cy="360976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27095559-5A5B-499E-AC2F-1976600FAEC3}"/>
              </a:ext>
            </a:extLst>
          </p:cNvPr>
          <p:cNvSpPr>
            <a:spLocks noGrp="1"/>
          </p:cNvSpPr>
          <p:nvPr>
            <p:ph sz="quarter" idx="19" hasCustomPrompt="1"/>
          </p:nvPr>
        </p:nvSpPr>
        <p:spPr>
          <a:xfrm>
            <a:off x="6599999" y="1620001"/>
            <a:ext cx="5340000" cy="360976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E9D1316E-A663-4C4A-9403-C7E85C3249FE}"/>
              </a:ext>
            </a:extLst>
          </p:cNvPr>
          <p:cNvSpPr>
            <a:spLocks noGrp="1"/>
          </p:cNvSpPr>
          <p:nvPr>
            <p:ph type="title"/>
          </p:nvPr>
        </p:nvSpPr>
        <p:spPr/>
        <p:txBody>
          <a:bodyPr/>
          <a:lstStyle/>
          <a:p>
            <a:r>
              <a:rPr lang="en-US"/>
              <a:t>Click to edit Master title style</a:t>
            </a:r>
            <a:endParaRPr lang="en-GB"/>
          </a:p>
        </p:txBody>
      </p:sp>
      <p:sp>
        <p:nvSpPr>
          <p:cNvPr id="2" name="hcSlideMaster.Two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Two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Two Conten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Two Conten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1" name="hcSlideMaster123.Two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23.Two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03445517"/>
      </p:ext>
    </p:extLst>
  </p:cSld>
  <p:clrMapOvr>
    <a:masterClrMapping/>
  </p:clrMapOvr>
  <p:extLst mod="1">
    <p:ext uri="{DCECCB84-F9BA-43D5-87BE-67443E8EF086}">
      <p15:sldGuideLst xmlns:p15="http://schemas.microsoft.com/office/powerpoint/2012/main">
        <p15:guide id="1" orient="horz" pos="278">
          <p15:clr>
            <a:srgbClr val="717275"/>
          </p15:clr>
        </p15:guide>
        <p15:guide id="2" orient="horz" pos="799">
          <p15:clr>
            <a:srgbClr val="717275"/>
          </p15:clr>
        </p15:guide>
        <p15:guide id="3" orient="horz" pos="1020">
          <p15:clr>
            <a:srgbClr val="FF96FF"/>
          </p15:clr>
        </p15:guide>
        <p15:guide id="4" orient="horz" pos="3843">
          <p15:clr>
            <a:srgbClr val="FF96FF"/>
          </p15:clr>
        </p15:guide>
        <p15:guide id="5" pos="476">
          <p15:clr>
            <a:srgbClr val="FF96FF"/>
          </p15:clr>
        </p15:guide>
        <p15:guide id="6" pos="3840">
          <p15:clr>
            <a:srgbClr val="FF96FF"/>
          </p15:clr>
        </p15:guide>
        <p15:guide id="7" pos="4157">
          <p15:clr>
            <a:srgbClr val="FF96FF"/>
          </p15:clr>
        </p15:guide>
        <p15:guide id="8" pos="752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Shor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1" y="450000"/>
            <a:ext cx="12192000" cy="5652000"/>
          </a:xfrm>
          <a:solidFill>
            <a:schemeClr val="bg2"/>
          </a:solidFill>
        </p:spPr>
        <p:txBody>
          <a:bodyPr lIns="504000" bIns="288000" anchor="b"/>
          <a:lstStyle>
            <a:lvl1pPr marL="0" indent="0" algn="ctr">
              <a:buNone/>
              <a:defRPr sz="1800" b="0">
                <a:solidFill>
                  <a:schemeClr val="tx1"/>
                </a:solidFill>
              </a:defRPr>
            </a:lvl1pPr>
          </a:lstStyle>
          <a:p>
            <a:r>
              <a:rPr lang="en-US" smtClean="0"/>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Text Placeholder 6">
            <a:extLst>
              <a:ext uri="{FF2B5EF4-FFF2-40B4-BE49-F238E27FC236}">
                <a16:creationId xmlns:a16="http://schemas.microsoft.com/office/drawing/2014/main" id="{B22FDCE9-7E54-467A-AABD-251F9D2B5E3A}"/>
              </a:ext>
            </a:extLst>
          </p:cNvPr>
          <p:cNvSpPr>
            <a:spLocks noGrp="1"/>
          </p:cNvSpPr>
          <p:nvPr>
            <p:ph type="body" sz="quarter" idx="16" hasCustomPrompt="1"/>
          </p:nvPr>
        </p:nvSpPr>
        <p:spPr>
          <a:xfrm>
            <a:off x="20570" y="1326888"/>
            <a:ext cx="6248591" cy="1008000"/>
          </a:xfrm>
          <a:solidFill>
            <a:srgbClr val="86C9E8">
              <a:alpha val="80000"/>
            </a:srgbClr>
          </a:solidFill>
        </p:spPr>
        <p:txBody>
          <a:bodyPr/>
          <a:lstStyle>
            <a:lvl1pPr marL="0" indent="0">
              <a:buNone/>
              <a:defRPr/>
            </a:lvl1pPr>
          </a:lstStyle>
          <a:p>
            <a:pPr lvl="0"/>
            <a:r>
              <a:rPr lang="en-US" dirty="0"/>
              <a:t>  </a:t>
            </a:r>
            <a:endParaRPr lang="en-GB" dirty="0"/>
          </a:p>
        </p:txBody>
      </p:sp>
      <p:sp>
        <p:nvSpPr>
          <p:cNvPr id="2" name="Title 1">
            <a:extLst>
              <a:ext uri="{FF2B5EF4-FFF2-40B4-BE49-F238E27FC236}">
                <a16:creationId xmlns:a16="http://schemas.microsoft.com/office/drawing/2014/main" id="{1B9E721B-418A-410D-B681-98E3D64A16E1}"/>
              </a:ext>
            </a:extLst>
          </p:cNvPr>
          <p:cNvSpPr>
            <a:spLocks noGrp="1"/>
          </p:cNvSpPr>
          <p:nvPr>
            <p:ph type="title"/>
          </p:nvPr>
        </p:nvSpPr>
        <p:spPr>
          <a:xfrm>
            <a:off x="0" y="696888"/>
            <a:ext cx="6017162" cy="1260000"/>
          </a:xfrm>
          <a:solidFill>
            <a:srgbClr val="00405E">
              <a:alpha val="89804"/>
            </a:srgbClr>
          </a:solidFill>
        </p:spPr>
        <p:txBody>
          <a:bodyPr lIns="252000" anchor="ctr" anchorCtr="0">
            <a:noAutofit/>
          </a:bodyPr>
          <a:lstStyle>
            <a:lvl1pPr>
              <a:lnSpc>
                <a:spcPct val="90000"/>
              </a:lnSpc>
              <a:defRPr sz="3600">
                <a:solidFill>
                  <a:schemeClr val="bg1"/>
                </a:solidFill>
              </a:defRPr>
            </a:lvl1pPr>
          </a:lstStyle>
          <a:p>
            <a:r>
              <a:rPr lang="en-US" smtClean="0"/>
              <a:t>Click to edit Master title style</a:t>
            </a:r>
            <a:endParaRPr lang="en-GB" dirty="0"/>
          </a:p>
        </p:txBody>
      </p:sp>
      <p:sp>
        <p:nvSpPr>
          <p:cNvPr id="3" name="Slide Number Placeholder 2">
            <a:extLst>
              <a:ext uri="{FF2B5EF4-FFF2-40B4-BE49-F238E27FC236}">
                <a16:creationId xmlns:a16="http://schemas.microsoft.com/office/drawing/2014/main" id="{1228CFA6-5DB1-4852-9A3C-3B6704CA6705}"/>
              </a:ext>
            </a:extLst>
          </p:cNvPr>
          <p:cNvSpPr>
            <a:spLocks noGrp="1"/>
          </p:cNvSpPr>
          <p:nvPr>
            <p:ph type="sldNum" sz="quarter" idx="17"/>
          </p:nvPr>
        </p:nvSpPr>
        <p:spPr/>
        <p:txBody>
          <a:bodyPr/>
          <a:lstStyle/>
          <a:p>
            <a:fld id="{9091399C-B5EF-49C7-B81A-539AE2F27BD0}" type="slidenum">
              <a:rPr lang="en-GB" smtClean="0"/>
              <a:pPr/>
              <a:t>‹#›</a:t>
            </a:fld>
            <a:endParaRPr lang="en-GB" dirty="0"/>
          </a:p>
        </p:txBody>
      </p:sp>
      <p:sp>
        <p:nvSpPr>
          <p:cNvPr id="6" name="hcSlideMaster.Section Divider - Shor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7" name="fcSlideMaster.Section Divider - Shor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79465272"/>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5FFAB743-17D7-490F-8011-022CB6FA005B}"/>
              </a:ext>
            </a:extLst>
          </p:cNvPr>
          <p:cNvSpPr>
            <a:spLocks noGrp="1"/>
          </p:cNvSpPr>
          <p:nvPr>
            <p:ph type="body" sz="quarter" idx="20" hasCustomPrompt="1"/>
          </p:nvPr>
        </p:nvSpPr>
        <p:spPr>
          <a:xfrm>
            <a:off x="0" y="1440000"/>
            <a:ext cx="12193200" cy="4660763"/>
          </a:xfrm>
          <a:solidFill>
            <a:schemeClr val="bg2"/>
          </a:solidFill>
        </p:spPr>
        <p:txBody>
          <a:bodyPr/>
          <a:lstStyle>
            <a:lvl1pPr marL="0" indent="0">
              <a:buNone/>
              <a:defRPr/>
            </a:lvl1pPr>
          </a:lstStyle>
          <a:p>
            <a:pPr lvl="0"/>
            <a:r>
              <a:rPr lang="en-GB" dirty="0"/>
              <a:t> </a:t>
            </a:r>
          </a:p>
        </p:txBody>
      </p:sp>
      <p:sp>
        <p:nvSpPr>
          <p:cNvPr id="15" name="Text Placeholder 9">
            <a:extLst>
              <a:ext uri="{FF2B5EF4-FFF2-40B4-BE49-F238E27FC236}">
                <a16:creationId xmlns:a16="http://schemas.microsoft.com/office/drawing/2014/main" id="{5642C8CA-3B6D-4A4D-9D11-579350D99B4A}"/>
              </a:ext>
            </a:extLst>
          </p:cNvPr>
          <p:cNvSpPr>
            <a:spLocks noGrp="1"/>
          </p:cNvSpPr>
          <p:nvPr>
            <p:ph type="body" sz="quarter" idx="21"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Content Placeholder 11">
            <a:extLst>
              <a:ext uri="{FF2B5EF4-FFF2-40B4-BE49-F238E27FC236}">
                <a16:creationId xmlns:a16="http://schemas.microsoft.com/office/drawing/2014/main" id="{B5F38A2C-ECFC-485E-ACEA-B8B1F65D2E9C}"/>
              </a:ext>
            </a:extLst>
          </p:cNvPr>
          <p:cNvSpPr>
            <a:spLocks noGrp="1"/>
          </p:cNvSpPr>
          <p:nvPr>
            <p:ph sz="quarter" idx="17" hasCustomPrompt="1"/>
          </p:nvPr>
        </p:nvSpPr>
        <p:spPr>
          <a:xfrm>
            <a:off x="756001" y="1620001"/>
            <a:ext cx="3560000" cy="360802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11">
            <a:extLst>
              <a:ext uri="{FF2B5EF4-FFF2-40B4-BE49-F238E27FC236}">
                <a16:creationId xmlns:a16="http://schemas.microsoft.com/office/drawing/2014/main" id="{F3684ECE-F808-4BAD-A909-53842AA0E7BF}"/>
              </a:ext>
            </a:extLst>
          </p:cNvPr>
          <p:cNvSpPr>
            <a:spLocks noGrp="1"/>
          </p:cNvSpPr>
          <p:nvPr>
            <p:ph sz="quarter" idx="18" hasCustomPrompt="1"/>
          </p:nvPr>
        </p:nvSpPr>
        <p:spPr>
          <a:xfrm>
            <a:off x="4568001" y="1620001"/>
            <a:ext cx="3560000" cy="360802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12">
            <a:extLst>
              <a:ext uri="{FF2B5EF4-FFF2-40B4-BE49-F238E27FC236}">
                <a16:creationId xmlns:a16="http://schemas.microsoft.com/office/drawing/2014/main" id="{BC8CB614-BEA6-48BE-BAD1-B6D04F961AFC}"/>
              </a:ext>
            </a:extLst>
          </p:cNvPr>
          <p:cNvSpPr>
            <a:spLocks noGrp="1"/>
          </p:cNvSpPr>
          <p:nvPr>
            <p:ph sz="quarter" idx="19" hasCustomPrompt="1"/>
          </p:nvPr>
        </p:nvSpPr>
        <p:spPr>
          <a:xfrm>
            <a:off x="8380000" y="1620001"/>
            <a:ext cx="3560000" cy="3608020"/>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604748D3-2478-466C-B368-88FF3905CAC0}"/>
              </a:ext>
            </a:extLst>
          </p:cNvPr>
          <p:cNvSpPr>
            <a:spLocks noGrp="1"/>
          </p:cNvSpPr>
          <p:nvPr>
            <p:ph type="title"/>
          </p:nvPr>
        </p:nvSpPr>
        <p:spPr/>
        <p:txBody>
          <a:bodyPr/>
          <a:lstStyle/>
          <a:p>
            <a:r>
              <a:rPr lang="en-US"/>
              <a:t>Click to edit Master title style</a:t>
            </a:r>
            <a:endParaRPr lang="en-GB"/>
          </a:p>
        </p:txBody>
      </p:sp>
      <p:sp>
        <p:nvSpPr>
          <p:cNvPr id="2" name="hcSlideMaster.Thre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Thre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Three Conten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Three Conten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9" name="hcSlideMaster123.Thre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23.Thre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18081507"/>
      </p:ext>
    </p:extLst>
  </p:cSld>
  <p:clrMapOvr>
    <a:masterClrMapping/>
  </p:clrMapOvr>
  <p:extLst mod="1">
    <p:ext uri="{DCECCB84-F9BA-43D5-87BE-67443E8EF086}">
      <p15:sldGuideLst xmlns:p15="http://schemas.microsoft.com/office/powerpoint/2012/main">
        <p15:guide id="1" orient="horz" pos="278">
          <p15:clr>
            <a:srgbClr val="717275"/>
          </p15:clr>
        </p15:guide>
        <p15:guide id="2" orient="horz" pos="799">
          <p15:clr>
            <a:srgbClr val="717275"/>
          </p15:clr>
        </p15:guide>
        <p15:guide id="3" orient="horz" pos="1020">
          <p15:clr>
            <a:srgbClr val="FF96FF"/>
          </p15:clr>
        </p15:guide>
        <p15:guide id="4" orient="horz" pos="3843">
          <p15:clr>
            <a:srgbClr val="FF96FF"/>
          </p15:clr>
        </p15:guide>
        <p15:guide id="5" pos="476">
          <p15:clr>
            <a:srgbClr val="FF96FF"/>
          </p15:clr>
        </p15:guide>
        <p15:guide id="6" pos="2718">
          <p15:clr>
            <a:srgbClr val="FF96FF"/>
          </p15:clr>
        </p15:guide>
        <p15:guide id="7" pos="2877">
          <p15:clr>
            <a:srgbClr val="FF96FF"/>
          </p15:clr>
        </p15:guide>
        <p15:guide id="8" pos="5120">
          <p15:clr>
            <a:srgbClr val="FF96FF"/>
          </p15:clr>
        </p15:guide>
        <p15:guide id="9" pos="5278">
          <p15:clr>
            <a:srgbClr val="FF96FF"/>
          </p15:clr>
        </p15:guide>
        <p15:guide id="10" pos="7521">
          <p15:clr>
            <a:srgbClr val="FF96F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9D6B6456-0CE0-4417-9E3B-E17C5DDAC991}"/>
              </a:ext>
            </a:extLst>
          </p:cNvPr>
          <p:cNvSpPr>
            <a:spLocks noGrp="1"/>
          </p:cNvSpPr>
          <p:nvPr>
            <p:ph type="body" sz="quarter" idx="19" hasCustomPrompt="1"/>
          </p:nvPr>
        </p:nvSpPr>
        <p:spPr>
          <a:xfrm>
            <a:off x="0" y="1440000"/>
            <a:ext cx="12193200" cy="4660763"/>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Picture Placeholder 8">
            <a:extLst>
              <a:ext uri="{FF2B5EF4-FFF2-40B4-BE49-F238E27FC236}">
                <a16:creationId xmlns:a16="http://schemas.microsoft.com/office/drawing/2014/main" id="{501BC94E-8AD5-4CF2-A4B5-B04C2B7873D3}"/>
              </a:ext>
            </a:extLst>
          </p:cNvPr>
          <p:cNvSpPr>
            <a:spLocks noGrp="1"/>
          </p:cNvSpPr>
          <p:nvPr>
            <p:ph type="pic" sz="quarter" idx="12"/>
          </p:nvPr>
        </p:nvSpPr>
        <p:spPr>
          <a:xfrm>
            <a:off x="6599238" y="1439863"/>
            <a:ext cx="5340000" cy="4660763"/>
          </a:xfrm>
          <a:noFill/>
        </p:spPr>
        <p:txBody>
          <a:bodyPr tIns="144000"/>
          <a:lstStyle>
            <a:lvl1pPr marL="0" indent="0" algn="ctr">
              <a:buNone/>
              <a:defRPr sz="1800"/>
            </a:lvl1pPr>
          </a:lstStyle>
          <a:p>
            <a:r>
              <a:rPr lang="en-US"/>
              <a:t>Click icon to add picture</a:t>
            </a:r>
            <a:endParaRPr lang="en-GB" dirty="0"/>
          </a:p>
        </p:txBody>
      </p:sp>
      <p:sp>
        <p:nvSpPr>
          <p:cNvPr id="11" name="Content Placeholder 11">
            <a:extLst>
              <a:ext uri="{FF2B5EF4-FFF2-40B4-BE49-F238E27FC236}">
                <a16:creationId xmlns:a16="http://schemas.microsoft.com/office/drawing/2014/main" id="{195085D3-E81E-41B3-B9A0-0A2D95E9DDE7}"/>
              </a:ext>
            </a:extLst>
          </p:cNvPr>
          <p:cNvSpPr>
            <a:spLocks noGrp="1"/>
          </p:cNvSpPr>
          <p:nvPr>
            <p:ph sz="quarter" idx="17" hasCustomPrompt="1"/>
          </p:nvPr>
        </p:nvSpPr>
        <p:spPr>
          <a:xfrm>
            <a:off x="756001" y="1620001"/>
            <a:ext cx="5340000" cy="4480762"/>
          </a:xfrm>
        </p:spPr>
        <p:txBody>
          <a:bodyPr tIns="0"/>
          <a:lstStyle/>
          <a:p>
            <a:pPr marL="0" marR="0" lvl="0" indent="0" algn="l" defTabSz="914348" rtl="0" eaLnBrk="1" fontAlgn="auto" latinLnBrk="0" hangingPunct="1">
              <a:lnSpc>
                <a:spcPct val="98000"/>
              </a:lnSpc>
              <a:spcBef>
                <a:spcPts val="1000"/>
              </a:spcBef>
              <a:spcAft>
                <a:spcPts val="0"/>
              </a:spcAft>
              <a:buClr>
                <a:schemeClr val="accent2"/>
              </a:buClr>
              <a:buSzTx/>
              <a:buFont typeface="Arial" panose="020B0604020202020204" pitchFamily="34" charset="0"/>
              <a:buNone/>
              <a:tabLst/>
              <a:defRPr/>
            </a:pPr>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10D55A49-B3B7-47B2-8064-5C87EE5EA004}"/>
              </a:ext>
            </a:extLst>
          </p:cNvPr>
          <p:cNvSpPr>
            <a:spLocks noGrp="1"/>
          </p:cNvSpPr>
          <p:nvPr>
            <p:ph type="title"/>
          </p:nvPr>
        </p:nvSpPr>
        <p:spPr/>
        <p:txBody>
          <a:bodyPr/>
          <a:lstStyle/>
          <a:p>
            <a:r>
              <a:rPr lang="en-US"/>
              <a:t>Click to edit Master title style</a:t>
            </a:r>
            <a:endParaRPr lang="en-GB"/>
          </a:p>
        </p:txBody>
      </p:sp>
      <p:sp>
        <p:nvSpPr>
          <p:cNvPr id="2" name="hcSlideMaster.Content and Pictur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Content and Pictur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Content and Picture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Content and Picture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2" name="hcSlideMaster123.Content and Picture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3" name="fcSlideMaster123.Content and Picture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23828882"/>
      </p:ext>
    </p:extLst>
  </p:cSld>
  <p:clrMapOvr>
    <a:masterClrMapping/>
  </p:clrMapOvr>
  <p:extLst mod="1">
    <p:ext uri="{DCECCB84-F9BA-43D5-87BE-67443E8EF086}">
      <p15:sldGuideLst xmlns:p15="http://schemas.microsoft.com/office/powerpoint/2012/main">
        <p15:guide id="1" orient="horz" pos="278">
          <p15:clr>
            <a:srgbClr val="717275"/>
          </p15:clr>
        </p15:guide>
        <p15:guide id="2" orient="horz" pos="799">
          <p15:clr>
            <a:srgbClr val="717275"/>
          </p15:clr>
        </p15:guide>
        <p15:guide id="3" orient="horz" pos="1020">
          <p15:clr>
            <a:srgbClr val="FF96FF"/>
          </p15:clr>
        </p15:guide>
        <p15:guide id="4" orient="horz" pos="3843">
          <p15:clr>
            <a:srgbClr val="FF96FF"/>
          </p15:clr>
        </p15:guide>
        <p15:guide id="5" pos="476">
          <p15:clr>
            <a:srgbClr val="FF96FF"/>
          </p15:clr>
        </p15:guide>
        <p15:guide id="6" pos="3840">
          <p15:clr>
            <a:srgbClr val="FF96FF"/>
          </p15:clr>
        </p15:guide>
        <p15:guide id="7" pos="4157">
          <p15:clr>
            <a:srgbClr val="FF96FF"/>
          </p15:clr>
        </p15:guide>
        <p15:guide id="8" pos="7521">
          <p15:clr>
            <a:srgbClr val="FF96F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Two Pictures">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065A478-BDE5-443C-9696-A8ECCEEFEB33}"/>
              </a:ext>
            </a:extLst>
          </p:cNvPr>
          <p:cNvSpPr>
            <a:spLocks noGrp="1"/>
          </p:cNvSpPr>
          <p:nvPr>
            <p:ph type="body" sz="quarter" idx="19" hasCustomPrompt="1"/>
          </p:nvPr>
        </p:nvSpPr>
        <p:spPr>
          <a:xfrm>
            <a:off x="0" y="1440000"/>
            <a:ext cx="12193200" cy="4660763"/>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Picture Placeholder 8">
            <a:extLst>
              <a:ext uri="{FF2B5EF4-FFF2-40B4-BE49-F238E27FC236}">
                <a16:creationId xmlns:a16="http://schemas.microsoft.com/office/drawing/2014/main" id="{501BC94E-8AD5-4CF2-A4B5-B04C2B7873D3}"/>
              </a:ext>
            </a:extLst>
          </p:cNvPr>
          <p:cNvSpPr>
            <a:spLocks noGrp="1"/>
          </p:cNvSpPr>
          <p:nvPr>
            <p:ph type="pic" sz="quarter" idx="12"/>
          </p:nvPr>
        </p:nvSpPr>
        <p:spPr>
          <a:xfrm>
            <a:off x="6600000" y="1438627"/>
            <a:ext cx="5340000" cy="2204450"/>
          </a:xfrm>
          <a:noFill/>
        </p:spPr>
        <p:txBody>
          <a:bodyPr tIns="144000"/>
          <a:lstStyle>
            <a:lvl1pPr marL="0" indent="0" algn="ctr">
              <a:buNone/>
              <a:defRPr sz="1800"/>
            </a:lvl1pPr>
          </a:lstStyle>
          <a:p>
            <a:r>
              <a:rPr lang="en-US"/>
              <a:t>Click icon to add picture</a:t>
            </a:r>
            <a:endParaRPr lang="en-GB" dirty="0"/>
          </a:p>
        </p:txBody>
      </p:sp>
      <p:sp>
        <p:nvSpPr>
          <p:cNvPr id="7" name="Picture Placeholder 81">
            <a:extLst>
              <a:ext uri="{FF2B5EF4-FFF2-40B4-BE49-F238E27FC236}">
                <a16:creationId xmlns:a16="http://schemas.microsoft.com/office/drawing/2014/main" id="{ACAA190F-BCAE-4717-ADF1-61A727B8FFD6}"/>
              </a:ext>
            </a:extLst>
          </p:cNvPr>
          <p:cNvSpPr>
            <a:spLocks noGrp="1"/>
          </p:cNvSpPr>
          <p:nvPr>
            <p:ph type="pic" sz="quarter" idx="13"/>
          </p:nvPr>
        </p:nvSpPr>
        <p:spPr>
          <a:xfrm>
            <a:off x="6600000" y="3896313"/>
            <a:ext cx="5340000" cy="2205068"/>
          </a:xfrm>
          <a:noFill/>
        </p:spPr>
        <p:txBody>
          <a:bodyPr tIns="144000"/>
          <a:lstStyle>
            <a:lvl1pPr marL="0" indent="0" algn="ctr">
              <a:buNone/>
              <a:defRPr sz="1800"/>
            </a:lvl1pPr>
          </a:lstStyle>
          <a:p>
            <a:r>
              <a:rPr lang="en-US"/>
              <a:t>Click icon to add picture</a:t>
            </a:r>
            <a:endParaRPr lang="en-GB" dirty="0"/>
          </a:p>
        </p:txBody>
      </p:sp>
      <p:sp>
        <p:nvSpPr>
          <p:cNvPr id="11" name="Content Placeholder 11">
            <a:extLst>
              <a:ext uri="{FF2B5EF4-FFF2-40B4-BE49-F238E27FC236}">
                <a16:creationId xmlns:a16="http://schemas.microsoft.com/office/drawing/2014/main" id="{F82A98BA-F432-417A-A11F-027E2AD47B87}"/>
              </a:ext>
            </a:extLst>
          </p:cNvPr>
          <p:cNvSpPr>
            <a:spLocks noGrp="1"/>
          </p:cNvSpPr>
          <p:nvPr>
            <p:ph sz="quarter" idx="17" hasCustomPrompt="1"/>
          </p:nvPr>
        </p:nvSpPr>
        <p:spPr>
          <a:xfrm>
            <a:off x="756001" y="1620001"/>
            <a:ext cx="5340000" cy="4481999"/>
          </a:xfrm>
        </p:spPr>
        <p:txBody>
          <a:bodyPr tIns="0"/>
          <a:lstStyle/>
          <a:p>
            <a:pPr marL="0" marR="0" lvl="0" indent="0" algn="l" defTabSz="914348" rtl="0" eaLnBrk="1" fontAlgn="auto" latinLnBrk="0" hangingPunct="1">
              <a:lnSpc>
                <a:spcPct val="98000"/>
              </a:lnSpc>
              <a:spcBef>
                <a:spcPts val="1000"/>
              </a:spcBef>
              <a:spcAft>
                <a:spcPts val="0"/>
              </a:spcAft>
              <a:buClr>
                <a:schemeClr val="accent2"/>
              </a:buClr>
              <a:buSzTx/>
              <a:buFont typeface="Arial" panose="020B0604020202020204" pitchFamily="34" charset="0"/>
              <a:buNone/>
              <a:tabLst/>
              <a:defRPr/>
            </a:pPr>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C032A2EB-F839-4585-88D6-E2058797AD9F}"/>
              </a:ext>
            </a:extLst>
          </p:cNvPr>
          <p:cNvSpPr>
            <a:spLocks noGrp="1"/>
          </p:cNvSpPr>
          <p:nvPr>
            <p:ph type="title"/>
          </p:nvPr>
        </p:nvSpPr>
        <p:spPr/>
        <p:txBody>
          <a:bodyPr/>
          <a:lstStyle/>
          <a:p>
            <a:r>
              <a:rPr lang="en-US"/>
              <a:t>Click to edit Master title style</a:t>
            </a:r>
            <a:endParaRPr lang="en-GB"/>
          </a:p>
        </p:txBody>
      </p:sp>
      <p:sp>
        <p:nvSpPr>
          <p:cNvPr id="2" name="hcSlideMaster.Content and Two Pictures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Content and Two Pictures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2" name="fcSlideMaster132.Content and Two Pictures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8" name="hcSlideMaster132.Content and Two Pictures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3" name="hcSlideMaster123.Content and Two Pictures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23.Content and Two Pictures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970640504"/>
      </p:ext>
    </p:extLst>
  </p:cSld>
  <p:clrMapOvr>
    <a:masterClrMapping/>
  </p:clrMapOvr>
  <p:extLst mod="1">
    <p:ext uri="{DCECCB84-F9BA-43D5-87BE-67443E8EF086}">
      <p15:sldGuideLst xmlns:p15="http://schemas.microsoft.com/office/powerpoint/2012/main">
        <p15:guide id="1" orient="horz" pos="278">
          <p15:clr>
            <a:srgbClr val="717275"/>
          </p15:clr>
        </p15:guide>
        <p15:guide id="2" orient="horz" pos="799">
          <p15:clr>
            <a:srgbClr val="717275"/>
          </p15:clr>
        </p15:guide>
        <p15:guide id="3" orient="horz" pos="1020">
          <p15:clr>
            <a:srgbClr val="FF96FF"/>
          </p15:clr>
        </p15:guide>
        <p15:guide id="6" orient="horz" pos="3843">
          <p15:clr>
            <a:srgbClr val="FF96FF"/>
          </p15:clr>
        </p15:guide>
        <p15:guide id="7" pos="476">
          <p15:clr>
            <a:srgbClr val="FF96FF"/>
          </p15:clr>
        </p15:guide>
        <p15:guide id="8" pos="3840">
          <p15:clr>
            <a:srgbClr val="FF96FF"/>
          </p15:clr>
        </p15:guide>
        <p15:guide id="9" pos="4157">
          <p15:clr>
            <a:srgbClr val="FF96FF"/>
          </p15:clr>
        </p15:guide>
        <p15:guide id="10" pos="7521">
          <p15:clr>
            <a:srgbClr val="FF96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Boxed title and Content">
    <p:spTree>
      <p:nvGrpSpPr>
        <p:cNvPr id="1" name=""/>
        <p:cNvGrpSpPr/>
        <p:nvPr/>
      </p:nvGrpSpPr>
      <p:grpSpPr>
        <a:xfrm>
          <a:off x="0" y="0"/>
          <a:ext cx="0" cy="0"/>
          <a:chOff x="0" y="0"/>
          <a:chExt cx="0" cy="0"/>
        </a:xfrm>
      </p:grpSpPr>
      <p:sp>
        <p:nvSpPr>
          <p:cNvPr id="41" name="Text Placeholder 40">
            <a:extLst>
              <a:ext uri="{FF2B5EF4-FFF2-40B4-BE49-F238E27FC236}">
                <a16:creationId xmlns:a16="http://schemas.microsoft.com/office/drawing/2014/main" id="{7787FAA5-67C7-4C54-B6DA-E3263F772F79}"/>
              </a:ext>
            </a:extLst>
          </p:cNvPr>
          <p:cNvSpPr>
            <a:spLocks noGrp="1"/>
          </p:cNvSpPr>
          <p:nvPr>
            <p:ph type="body" sz="quarter" idx="20" hasCustomPrompt="1"/>
          </p:nvPr>
        </p:nvSpPr>
        <p:spPr>
          <a:xfrm>
            <a:off x="0" y="1619250"/>
            <a:ext cx="12192000" cy="4494213"/>
          </a:xfrm>
          <a:solidFill>
            <a:schemeClr val="bg2"/>
          </a:solidFill>
        </p:spPr>
        <p:txBody>
          <a:bodyPr/>
          <a:lstStyle>
            <a:lvl1pPr marL="0" indent="0">
              <a:buNone/>
              <a:defRPr/>
            </a:lvl1pPr>
          </a:lstStyle>
          <a:p>
            <a:pPr lvl="0"/>
            <a:r>
              <a:rPr lang="en-US" dirty="0"/>
              <a:t> </a:t>
            </a:r>
            <a:endParaRPr lang="en-GB" dirty="0"/>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C032A2EB-F839-4585-88D6-E2058797AD9F}"/>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11A41F14-C51C-4A38-90D8-E015902E902D}"/>
              </a:ext>
            </a:extLst>
          </p:cNvPr>
          <p:cNvSpPr>
            <a:spLocks noGrp="1"/>
          </p:cNvSpPr>
          <p:nvPr>
            <p:ph type="body" sz="quarter" idx="11"/>
          </p:nvPr>
        </p:nvSpPr>
        <p:spPr>
          <a:xfrm>
            <a:off x="757238" y="1619250"/>
            <a:ext cx="3560000" cy="809625"/>
          </a:xfrm>
          <a:solidFill>
            <a:schemeClr val="accent2"/>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8" name="Content Placeholder 7">
            <a:extLst>
              <a:ext uri="{FF2B5EF4-FFF2-40B4-BE49-F238E27FC236}">
                <a16:creationId xmlns:a16="http://schemas.microsoft.com/office/drawing/2014/main" id="{6255092A-49F0-4CDD-9FA7-25636468C08F}"/>
              </a:ext>
            </a:extLst>
          </p:cNvPr>
          <p:cNvSpPr>
            <a:spLocks noGrp="1"/>
          </p:cNvSpPr>
          <p:nvPr>
            <p:ph sz="quarter" idx="12"/>
          </p:nvPr>
        </p:nvSpPr>
        <p:spPr>
          <a:xfrm>
            <a:off x="757238" y="2536826"/>
            <a:ext cx="3560000" cy="1728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211A2C9B-9638-48F7-9503-F16973D8130A}"/>
              </a:ext>
            </a:extLst>
          </p:cNvPr>
          <p:cNvSpPr>
            <a:spLocks noGrp="1"/>
          </p:cNvSpPr>
          <p:nvPr>
            <p:ph type="pic" sz="quarter" idx="13"/>
          </p:nvPr>
        </p:nvSpPr>
        <p:spPr>
          <a:xfrm>
            <a:off x="755649" y="4384676"/>
            <a:ext cx="3560000" cy="1728788"/>
          </a:xfrm>
        </p:spPr>
        <p:txBody>
          <a:bodyPr tIns="72000"/>
          <a:lstStyle>
            <a:lvl1pPr marL="0" indent="0" algn="ctr">
              <a:buNone/>
              <a:defRPr sz="1800"/>
            </a:lvl1pPr>
          </a:lstStyle>
          <a:p>
            <a:r>
              <a:rPr lang="en-US"/>
              <a:t>Click icon to add picture</a:t>
            </a:r>
            <a:endParaRPr lang="en-GB"/>
          </a:p>
        </p:txBody>
      </p:sp>
      <p:sp>
        <p:nvSpPr>
          <p:cNvPr id="27" name="Text Placeholder 26">
            <a:extLst>
              <a:ext uri="{FF2B5EF4-FFF2-40B4-BE49-F238E27FC236}">
                <a16:creationId xmlns:a16="http://schemas.microsoft.com/office/drawing/2014/main" id="{11614A04-5625-43DD-8604-D1D979363FEA}"/>
              </a:ext>
            </a:extLst>
          </p:cNvPr>
          <p:cNvSpPr>
            <a:spLocks noGrp="1"/>
          </p:cNvSpPr>
          <p:nvPr>
            <p:ph type="body" sz="quarter" idx="14"/>
          </p:nvPr>
        </p:nvSpPr>
        <p:spPr>
          <a:xfrm>
            <a:off x="4568000" y="1606199"/>
            <a:ext cx="3560000" cy="822676"/>
          </a:xfrm>
          <a:solidFill>
            <a:schemeClr val="accent4"/>
          </a:solidFill>
        </p:spPr>
        <p:txBody>
          <a:bodyPr lIns="72000" rIns="72000" anchor="ctr"/>
          <a:lstStyle>
            <a:lvl1pPr marL="0" indent="0" algn="ctr">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a:t>Edit Master text styles</a:t>
            </a:r>
          </a:p>
          <a:p>
            <a:pPr lvl="1"/>
            <a:r>
              <a:rPr lang="en-US"/>
              <a:t>Second level</a:t>
            </a:r>
          </a:p>
        </p:txBody>
      </p:sp>
      <p:sp>
        <p:nvSpPr>
          <p:cNvPr id="29" name="Content Placeholder 28">
            <a:extLst>
              <a:ext uri="{FF2B5EF4-FFF2-40B4-BE49-F238E27FC236}">
                <a16:creationId xmlns:a16="http://schemas.microsoft.com/office/drawing/2014/main" id="{4B0F2FDB-FC44-4EED-B70F-AB3177432C84}"/>
              </a:ext>
            </a:extLst>
          </p:cNvPr>
          <p:cNvSpPr>
            <a:spLocks noGrp="1"/>
          </p:cNvSpPr>
          <p:nvPr>
            <p:ph sz="quarter" idx="15"/>
          </p:nvPr>
        </p:nvSpPr>
        <p:spPr>
          <a:xfrm>
            <a:off x="4568000" y="2523774"/>
            <a:ext cx="3560000" cy="1728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Picture Placeholder 32">
            <a:extLst>
              <a:ext uri="{FF2B5EF4-FFF2-40B4-BE49-F238E27FC236}">
                <a16:creationId xmlns:a16="http://schemas.microsoft.com/office/drawing/2014/main" id="{E75AD695-A403-49BB-90DA-B343368715C1}"/>
              </a:ext>
            </a:extLst>
          </p:cNvPr>
          <p:cNvSpPr>
            <a:spLocks noGrp="1"/>
          </p:cNvSpPr>
          <p:nvPr>
            <p:ph type="pic" sz="quarter" idx="16"/>
          </p:nvPr>
        </p:nvSpPr>
        <p:spPr>
          <a:xfrm>
            <a:off x="4571177" y="4371624"/>
            <a:ext cx="3560000" cy="1716087"/>
          </a:xfrm>
        </p:spPr>
        <p:txBody>
          <a:bodyPr tIns="72000"/>
          <a:lstStyle>
            <a:lvl1pPr marL="0" indent="0" algn="ctr">
              <a:buNone/>
              <a:defRPr sz="1800"/>
            </a:lvl1pPr>
          </a:lstStyle>
          <a:p>
            <a:r>
              <a:rPr lang="en-US"/>
              <a:t>Click icon to add picture</a:t>
            </a:r>
            <a:endParaRPr lang="en-GB"/>
          </a:p>
        </p:txBody>
      </p:sp>
      <p:sp>
        <p:nvSpPr>
          <p:cNvPr id="35" name="Text Placeholder 34">
            <a:extLst>
              <a:ext uri="{FF2B5EF4-FFF2-40B4-BE49-F238E27FC236}">
                <a16:creationId xmlns:a16="http://schemas.microsoft.com/office/drawing/2014/main" id="{03569F73-A856-4F57-BEB7-4E7FFF18C8FC}"/>
              </a:ext>
            </a:extLst>
          </p:cNvPr>
          <p:cNvSpPr>
            <a:spLocks noGrp="1"/>
          </p:cNvSpPr>
          <p:nvPr>
            <p:ph type="body" sz="quarter" idx="17"/>
          </p:nvPr>
        </p:nvSpPr>
        <p:spPr>
          <a:xfrm>
            <a:off x="8378825" y="1606200"/>
            <a:ext cx="3560000" cy="822675"/>
          </a:xfrm>
          <a:solidFill>
            <a:schemeClr val="accent5"/>
          </a:solidFill>
        </p:spPr>
        <p:txBody>
          <a:bodyPr lIns="72000" rIns="72000" anchor="ctr"/>
          <a:lstStyle>
            <a:lvl1pPr marL="0" indent="0" algn="ctr">
              <a:spcBef>
                <a:spcPts val="0"/>
              </a:spcBef>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a:t>Edit Master text styles</a:t>
            </a:r>
          </a:p>
          <a:p>
            <a:pPr lvl="1"/>
            <a:r>
              <a:rPr lang="en-US"/>
              <a:t>Second level</a:t>
            </a:r>
          </a:p>
        </p:txBody>
      </p:sp>
      <p:sp>
        <p:nvSpPr>
          <p:cNvPr id="37" name="Content Placeholder 36">
            <a:extLst>
              <a:ext uri="{FF2B5EF4-FFF2-40B4-BE49-F238E27FC236}">
                <a16:creationId xmlns:a16="http://schemas.microsoft.com/office/drawing/2014/main" id="{968814DB-EE45-473E-ADD3-9756091F03B4}"/>
              </a:ext>
            </a:extLst>
          </p:cNvPr>
          <p:cNvSpPr>
            <a:spLocks noGrp="1"/>
          </p:cNvSpPr>
          <p:nvPr>
            <p:ph sz="quarter" idx="18"/>
          </p:nvPr>
        </p:nvSpPr>
        <p:spPr>
          <a:xfrm>
            <a:off x="8385177" y="2523775"/>
            <a:ext cx="3560000" cy="17287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Picture Placeholder 38">
            <a:extLst>
              <a:ext uri="{FF2B5EF4-FFF2-40B4-BE49-F238E27FC236}">
                <a16:creationId xmlns:a16="http://schemas.microsoft.com/office/drawing/2014/main" id="{3699D712-AC27-4B39-9FC7-E79E726A5C04}"/>
              </a:ext>
            </a:extLst>
          </p:cNvPr>
          <p:cNvSpPr>
            <a:spLocks noGrp="1"/>
          </p:cNvSpPr>
          <p:nvPr>
            <p:ph type="pic" sz="quarter" idx="19"/>
          </p:nvPr>
        </p:nvSpPr>
        <p:spPr>
          <a:xfrm>
            <a:off x="8385177" y="4371626"/>
            <a:ext cx="3560000" cy="1716087"/>
          </a:xfrm>
        </p:spPr>
        <p:txBody>
          <a:bodyPr tIns="72000"/>
          <a:lstStyle>
            <a:lvl1pPr marL="0" indent="0" algn="ctr">
              <a:buNone/>
              <a:defRPr sz="1800"/>
            </a:lvl1pPr>
          </a:lstStyle>
          <a:p>
            <a:r>
              <a:rPr lang="en-US"/>
              <a:t>Click icon to add picture</a:t>
            </a:r>
            <a:endParaRPr lang="en-GB"/>
          </a:p>
        </p:txBody>
      </p:sp>
      <p:sp>
        <p:nvSpPr>
          <p:cNvPr id="2" name="hcSlideMaster.3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7" name="fcSlideMaster.3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1" name="fcSlideMaster132.3 Boxed title and Conten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9" name="hcSlideMaster132.3 Boxed title and Conten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2" name="hcSlideMaster123.3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3" name="fcSlideMaster123.3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2974798660"/>
      </p:ext>
    </p:extLst>
  </p:cSld>
  <p:clrMapOvr>
    <a:masterClrMapping/>
  </p:clrMapOvr>
  <p:extLst mod="1">
    <p:ext uri="{DCECCB84-F9BA-43D5-87BE-67443E8EF086}">
      <p15:sldGuideLst xmlns:p15="http://schemas.microsoft.com/office/powerpoint/2012/main">
        <p15:guide id="1" orient="horz" pos="277">
          <p15:clr>
            <a:srgbClr val="717275"/>
          </p15:clr>
        </p15:guide>
        <p15:guide id="2" orient="horz" pos="795">
          <p15:clr>
            <a:srgbClr val="717275"/>
          </p15:clr>
        </p15:guide>
        <p15:guide id="3" orient="horz" pos="1020">
          <p15:clr>
            <a:srgbClr val="FF96FF"/>
          </p15:clr>
        </p15:guide>
        <p15:guide id="4" orient="horz" pos="3843">
          <p15:clr>
            <a:srgbClr val="FF96FF"/>
          </p15:clr>
        </p15:guide>
        <p15:guide id="5" pos="476">
          <p15:clr>
            <a:srgbClr val="FF96FF"/>
          </p15:clr>
        </p15:guide>
        <p15:guide id="6" pos="2718">
          <p15:clr>
            <a:srgbClr val="FF96FF"/>
          </p15:clr>
        </p15:guide>
        <p15:guide id="7" pos="2877">
          <p15:clr>
            <a:srgbClr val="FF96FF"/>
          </p15:clr>
        </p15:guide>
        <p15:guide id="8" pos="5120">
          <p15:clr>
            <a:srgbClr val="FF96FF"/>
          </p15:clr>
        </p15:guide>
        <p15:guide id="9" pos="5278">
          <p15:clr>
            <a:srgbClr val="FF96FF"/>
          </p15:clr>
        </p15:guide>
        <p15:guide id="10" pos="7521">
          <p15:clr>
            <a:srgbClr val="FF96F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 Boxed title and Conten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77D41B0-FC4A-445B-B1D2-D51B6A2B796E}"/>
              </a:ext>
            </a:extLst>
          </p:cNvPr>
          <p:cNvSpPr>
            <a:spLocks noGrp="1"/>
          </p:cNvSpPr>
          <p:nvPr>
            <p:ph type="body" sz="quarter" idx="26" hasCustomPrompt="1"/>
          </p:nvPr>
        </p:nvSpPr>
        <p:spPr>
          <a:xfrm>
            <a:off x="0" y="1619250"/>
            <a:ext cx="12192000" cy="4494213"/>
          </a:xfrm>
          <a:solidFill>
            <a:schemeClr val="bg2"/>
          </a:solidFill>
        </p:spPr>
        <p:txBody>
          <a:bodyPr/>
          <a:lstStyle>
            <a:lvl1pPr marL="0" indent="0">
              <a:buNone/>
              <a:defRPr/>
            </a:lvl1pPr>
            <a:lvl2pPr marL="0" indent="0">
              <a:buNone/>
              <a:defRPr/>
            </a:lvl2pPr>
            <a:lvl3pPr marL="0" indent="0">
              <a:buNone/>
              <a:defRPr/>
            </a:lvl3pPr>
            <a:lvl4pPr marL="252000" indent="0">
              <a:buNone/>
              <a:defRPr/>
            </a:lvl4pPr>
            <a:lvl5pPr marL="504000" indent="0">
              <a:buNone/>
              <a:defRPr/>
            </a:lvl5pPr>
          </a:lstStyle>
          <a:p>
            <a:pPr lvl="0"/>
            <a:r>
              <a:rPr lang="en-US" dirty="0"/>
              <a:t> </a:t>
            </a:r>
            <a:endParaRPr lang="en-GB" dirty="0"/>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C032A2EB-F839-4585-88D6-E2058797AD9F}"/>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11A41F14-C51C-4A38-90D8-E015902E902D}"/>
              </a:ext>
            </a:extLst>
          </p:cNvPr>
          <p:cNvSpPr>
            <a:spLocks noGrp="1"/>
          </p:cNvSpPr>
          <p:nvPr>
            <p:ph type="body" sz="quarter" idx="11" hasCustomPrompt="1"/>
          </p:nvPr>
        </p:nvSpPr>
        <p:spPr>
          <a:xfrm>
            <a:off x="757237" y="1619251"/>
            <a:ext cx="2035200" cy="401638"/>
          </a:xfrm>
          <a:solidFill>
            <a:schemeClr val="accent2"/>
          </a:solidFill>
        </p:spPr>
        <p:txBody>
          <a:bodyPr lIns="72000" rIns="72000" anchor="ctr"/>
          <a:lstStyle>
            <a:lvl1pPr marL="0" indent="0" algn="ctr">
              <a:spcBef>
                <a:spcPts val="0"/>
              </a:spcBef>
              <a:buFont typeface="Arial" panose="020B0604020202020204" pitchFamily="34" charset="0"/>
              <a:buNone/>
              <a:defRPr>
                <a:solidFill>
                  <a:schemeClr val="bg1"/>
                </a:solidFill>
              </a:defRPr>
            </a:lvl1pPr>
            <a:lvl2pPr marL="0" indent="0" algn="ctr">
              <a:spcBef>
                <a:spcPts val="0"/>
              </a:spcBef>
              <a:buFont typeface="Arial" panose="020B0604020202020204" pitchFamily="34" charset="0"/>
              <a:buNone/>
              <a:defRPr sz="1600">
                <a:solidFill>
                  <a:schemeClr val="bg1"/>
                </a:solidFill>
              </a:defRPr>
            </a:lvl2pPr>
            <a:lvl3pPr marL="0" indent="0" algn="ctr">
              <a:spcBef>
                <a:spcPts val="0"/>
              </a:spcBef>
              <a:buFont typeface="Arial" panose="020B0604020202020204" pitchFamily="34" charset="0"/>
              <a:buNone/>
              <a:defRPr>
                <a:solidFill>
                  <a:schemeClr val="bg1"/>
                </a:solidFill>
              </a:defRPr>
            </a:lvl3pPr>
            <a:lvl4pPr marL="0" indent="0" algn="ctr">
              <a:spcBef>
                <a:spcPts val="0"/>
              </a:spcBef>
              <a:buFont typeface="Arial" panose="020B0604020202020204" pitchFamily="34" charset="0"/>
              <a:buNone/>
              <a:defRPr>
                <a:solidFill>
                  <a:schemeClr val="bg1"/>
                </a:solidFill>
              </a:defRPr>
            </a:lvl4pPr>
            <a:lvl5pPr marL="0" indent="0" algn="ctr">
              <a:spcBef>
                <a:spcPts val="0"/>
              </a:spcBef>
              <a:buFont typeface="Arial" panose="020B0604020202020204" pitchFamily="34" charset="0"/>
              <a:buNone/>
              <a:defRPr>
                <a:solidFill>
                  <a:schemeClr val="bg1"/>
                </a:solidFill>
              </a:defRPr>
            </a:lvl5pPr>
          </a:lstStyle>
          <a:p>
            <a:pPr lvl="0"/>
            <a:r>
              <a:rPr lang="en-US" dirty="0"/>
              <a:t>Title</a:t>
            </a:r>
            <a:endParaRPr lang="en-GB" dirty="0"/>
          </a:p>
        </p:txBody>
      </p:sp>
      <p:sp>
        <p:nvSpPr>
          <p:cNvPr id="8" name="Content Placeholder 7">
            <a:extLst>
              <a:ext uri="{FF2B5EF4-FFF2-40B4-BE49-F238E27FC236}">
                <a16:creationId xmlns:a16="http://schemas.microsoft.com/office/drawing/2014/main" id="{6255092A-49F0-4CDD-9FA7-25636468C08F}"/>
              </a:ext>
            </a:extLst>
          </p:cNvPr>
          <p:cNvSpPr>
            <a:spLocks noGrp="1"/>
          </p:cNvSpPr>
          <p:nvPr>
            <p:ph sz="quarter" idx="12"/>
          </p:nvPr>
        </p:nvSpPr>
        <p:spPr>
          <a:xfrm>
            <a:off x="757237" y="2128838"/>
            <a:ext cx="2035200" cy="2776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211A2C9B-9638-48F7-9503-F16973D8130A}"/>
              </a:ext>
            </a:extLst>
          </p:cNvPr>
          <p:cNvSpPr>
            <a:spLocks noGrp="1"/>
          </p:cNvSpPr>
          <p:nvPr>
            <p:ph type="pic" sz="quarter" idx="13"/>
          </p:nvPr>
        </p:nvSpPr>
        <p:spPr>
          <a:xfrm>
            <a:off x="755649" y="5013324"/>
            <a:ext cx="2035200" cy="1100140"/>
          </a:xfrm>
        </p:spPr>
        <p:txBody>
          <a:bodyPr tIns="36000"/>
          <a:lstStyle>
            <a:lvl1pPr marL="0" indent="0" algn="ctr">
              <a:buNone/>
              <a:defRPr sz="1600"/>
            </a:lvl1pPr>
          </a:lstStyle>
          <a:p>
            <a:r>
              <a:rPr lang="en-US"/>
              <a:t>Click icon to add picture</a:t>
            </a:r>
            <a:endParaRPr lang="en-GB"/>
          </a:p>
        </p:txBody>
      </p:sp>
      <p:sp>
        <p:nvSpPr>
          <p:cNvPr id="27" name="Text Placeholder 26">
            <a:extLst>
              <a:ext uri="{FF2B5EF4-FFF2-40B4-BE49-F238E27FC236}">
                <a16:creationId xmlns:a16="http://schemas.microsoft.com/office/drawing/2014/main" id="{11614A04-5625-43DD-8604-D1D979363FEA}"/>
              </a:ext>
            </a:extLst>
          </p:cNvPr>
          <p:cNvSpPr>
            <a:spLocks noGrp="1"/>
          </p:cNvSpPr>
          <p:nvPr>
            <p:ph type="body" sz="quarter" idx="14" hasCustomPrompt="1"/>
          </p:nvPr>
        </p:nvSpPr>
        <p:spPr>
          <a:xfrm>
            <a:off x="3041650" y="1619249"/>
            <a:ext cx="2035200" cy="401637"/>
          </a:xfrm>
          <a:solidFill>
            <a:schemeClr val="accent4"/>
          </a:solidFill>
        </p:spPr>
        <p:txBody>
          <a:bodyPr lIns="72000" rIns="72000" anchor="ctr"/>
          <a:lstStyle>
            <a:lvl1pPr marL="0" indent="0" algn="ctr">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dirty="0"/>
              <a:t>Title</a:t>
            </a:r>
            <a:endParaRPr lang="en-GB" dirty="0"/>
          </a:p>
        </p:txBody>
      </p:sp>
      <p:sp>
        <p:nvSpPr>
          <p:cNvPr id="29" name="Content Placeholder 28">
            <a:extLst>
              <a:ext uri="{FF2B5EF4-FFF2-40B4-BE49-F238E27FC236}">
                <a16:creationId xmlns:a16="http://schemas.microsoft.com/office/drawing/2014/main" id="{4B0F2FDB-FC44-4EED-B70F-AB3177432C84}"/>
              </a:ext>
            </a:extLst>
          </p:cNvPr>
          <p:cNvSpPr>
            <a:spLocks noGrp="1"/>
          </p:cNvSpPr>
          <p:nvPr>
            <p:ph sz="quarter" idx="15"/>
          </p:nvPr>
        </p:nvSpPr>
        <p:spPr>
          <a:xfrm>
            <a:off x="3041650" y="2128836"/>
            <a:ext cx="2035200" cy="27765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Picture Placeholder 32">
            <a:extLst>
              <a:ext uri="{FF2B5EF4-FFF2-40B4-BE49-F238E27FC236}">
                <a16:creationId xmlns:a16="http://schemas.microsoft.com/office/drawing/2014/main" id="{E75AD695-A403-49BB-90DA-B343368715C1}"/>
              </a:ext>
            </a:extLst>
          </p:cNvPr>
          <p:cNvSpPr>
            <a:spLocks noGrp="1"/>
          </p:cNvSpPr>
          <p:nvPr>
            <p:ph type="pic" sz="quarter" idx="16"/>
          </p:nvPr>
        </p:nvSpPr>
        <p:spPr>
          <a:xfrm>
            <a:off x="3041650" y="5000621"/>
            <a:ext cx="2035200" cy="1100140"/>
          </a:xfrm>
        </p:spPr>
        <p:txBody>
          <a:bodyPr tIns="36000"/>
          <a:lstStyle>
            <a:lvl1pPr marL="0" indent="0" algn="ctr">
              <a:buNone/>
              <a:defRPr sz="1600"/>
            </a:lvl1pPr>
          </a:lstStyle>
          <a:p>
            <a:r>
              <a:rPr lang="en-US"/>
              <a:t>Click icon to add picture</a:t>
            </a:r>
            <a:endParaRPr lang="en-GB"/>
          </a:p>
        </p:txBody>
      </p:sp>
      <p:sp>
        <p:nvSpPr>
          <p:cNvPr id="35" name="Text Placeholder 34">
            <a:extLst>
              <a:ext uri="{FF2B5EF4-FFF2-40B4-BE49-F238E27FC236}">
                <a16:creationId xmlns:a16="http://schemas.microsoft.com/office/drawing/2014/main" id="{03569F73-A856-4F57-BEB7-4E7FFF18C8FC}"/>
              </a:ext>
            </a:extLst>
          </p:cNvPr>
          <p:cNvSpPr>
            <a:spLocks noGrp="1"/>
          </p:cNvSpPr>
          <p:nvPr>
            <p:ph type="body" sz="quarter" idx="17" hasCustomPrompt="1"/>
          </p:nvPr>
        </p:nvSpPr>
        <p:spPr>
          <a:xfrm>
            <a:off x="5329238" y="1619251"/>
            <a:ext cx="2035200" cy="401638"/>
          </a:xfrm>
          <a:solidFill>
            <a:schemeClr val="accent5"/>
          </a:solidFill>
        </p:spPr>
        <p:txBody>
          <a:bodyPr lIns="72000" rIns="72000" anchor="ctr"/>
          <a:lstStyle>
            <a:lvl1pPr marL="0" indent="0" algn="ctr">
              <a:spcBef>
                <a:spcPts val="0"/>
              </a:spcBef>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dirty="0"/>
              <a:t>Title</a:t>
            </a:r>
            <a:endParaRPr lang="en-GB" dirty="0"/>
          </a:p>
        </p:txBody>
      </p:sp>
      <p:sp>
        <p:nvSpPr>
          <p:cNvPr id="37" name="Content Placeholder 36">
            <a:extLst>
              <a:ext uri="{FF2B5EF4-FFF2-40B4-BE49-F238E27FC236}">
                <a16:creationId xmlns:a16="http://schemas.microsoft.com/office/drawing/2014/main" id="{968814DB-EE45-473E-ADD3-9756091F03B4}"/>
              </a:ext>
            </a:extLst>
          </p:cNvPr>
          <p:cNvSpPr>
            <a:spLocks noGrp="1"/>
          </p:cNvSpPr>
          <p:nvPr>
            <p:ph sz="quarter" idx="18"/>
          </p:nvPr>
        </p:nvSpPr>
        <p:spPr>
          <a:xfrm>
            <a:off x="5329238" y="2128838"/>
            <a:ext cx="2035200" cy="27765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Picture Placeholder 38">
            <a:extLst>
              <a:ext uri="{FF2B5EF4-FFF2-40B4-BE49-F238E27FC236}">
                <a16:creationId xmlns:a16="http://schemas.microsoft.com/office/drawing/2014/main" id="{3699D712-AC27-4B39-9FC7-E79E726A5C04}"/>
              </a:ext>
            </a:extLst>
          </p:cNvPr>
          <p:cNvSpPr>
            <a:spLocks noGrp="1"/>
          </p:cNvSpPr>
          <p:nvPr>
            <p:ph type="pic" sz="quarter" idx="19"/>
          </p:nvPr>
        </p:nvSpPr>
        <p:spPr>
          <a:xfrm>
            <a:off x="5332414" y="5000623"/>
            <a:ext cx="2035200" cy="1100140"/>
          </a:xfrm>
        </p:spPr>
        <p:txBody>
          <a:bodyPr tIns="36000"/>
          <a:lstStyle>
            <a:lvl1pPr marL="0" indent="0" algn="ctr">
              <a:buNone/>
              <a:defRPr sz="1600"/>
            </a:lvl1pPr>
          </a:lstStyle>
          <a:p>
            <a:r>
              <a:rPr lang="en-US"/>
              <a:t>Click icon to add picture</a:t>
            </a:r>
            <a:endParaRPr lang="en-GB"/>
          </a:p>
        </p:txBody>
      </p:sp>
      <p:sp>
        <p:nvSpPr>
          <p:cNvPr id="15" name="Text Placeholder 34">
            <a:extLst>
              <a:ext uri="{FF2B5EF4-FFF2-40B4-BE49-F238E27FC236}">
                <a16:creationId xmlns:a16="http://schemas.microsoft.com/office/drawing/2014/main" id="{BDF5F3B2-B169-424D-8E1F-E57141DFFE10}"/>
              </a:ext>
            </a:extLst>
          </p:cNvPr>
          <p:cNvSpPr>
            <a:spLocks noGrp="1"/>
          </p:cNvSpPr>
          <p:nvPr>
            <p:ph type="body" sz="quarter" idx="20" hasCustomPrompt="1"/>
          </p:nvPr>
        </p:nvSpPr>
        <p:spPr>
          <a:xfrm>
            <a:off x="7620002" y="1619251"/>
            <a:ext cx="2035200" cy="401638"/>
          </a:xfrm>
          <a:solidFill>
            <a:schemeClr val="accent6"/>
          </a:solidFill>
        </p:spPr>
        <p:txBody>
          <a:bodyPr lIns="72000" rIns="72000" anchor="ctr"/>
          <a:lstStyle>
            <a:lvl1pPr marL="0" indent="0" algn="ctr">
              <a:spcBef>
                <a:spcPts val="0"/>
              </a:spcBef>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dirty="0"/>
              <a:t>Title</a:t>
            </a:r>
            <a:endParaRPr lang="en-GB" dirty="0"/>
          </a:p>
        </p:txBody>
      </p:sp>
      <p:sp>
        <p:nvSpPr>
          <p:cNvPr id="7" name="Content Placeholder 6">
            <a:extLst>
              <a:ext uri="{FF2B5EF4-FFF2-40B4-BE49-F238E27FC236}">
                <a16:creationId xmlns:a16="http://schemas.microsoft.com/office/drawing/2014/main" id="{ED535B42-E5BC-4AD7-ACF0-8E7736B52DE7}"/>
              </a:ext>
            </a:extLst>
          </p:cNvPr>
          <p:cNvSpPr>
            <a:spLocks noGrp="1"/>
          </p:cNvSpPr>
          <p:nvPr>
            <p:ph sz="quarter" idx="21"/>
          </p:nvPr>
        </p:nvSpPr>
        <p:spPr>
          <a:xfrm>
            <a:off x="7620003" y="2128838"/>
            <a:ext cx="2035200" cy="2776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BC0CBFB2-E9B0-4E3F-A865-B4CE5F4AB463}"/>
              </a:ext>
            </a:extLst>
          </p:cNvPr>
          <p:cNvSpPr>
            <a:spLocks noGrp="1"/>
          </p:cNvSpPr>
          <p:nvPr>
            <p:ph type="pic" sz="quarter" idx="22"/>
          </p:nvPr>
        </p:nvSpPr>
        <p:spPr>
          <a:xfrm>
            <a:off x="7621589" y="5000623"/>
            <a:ext cx="2035200" cy="1112840"/>
          </a:xfrm>
        </p:spPr>
        <p:txBody>
          <a:bodyPr tIns="36000"/>
          <a:lstStyle>
            <a:lvl1pPr marL="0" indent="0" algn="ctr">
              <a:buNone/>
              <a:defRPr sz="1600"/>
            </a:lvl1pPr>
          </a:lstStyle>
          <a:p>
            <a:r>
              <a:rPr lang="en-US"/>
              <a:t>Click icon to add picture</a:t>
            </a:r>
            <a:endParaRPr lang="en-GB"/>
          </a:p>
        </p:txBody>
      </p:sp>
      <p:sp>
        <p:nvSpPr>
          <p:cNvPr id="20" name="Text Placeholder 34">
            <a:extLst>
              <a:ext uri="{FF2B5EF4-FFF2-40B4-BE49-F238E27FC236}">
                <a16:creationId xmlns:a16="http://schemas.microsoft.com/office/drawing/2014/main" id="{DABF480B-5EE1-47B6-BCD6-1BA7FF0159C6}"/>
              </a:ext>
            </a:extLst>
          </p:cNvPr>
          <p:cNvSpPr>
            <a:spLocks noGrp="1"/>
          </p:cNvSpPr>
          <p:nvPr>
            <p:ph type="body" sz="quarter" idx="23" hasCustomPrompt="1"/>
          </p:nvPr>
        </p:nvSpPr>
        <p:spPr>
          <a:xfrm>
            <a:off x="9907590" y="1619251"/>
            <a:ext cx="2035200" cy="401638"/>
          </a:xfrm>
          <a:solidFill>
            <a:schemeClr val="accent3"/>
          </a:solidFill>
        </p:spPr>
        <p:txBody>
          <a:bodyPr lIns="72000" rIns="72000" anchor="ctr"/>
          <a:lstStyle>
            <a:lvl1pPr marL="0" indent="0" algn="ctr">
              <a:spcBef>
                <a:spcPts val="0"/>
              </a:spcBef>
              <a:buNone/>
              <a:defRPr>
                <a:solidFill>
                  <a:schemeClr val="bg1"/>
                </a:solidFill>
              </a:defRPr>
            </a:lvl1pPr>
            <a:lvl2pPr marL="0" indent="0" algn="ctr">
              <a:spcBef>
                <a:spcPts val="0"/>
              </a:spcBef>
              <a:buNone/>
              <a:defRPr>
                <a:solidFill>
                  <a:schemeClr val="bg1"/>
                </a:solidFill>
              </a:defRPr>
            </a:lvl2pPr>
            <a:lvl3pPr marL="0" indent="0" algn="ctr">
              <a:spcBef>
                <a:spcPts val="0"/>
              </a:spcBef>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en-US" dirty="0"/>
              <a:t>Title</a:t>
            </a:r>
            <a:endParaRPr lang="en-GB" dirty="0"/>
          </a:p>
        </p:txBody>
      </p:sp>
      <p:sp>
        <p:nvSpPr>
          <p:cNvPr id="13" name="Content Placeholder 12">
            <a:extLst>
              <a:ext uri="{FF2B5EF4-FFF2-40B4-BE49-F238E27FC236}">
                <a16:creationId xmlns:a16="http://schemas.microsoft.com/office/drawing/2014/main" id="{0ED5789C-8005-4F83-9824-18B6F8F0ADFB}"/>
              </a:ext>
            </a:extLst>
          </p:cNvPr>
          <p:cNvSpPr>
            <a:spLocks noGrp="1"/>
          </p:cNvSpPr>
          <p:nvPr>
            <p:ph sz="quarter" idx="24"/>
          </p:nvPr>
        </p:nvSpPr>
        <p:spPr>
          <a:xfrm>
            <a:off x="9912354" y="2128838"/>
            <a:ext cx="2035200" cy="2776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AF4F7BF8-816A-4762-BD96-85C36C4C58FB}"/>
              </a:ext>
            </a:extLst>
          </p:cNvPr>
          <p:cNvSpPr>
            <a:spLocks noGrp="1"/>
          </p:cNvSpPr>
          <p:nvPr>
            <p:ph type="pic" sz="quarter" idx="25"/>
          </p:nvPr>
        </p:nvSpPr>
        <p:spPr>
          <a:xfrm>
            <a:off x="9907592" y="5000623"/>
            <a:ext cx="2035200" cy="1100140"/>
          </a:xfrm>
        </p:spPr>
        <p:txBody>
          <a:bodyPr tIns="36000"/>
          <a:lstStyle>
            <a:lvl1pPr marL="0" indent="0" algn="ctr">
              <a:buNone/>
              <a:defRPr sz="1600"/>
            </a:lvl1pPr>
          </a:lstStyle>
          <a:p>
            <a:r>
              <a:rPr lang="en-US"/>
              <a:t>Click icon to add picture</a:t>
            </a:r>
            <a:endParaRPr lang="en-GB"/>
          </a:p>
        </p:txBody>
      </p:sp>
      <p:sp>
        <p:nvSpPr>
          <p:cNvPr id="2" name="hcSlideMaster.5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9" name="fcSlideMaster.5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4" name="fcSlideMaster132.5 Boxed title and Content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2" name="hcSlideMaster132.5 Boxed title and Content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17" name="hcSlideMaster123.5 Boxed title and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9" name="fcSlideMaster123.5 Boxed title and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515497307"/>
      </p:ext>
    </p:extLst>
  </p:cSld>
  <p:clrMapOvr>
    <a:masterClrMapping/>
  </p:clrMapOvr>
  <p:extLst mod="1">
    <p:ext uri="{DCECCB84-F9BA-43D5-87BE-67443E8EF086}">
      <p15:sldGuideLst xmlns:p15="http://schemas.microsoft.com/office/powerpoint/2012/main">
        <p15:guide id="1" orient="horz" pos="277">
          <p15:clr>
            <a:srgbClr val="717275"/>
          </p15:clr>
        </p15:guide>
        <p15:guide id="2" orient="horz" pos="795">
          <p15:clr>
            <a:srgbClr val="717275"/>
          </p15:clr>
        </p15:guide>
        <p15:guide id="3" orient="horz" pos="1020">
          <p15:clr>
            <a:srgbClr val="FF96FF"/>
          </p15:clr>
        </p15:guide>
        <p15:guide id="4" orient="horz" pos="3843">
          <p15:clr>
            <a:srgbClr val="FF96FF"/>
          </p15:clr>
        </p15:guide>
        <p15:guide id="5" pos="476">
          <p15:clr>
            <a:srgbClr val="FF96FF"/>
          </p15:clr>
        </p15:guide>
        <p15:guide id="6" pos="1758">
          <p15:clr>
            <a:srgbClr val="FF96FF"/>
          </p15:clr>
        </p15:guide>
        <p15:guide id="7" pos="1916">
          <p15:clr>
            <a:srgbClr val="FF96FF"/>
          </p15:clr>
        </p15:guide>
        <p15:guide id="8" pos="3198">
          <p15:clr>
            <a:srgbClr val="FF96FF"/>
          </p15:clr>
        </p15:guide>
        <p15:guide id="9" pos="3357">
          <p15:clr>
            <a:srgbClr val="FF96FF"/>
          </p15:clr>
        </p15:guide>
        <p15:guide id="10" pos="4639">
          <p15:clr>
            <a:srgbClr val="FF96FF"/>
          </p15:clr>
        </p15:guide>
        <p15:guide id="11" pos="4798">
          <p15:clr>
            <a:srgbClr val="FF96FF"/>
          </p15:clr>
        </p15:guide>
        <p15:guide id="12" pos="6080">
          <p15:clr>
            <a:srgbClr val="FF96FF"/>
          </p15:clr>
        </p15:guide>
        <p15:guide id="13" pos="6239">
          <p15:clr>
            <a:srgbClr val="FF96FF"/>
          </p15:clr>
        </p15:guide>
        <p15:guide id="14" pos="7521">
          <p15:clr>
            <a:srgbClr val="FF96F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Picture Placeholder 8">
            <a:extLst>
              <a:ext uri="{FF2B5EF4-FFF2-40B4-BE49-F238E27FC236}">
                <a16:creationId xmlns:a16="http://schemas.microsoft.com/office/drawing/2014/main" id="{C98FB7C0-AB81-400B-93D2-786E05B9ECD1}"/>
              </a:ext>
            </a:extLst>
          </p:cNvPr>
          <p:cNvSpPr>
            <a:spLocks noGrp="1"/>
          </p:cNvSpPr>
          <p:nvPr>
            <p:ph type="pic" sz="quarter" idx="14"/>
          </p:nvPr>
        </p:nvSpPr>
        <p:spPr>
          <a:xfrm>
            <a:off x="0" y="719138"/>
            <a:ext cx="12192000" cy="5382861"/>
          </a:xfrm>
          <a:solidFill>
            <a:schemeClr val="bg2"/>
          </a:solidFill>
        </p:spPr>
        <p:txBody>
          <a:bodyPr tIns="144000"/>
          <a:lstStyle>
            <a:lvl1pPr marL="0" indent="0" algn="ctr">
              <a:buNone/>
              <a:defRPr sz="1800"/>
            </a:lvl1pPr>
          </a:lstStyle>
          <a:p>
            <a:r>
              <a:rPr lang="en-US"/>
              <a:t>Click icon to add picture</a:t>
            </a:r>
            <a:endParaRPr lang="en-GB" dirty="0"/>
          </a:p>
        </p:txBody>
      </p:sp>
      <p:sp>
        <p:nvSpPr>
          <p:cNvPr id="2" name="hcSlideMaster.Image Onl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5" name="fcSlideMaster.Image Onl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7" name="fcSlideMaster132.Image Only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6" name="hcSlideMaster132.Image Only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9" name="hcSlideMaster123.Image Onl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0" name="fcSlideMaster123.Image Onl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924223439"/>
      </p:ext>
    </p:extLst>
  </p:cSld>
  <p:clrMapOvr>
    <a:masterClrMapping/>
  </p:clrMapOvr>
  <p:extLst mod="1">
    <p:ext uri="{DCECCB84-F9BA-43D5-87BE-67443E8EF086}">
      <p15:sldGuideLst xmlns:p15="http://schemas.microsoft.com/office/powerpoint/2012/main">
        <p15:guide id="1" orient="horz" pos="453">
          <p15:clr>
            <a:srgbClr val="717275"/>
          </p15:clr>
        </p15:guide>
        <p15:guide id="3" orient="horz" pos="1020">
          <p15:clr>
            <a:srgbClr val="FF96FF"/>
          </p15:clr>
        </p15:guide>
        <p15:guide id="4" orient="horz" pos="3843">
          <p15:clr>
            <a:srgbClr val="FF96FF"/>
          </p15:clr>
        </p15:guide>
        <p15:guide id="5" pos="476">
          <p15:clr>
            <a:srgbClr val="FF96FF"/>
          </p15:clr>
        </p15:guide>
        <p15:guide id="6" pos="7521">
          <p15:clr>
            <a:srgbClr val="FF96FF"/>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FC3D0E27-12CD-4AD0-B9EF-40EEA6603FA7}"/>
              </a:ext>
            </a:extLst>
          </p:cNvPr>
          <p:cNvSpPr>
            <a:spLocks noGrp="1"/>
          </p:cNvSpPr>
          <p:nvPr>
            <p:ph type="title"/>
          </p:nvPr>
        </p:nvSpPr>
        <p:spPr/>
        <p:txBody>
          <a:bodyPr/>
          <a:lstStyle/>
          <a:p>
            <a:r>
              <a:rPr lang="en-US"/>
              <a:t>Click to edit Master title style</a:t>
            </a:r>
            <a:endParaRPr lang="en-GB"/>
          </a:p>
        </p:txBody>
      </p:sp>
      <p:sp>
        <p:nvSpPr>
          <p:cNvPr id="2" name="hcSlideMaster.Title Onl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Title Onl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8" name="fcSlideMaster132.Title OnlyFooter"/>
          <p:cNvSpPr txBox="1"/>
          <p:nvPr userDrawn="1"/>
        </p:nvSpPr>
        <p:spPr>
          <a:xfrm>
            <a:off x="0" y="654558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7" name="hcSlideMaster132.Title OnlyHeader"/>
          <p:cNvSpPr txBox="1"/>
          <p:nvPr userDrawn="1"/>
        </p:nvSpPr>
        <p:spPr>
          <a:xfrm>
            <a:off x="0" y="0"/>
            <a:ext cx="12192000" cy="123111"/>
          </a:xfrm>
          <a:prstGeom prst="rect">
            <a:avLst/>
          </a:prstGeom>
          <a:noFill/>
        </p:spPr>
        <p:txBody>
          <a:bodyPr vert="horz" wrap="square" lIns="0" tIns="0" rIns="0" bIns="0" rtlCol="0">
            <a:spAutoFit/>
          </a:bodyPr>
          <a:lstStyle/>
          <a:p>
            <a:pPr algn="ctr"/>
            <a:endParaRPr lang="en-GB" sz="800" b="1" i="0" u="none" baseline="0" dirty="0" err="1" smtClean="0">
              <a:solidFill>
                <a:srgbClr val="000000"/>
              </a:solidFill>
              <a:latin typeface="tahoma" panose="020B0604030504040204" pitchFamily="34" charset="0"/>
            </a:endParaRPr>
          </a:p>
        </p:txBody>
      </p:sp>
      <p:sp>
        <p:nvSpPr>
          <p:cNvPr id="9" name="hcSlideMaster123.Title Only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10" name="fcSlideMaster123.Title Only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32831545"/>
      </p:ext>
    </p:extLst>
  </p:cSld>
  <p:clrMapOvr>
    <a:masterClrMapping/>
  </p:clrMapOvr>
  <p:extLst mod="1">
    <p:ext uri="{DCECCB84-F9BA-43D5-87BE-67443E8EF086}">
      <p15:sldGuideLst xmlns:p15="http://schemas.microsoft.com/office/powerpoint/2012/main">
        <p15:guide id="1" orient="horz" pos="278">
          <p15:clr>
            <a:srgbClr val="717275"/>
          </p15:clr>
        </p15:guide>
        <p15:guide id="2" orient="horz" pos="799">
          <p15:clr>
            <a:srgbClr val="717275"/>
          </p15:clr>
        </p15:guide>
        <p15:guide id="3" orient="horz" pos="1020">
          <p15:clr>
            <a:srgbClr val="FF96FF"/>
          </p15:clr>
        </p15:guide>
        <p15:guide id="6" orient="horz" pos="3843">
          <p15:clr>
            <a:srgbClr val="FF96FF"/>
          </p15:clr>
        </p15:guide>
        <p15:guide id="7" pos="476">
          <p15:clr>
            <a:srgbClr val="FF96FF"/>
          </p15:clr>
        </p15:guide>
        <p15:guide id="8" pos="3840">
          <p15:clr>
            <a:srgbClr val="FF96FF"/>
          </p15:clr>
        </p15:guide>
        <p15:guide id="9" pos="4157">
          <p15:clr>
            <a:srgbClr val="FF96FF"/>
          </p15:clr>
        </p15:guide>
        <p15:guide id="10" pos="752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Lon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4766D7E-4E66-4F29-B3D3-245854C9D551}"/>
              </a:ext>
            </a:extLst>
          </p:cNvPr>
          <p:cNvSpPr>
            <a:spLocks noGrp="1"/>
          </p:cNvSpPr>
          <p:nvPr>
            <p:ph type="pic" sz="quarter" idx="14"/>
          </p:nvPr>
        </p:nvSpPr>
        <p:spPr>
          <a:xfrm>
            <a:off x="1" y="450000"/>
            <a:ext cx="12192000" cy="5652000"/>
          </a:xfrm>
          <a:solidFill>
            <a:schemeClr val="bg2"/>
          </a:solidFill>
        </p:spPr>
        <p:txBody>
          <a:bodyPr lIns="504000" bIns="288000" anchor="b"/>
          <a:lstStyle>
            <a:lvl1pPr marL="0" indent="0" algn="ctr">
              <a:buFont typeface="Arial" panose="020B0604020202020204" pitchFamily="34" charset="0"/>
              <a:buNone/>
              <a:defRPr sz="1800">
                <a:solidFill>
                  <a:schemeClr val="tx1"/>
                </a:solidFill>
              </a:defRPr>
            </a:lvl1pPr>
          </a:lstStyle>
          <a:p>
            <a:r>
              <a:rPr lang="en-US" smtClean="0"/>
              <a:t>Click icon to add picture</a:t>
            </a:r>
            <a:endParaRPr lang="en-GB" dirty="0"/>
          </a:p>
        </p:txBody>
      </p:sp>
      <p:sp>
        <p:nvSpPr>
          <p:cNvPr id="4" name="Guides" hidden="1">
            <a:extLst>
              <a:ext uri="{FF2B5EF4-FFF2-40B4-BE49-F238E27FC236}">
                <a16:creationId xmlns:a16="http://schemas.microsoft.com/office/drawing/2014/main" id="{D1B1F5E5-FFE8-4980-A265-A8325B569B12}"/>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Text Placeholder 6">
            <a:extLst>
              <a:ext uri="{FF2B5EF4-FFF2-40B4-BE49-F238E27FC236}">
                <a16:creationId xmlns:a16="http://schemas.microsoft.com/office/drawing/2014/main" id="{B22FDCE9-7E54-467A-AABD-251F9D2B5E3A}"/>
              </a:ext>
            </a:extLst>
          </p:cNvPr>
          <p:cNvSpPr>
            <a:spLocks noGrp="1"/>
          </p:cNvSpPr>
          <p:nvPr>
            <p:ph type="body" sz="quarter" idx="16" hasCustomPrompt="1"/>
          </p:nvPr>
        </p:nvSpPr>
        <p:spPr>
          <a:xfrm>
            <a:off x="0" y="1326888"/>
            <a:ext cx="8018031" cy="1008000"/>
          </a:xfrm>
          <a:solidFill>
            <a:srgbClr val="86C9E8">
              <a:alpha val="80000"/>
            </a:srgbClr>
          </a:solidFill>
        </p:spPr>
        <p:txBody>
          <a:bodyPr/>
          <a:lstStyle>
            <a:lvl1pPr marL="0" indent="0">
              <a:buNone/>
              <a:defRPr/>
            </a:lvl1pPr>
          </a:lstStyle>
          <a:p>
            <a:pPr lvl="0"/>
            <a:r>
              <a:rPr lang="en-US" dirty="0"/>
              <a:t>  </a:t>
            </a:r>
            <a:endParaRPr lang="en-GB" dirty="0"/>
          </a:p>
        </p:txBody>
      </p:sp>
      <p:sp>
        <p:nvSpPr>
          <p:cNvPr id="2" name="Title 1">
            <a:extLst>
              <a:ext uri="{FF2B5EF4-FFF2-40B4-BE49-F238E27FC236}">
                <a16:creationId xmlns:a16="http://schemas.microsoft.com/office/drawing/2014/main" id="{1B9E721B-418A-410D-B681-98E3D64A16E1}"/>
              </a:ext>
            </a:extLst>
          </p:cNvPr>
          <p:cNvSpPr>
            <a:spLocks noGrp="1"/>
          </p:cNvSpPr>
          <p:nvPr>
            <p:ph type="title"/>
          </p:nvPr>
        </p:nvSpPr>
        <p:spPr>
          <a:xfrm>
            <a:off x="0" y="696888"/>
            <a:ext cx="7730031" cy="1260000"/>
          </a:xfrm>
          <a:solidFill>
            <a:srgbClr val="00405E">
              <a:alpha val="89804"/>
            </a:srgbClr>
          </a:solidFill>
        </p:spPr>
        <p:txBody>
          <a:bodyPr lIns="252000" anchor="ctr" anchorCtr="0">
            <a:noAutofit/>
          </a:bodyPr>
          <a:lstStyle>
            <a:lvl1pPr>
              <a:lnSpc>
                <a:spcPct val="90000"/>
              </a:lnSpc>
              <a:defRPr sz="3600">
                <a:solidFill>
                  <a:schemeClr val="bg1"/>
                </a:solidFill>
              </a:defRPr>
            </a:lvl1pPr>
          </a:lstStyle>
          <a:p>
            <a:r>
              <a:rPr lang="en-US" smtClean="0"/>
              <a:t>Click to edit Master title style</a:t>
            </a:r>
            <a:endParaRPr lang="en-GB" dirty="0"/>
          </a:p>
        </p:txBody>
      </p:sp>
      <p:sp>
        <p:nvSpPr>
          <p:cNvPr id="3" name="Slide Number Placeholder 2">
            <a:extLst>
              <a:ext uri="{FF2B5EF4-FFF2-40B4-BE49-F238E27FC236}">
                <a16:creationId xmlns:a16="http://schemas.microsoft.com/office/drawing/2014/main" id="{11CF46B8-1135-44B8-8A81-A121CEE3FAFB}"/>
              </a:ext>
            </a:extLst>
          </p:cNvPr>
          <p:cNvSpPr>
            <a:spLocks noGrp="1"/>
          </p:cNvSpPr>
          <p:nvPr>
            <p:ph type="sldNum" sz="quarter" idx="17"/>
          </p:nvPr>
        </p:nvSpPr>
        <p:spPr/>
        <p:txBody>
          <a:bodyPr/>
          <a:lstStyle/>
          <a:p>
            <a:fld id="{9091399C-B5EF-49C7-B81A-539AE2F27BD0}" type="slidenum">
              <a:rPr lang="en-GB" smtClean="0"/>
              <a:pPr/>
              <a:t>‹#›</a:t>
            </a:fld>
            <a:endParaRPr lang="en-GB" dirty="0"/>
          </a:p>
        </p:txBody>
      </p:sp>
      <p:sp>
        <p:nvSpPr>
          <p:cNvPr id="6" name="hcSlideMaster.Section Divider - Long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7" name="fcSlideMaster.Section Divider - Long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198508763"/>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 Header - One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E6BFAEE-0D6B-484D-A136-FAE371DF907F}"/>
              </a:ext>
            </a:extLst>
          </p:cNvPr>
          <p:cNvSpPr>
            <a:spLocks noGrp="1"/>
          </p:cNvSpPr>
          <p:nvPr>
            <p:ph type="body" sz="quarter" idx="17" hasCustomPrompt="1"/>
          </p:nvPr>
        </p:nvSpPr>
        <p:spPr>
          <a:xfrm>
            <a:off x="0" y="1357200"/>
            <a:ext cx="12193200" cy="4744800"/>
          </a:xfrm>
          <a:solidFill>
            <a:schemeClr val="bg2"/>
          </a:solidFill>
        </p:spPr>
        <p:txBody>
          <a:bodyPr/>
          <a:lstStyle>
            <a:lvl1pPr marL="0" indent="0">
              <a:buNone/>
              <a:defRPr/>
            </a:lvl1pPr>
          </a:lstStyle>
          <a:p>
            <a:pPr lvl="0"/>
            <a:r>
              <a:rPr lang="en-GB" dirty="0"/>
              <a:t> </a:t>
            </a: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1" y="719138"/>
            <a:ext cx="6094800" cy="1260000"/>
          </a:xfrm>
          <a:solidFill>
            <a:schemeClr val="accent3">
              <a:alpha val="90000"/>
            </a:schemeClr>
          </a:solidFill>
        </p:spPr>
        <p:txBody>
          <a:bodyPr lIns="756000" anchor="ctr" anchorCtr="0">
            <a:noAutofit/>
          </a:bodyPr>
          <a:lstStyle>
            <a:lvl1pPr>
              <a:defRPr>
                <a:solidFill>
                  <a:schemeClr val="bg1"/>
                </a:solidFill>
              </a:defRPr>
            </a:lvl1pPr>
          </a:lstStyle>
          <a:p>
            <a:r>
              <a:rPr lang="en-US" smtClean="0"/>
              <a:t>Click to edit Master title style</a:t>
            </a:r>
            <a:endParaRPr lang="en-GB" dirty="0"/>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1" name="Content Placeholder 10">
            <a:extLst>
              <a:ext uri="{FF2B5EF4-FFF2-40B4-BE49-F238E27FC236}">
                <a16:creationId xmlns:a16="http://schemas.microsoft.com/office/drawing/2014/main" id="{D6E1188E-E984-4E55-AB86-D72EB13EC7EE}"/>
              </a:ext>
            </a:extLst>
          </p:cNvPr>
          <p:cNvSpPr>
            <a:spLocks noGrp="1"/>
          </p:cNvSpPr>
          <p:nvPr>
            <p:ph sz="quarter" idx="16" hasCustomPrompt="1"/>
          </p:nvPr>
        </p:nvSpPr>
        <p:spPr>
          <a:xfrm>
            <a:off x="756001" y="2160000"/>
            <a:ext cx="11173199" cy="3067625"/>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052836A7-8121-45C0-A425-8DCB4CAE9300}"/>
              </a:ext>
            </a:extLst>
          </p:cNvPr>
          <p:cNvSpPr>
            <a:spLocks noGrp="1"/>
          </p:cNvSpPr>
          <p:nvPr>
            <p:ph type="body" sz="quarter" idx="18"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5" name="hcSlideMaster.Box Header - On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On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1977959839"/>
      </p:ext>
    </p:extLst>
  </p:cSld>
  <p:clrMapOvr>
    <a:masterClrMapping/>
  </p:clrMapOvr>
  <p:extLst mod="1">
    <p:ext uri="{DCECCB84-F9BA-43D5-87BE-67443E8EF086}">
      <p15:sldGuideLst xmlns:p15="http://schemas.microsoft.com/office/powerpoint/2012/main">
        <p15:guide id="1" orient="horz" pos="453" userDrawn="1">
          <p15:clr>
            <a:srgbClr val="717275"/>
          </p15:clr>
        </p15:guide>
        <p15:guide id="3" orient="horz" pos="1360" userDrawn="1">
          <p15:clr>
            <a:srgbClr val="FF96FF"/>
          </p15:clr>
        </p15:guide>
        <p15:guide id="4" orient="horz" pos="3843" userDrawn="1">
          <p15:clr>
            <a:srgbClr val="FF96FF"/>
          </p15:clr>
        </p15:guide>
        <p15:guide id="5" pos="476" userDrawn="1">
          <p15:clr>
            <a:srgbClr val="FF96FF"/>
          </p15:clr>
        </p15:guide>
        <p15:guide id="6" pos="7514"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 Header - Two Conten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465EA134-2A1E-4A19-82C3-EBCDB13EFD34}"/>
              </a:ext>
            </a:extLst>
          </p:cNvPr>
          <p:cNvSpPr>
            <a:spLocks noGrp="1"/>
          </p:cNvSpPr>
          <p:nvPr>
            <p:ph type="body" sz="quarter" idx="18" hasCustomPrompt="1"/>
          </p:nvPr>
        </p:nvSpPr>
        <p:spPr>
          <a:xfrm>
            <a:off x="0" y="1357200"/>
            <a:ext cx="12193200" cy="4744800"/>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6000" cy="1260000"/>
          </a:xfrm>
          <a:solidFill>
            <a:schemeClr val="accent3">
              <a:alpha val="90000"/>
            </a:schemeClr>
          </a:solidFill>
        </p:spPr>
        <p:txBody>
          <a:bodyPr lIns="756000" anchor="ctr" anchorCtr="0">
            <a:noAutofit/>
          </a:bodyPr>
          <a:lstStyle>
            <a:lvl1pPr>
              <a:defRPr>
                <a:solidFill>
                  <a:schemeClr val="bg1"/>
                </a:solidFill>
              </a:defRPr>
            </a:lvl1pPr>
          </a:lstStyle>
          <a:p>
            <a:r>
              <a:rPr lang="en-US" smtClean="0"/>
              <a:t>Click to edit Master title style</a:t>
            </a:r>
            <a:endParaRPr lang="en-GB" dirty="0"/>
          </a:p>
        </p:txBody>
      </p:sp>
      <p:sp>
        <p:nvSpPr>
          <p:cNvPr id="10" name="Content Placeholder 10">
            <a:extLst>
              <a:ext uri="{FF2B5EF4-FFF2-40B4-BE49-F238E27FC236}">
                <a16:creationId xmlns:a16="http://schemas.microsoft.com/office/drawing/2014/main" id="{3AD23AB9-8D52-4DFD-9DFE-6A6A66F270AB}"/>
              </a:ext>
            </a:extLst>
          </p:cNvPr>
          <p:cNvSpPr>
            <a:spLocks noGrp="1"/>
          </p:cNvSpPr>
          <p:nvPr>
            <p:ph sz="quarter" idx="16" hasCustomPrompt="1"/>
          </p:nvPr>
        </p:nvSpPr>
        <p:spPr>
          <a:xfrm>
            <a:off x="755650" y="2159001"/>
            <a:ext cx="5340000" cy="3073392"/>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a:extLst>
              <a:ext uri="{FF2B5EF4-FFF2-40B4-BE49-F238E27FC236}">
                <a16:creationId xmlns:a16="http://schemas.microsoft.com/office/drawing/2014/main" id="{7F53A877-4559-47B9-BB57-B229447F63AD}"/>
              </a:ext>
            </a:extLst>
          </p:cNvPr>
          <p:cNvSpPr>
            <a:spLocks noGrp="1"/>
          </p:cNvSpPr>
          <p:nvPr>
            <p:ph sz="quarter" idx="17" hasCustomPrompt="1"/>
          </p:nvPr>
        </p:nvSpPr>
        <p:spPr>
          <a:xfrm>
            <a:off x="6599999" y="2160000"/>
            <a:ext cx="5340000" cy="3072393"/>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9">
            <a:extLst>
              <a:ext uri="{FF2B5EF4-FFF2-40B4-BE49-F238E27FC236}">
                <a16:creationId xmlns:a16="http://schemas.microsoft.com/office/drawing/2014/main" id="{40EF5C6F-0D18-4D9A-B5B8-5B0BB34D9037}"/>
              </a:ext>
            </a:extLst>
          </p:cNvPr>
          <p:cNvSpPr>
            <a:spLocks noGrp="1"/>
          </p:cNvSpPr>
          <p:nvPr>
            <p:ph type="body" sz="quarter" idx="19"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5" name="hcSlideMaster.Box Header - Two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Two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741197408"/>
      </p:ext>
    </p:extLst>
  </p:cSld>
  <p:clrMapOvr>
    <a:masterClrMapping/>
  </p:clrMapOvr>
  <p:extLst mod="1">
    <p:ext uri="{DCECCB84-F9BA-43D5-87BE-67443E8EF086}">
      <p15:sldGuideLst xmlns:p15="http://schemas.microsoft.com/office/powerpoint/2012/main">
        <p15:guide id="1" orient="horz" pos="453" userDrawn="1">
          <p15:clr>
            <a:srgbClr val="717275"/>
          </p15:clr>
        </p15:guide>
        <p15:guide id="3" orient="horz" pos="1360" userDrawn="1">
          <p15:clr>
            <a:srgbClr val="FF96FF"/>
          </p15:clr>
        </p15:guide>
        <p15:guide id="4" orient="horz" pos="3843" userDrawn="1">
          <p15:clr>
            <a:srgbClr val="FF96FF"/>
          </p15:clr>
        </p15:guide>
        <p15:guide id="5" pos="476" userDrawn="1">
          <p15:clr>
            <a:srgbClr val="FF96FF"/>
          </p15:clr>
        </p15:guide>
        <p15:guide id="6" pos="3840" userDrawn="1">
          <p15:clr>
            <a:srgbClr val="FF96FF"/>
          </p15:clr>
        </p15:guide>
        <p15:guide id="7" pos="4157" userDrawn="1">
          <p15:clr>
            <a:srgbClr val="FF96FF"/>
          </p15:clr>
        </p15:guide>
        <p15:guide id="8" pos="7521"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Header - Three Content">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B302C5A9-C00B-4D4A-8DAC-2117BB722038}"/>
              </a:ext>
            </a:extLst>
          </p:cNvPr>
          <p:cNvSpPr>
            <a:spLocks noGrp="1"/>
          </p:cNvSpPr>
          <p:nvPr>
            <p:ph type="body" sz="quarter" idx="19" hasCustomPrompt="1"/>
          </p:nvPr>
        </p:nvSpPr>
        <p:spPr>
          <a:xfrm>
            <a:off x="0" y="1357200"/>
            <a:ext cx="12193200" cy="4744800"/>
          </a:xfrm>
          <a:solidFill>
            <a:schemeClr val="bg2"/>
          </a:solidFill>
        </p:spPr>
        <p:txBody>
          <a:bodyPr/>
          <a:lstStyle>
            <a:lvl1pPr marL="0" indent="0">
              <a:buNone/>
              <a:defRPr/>
            </a:lvl1pPr>
          </a:lstStyle>
          <a:p>
            <a:pPr lvl="0"/>
            <a:r>
              <a:rPr lang="en-GB" dirty="0"/>
              <a:t> </a:t>
            </a:r>
          </a:p>
        </p:txBody>
      </p:sp>
      <p:sp>
        <p:nvSpPr>
          <p:cNvPr id="3" name="Slide Number Placeholder 2">
            <a:extLst>
              <a:ext uri="{FF2B5EF4-FFF2-40B4-BE49-F238E27FC236}">
                <a16:creationId xmlns:a16="http://schemas.microsoft.com/office/drawing/2014/main" id="{12619B27-03EA-489A-B1C5-CB3D5B3F79CB}"/>
              </a:ext>
            </a:extLst>
          </p:cNvPr>
          <p:cNvSpPr>
            <a:spLocks noGrp="1"/>
          </p:cNvSpPr>
          <p:nvPr>
            <p:ph type="sldNum" sz="quarter" idx="10"/>
          </p:nvPr>
        </p:nvSpPr>
        <p:spPr/>
        <p:txBody>
          <a:bodyPr/>
          <a:lstStyle/>
          <a:p>
            <a:fld id="{9091399C-B5EF-49C7-B81A-539AE2F27BD0}" type="slidenum">
              <a:rPr lang="en-GB" smtClean="0"/>
              <a:pPr/>
              <a:t>‹#›</a:t>
            </a:fld>
            <a:endParaRPr lang="en-GB" dirty="0"/>
          </a:p>
        </p:txBody>
      </p:sp>
      <p:sp>
        <p:nvSpPr>
          <p:cNvPr id="4" name="Guides" hidden="1">
            <a:extLst>
              <a:ext uri="{FF2B5EF4-FFF2-40B4-BE49-F238E27FC236}">
                <a16:creationId xmlns:a16="http://schemas.microsoft.com/office/drawing/2014/main" id="{84D31DE4-3D79-4537-827A-488910F153E9}"/>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6542BC65-E550-4230-8E32-D615F3DC5F33}"/>
              </a:ext>
            </a:extLst>
          </p:cNvPr>
          <p:cNvSpPr>
            <a:spLocks noGrp="1"/>
          </p:cNvSpPr>
          <p:nvPr>
            <p:ph type="title"/>
          </p:nvPr>
        </p:nvSpPr>
        <p:spPr>
          <a:xfrm>
            <a:off x="0" y="719138"/>
            <a:ext cx="6094800" cy="1260000"/>
          </a:xfrm>
          <a:solidFill>
            <a:schemeClr val="accent3">
              <a:alpha val="90000"/>
            </a:schemeClr>
          </a:solidFill>
        </p:spPr>
        <p:txBody>
          <a:bodyPr lIns="756000" anchor="ctr" anchorCtr="0">
            <a:noAutofit/>
          </a:bodyPr>
          <a:lstStyle>
            <a:lvl1pPr>
              <a:defRPr>
                <a:solidFill>
                  <a:schemeClr val="bg1"/>
                </a:solidFill>
              </a:defRPr>
            </a:lvl1pPr>
          </a:lstStyle>
          <a:p>
            <a:r>
              <a:rPr lang="en-US" smtClean="0"/>
              <a:t>Click to edit Master title style</a:t>
            </a:r>
            <a:endParaRPr lang="en-GB" dirty="0"/>
          </a:p>
        </p:txBody>
      </p:sp>
      <p:sp>
        <p:nvSpPr>
          <p:cNvPr id="11" name="Content Placeholder 10">
            <a:extLst>
              <a:ext uri="{FF2B5EF4-FFF2-40B4-BE49-F238E27FC236}">
                <a16:creationId xmlns:a16="http://schemas.microsoft.com/office/drawing/2014/main" id="{EC987343-9DE6-4668-8788-26718958FFD5}"/>
              </a:ext>
            </a:extLst>
          </p:cNvPr>
          <p:cNvSpPr>
            <a:spLocks noGrp="1"/>
          </p:cNvSpPr>
          <p:nvPr>
            <p:ph sz="quarter" idx="16" hasCustomPrompt="1"/>
          </p:nvPr>
        </p:nvSpPr>
        <p:spPr>
          <a:xfrm>
            <a:off x="756001" y="2160000"/>
            <a:ext cx="3560000" cy="3068021"/>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0">
            <a:extLst>
              <a:ext uri="{FF2B5EF4-FFF2-40B4-BE49-F238E27FC236}">
                <a16:creationId xmlns:a16="http://schemas.microsoft.com/office/drawing/2014/main" id="{ECEA46B3-C3E2-48BC-B273-A46946E76AC7}"/>
              </a:ext>
            </a:extLst>
          </p:cNvPr>
          <p:cNvSpPr>
            <a:spLocks noGrp="1"/>
          </p:cNvSpPr>
          <p:nvPr>
            <p:ph sz="quarter" idx="17" hasCustomPrompt="1"/>
          </p:nvPr>
        </p:nvSpPr>
        <p:spPr>
          <a:xfrm>
            <a:off x="4568001" y="2160000"/>
            <a:ext cx="3560000" cy="3068021"/>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0">
            <a:extLst>
              <a:ext uri="{FF2B5EF4-FFF2-40B4-BE49-F238E27FC236}">
                <a16:creationId xmlns:a16="http://schemas.microsoft.com/office/drawing/2014/main" id="{85E7B3E3-A958-48D1-9C8D-C91717E261E5}"/>
              </a:ext>
            </a:extLst>
          </p:cNvPr>
          <p:cNvSpPr>
            <a:spLocks noGrp="1"/>
          </p:cNvSpPr>
          <p:nvPr>
            <p:ph sz="quarter" idx="18" hasCustomPrompt="1"/>
          </p:nvPr>
        </p:nvSpPr>
        <p:spPr>
          <a:xfrm>
            <a:off x="8380000" y="2160000"/>
            <a:ext cx="3560000" cy="3068021"/>
          </a:xfrm>
        </p:spPr>
        <p:txBody>
          <a:bodyPr tIns="0"/>
          <a:lstStyle/>
          <a:p>
            <a:pPr lvl="0"/>
            <a:r>
              <a:rPr lang="en-GB" dirty="0"/>
              <a:t>Click to add text or click on icon required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a:extLst>
              <a:ext uri="{FF2B5EF4-FFF2-40B4-BE49-F238E27FC236}">
                <a16:creationId xmlns:a16="http://schemas.microsoft.com/office/drawing/2014/main" id="{2784B894-7D71-492A-82B9-0B2243CF10EC}"/>
              </a:ext>
            </a:extLst>
          </p:cNvPr>
          <p:cNvSpPr>
            <a:spLocks noGrp="1"/>
          </p:cNvSpPr>
          <p:nvPr>
            <p:ph type="body" sz="quarter" idx="20" hasCustomPrompt="1"/>
          </p:nvPr>
        </p:nvSpPr>
        <p:spPr>
          <a:xfrm>
            <a:off x="755650" y="5487988"/>
            <a:ext cx="11172825" cy="612775"/>
          </a:xfrm>
          <a:solidFill>
            <a:srgbClr val="877E79"/>
          </a:solidFill>
        </p:spPr>
        <p:txBody>
          <a:bodyPr anchor="ctr" anchorCtr="0"/>
          <a:lstStyle>
            <a:lvl1pPr marL="0" indent="0" algn="ctr">
              <a:buNone/>
              <a:defRPr sz="1800">
                <a:solidFill>
                  <a:schemeClr val="bg1"/>
                </a:solidFill>
              </a:defRPr>
            </a:lvl1pPr>
            <a:lvl2pPr marL="0" indent="0" algn="ctr">
              <a:buNone/>
              <a:defRPr>
                <a:solidFill>
                  <a:schemeClr val="bg1"/>
                </a:solidFill>
              </a:defRPr>
            </a:lvl2pPr>
            <a:lvl3pPr marL="0" indent="0">
              <a:buNone/>
              <a:defRPr>
                <a:solidFill>
                  <a:schemeClr val="bg1"/>
                </a:solidFill>
              </a:defRPr>
            </a:lvl3pPr>
            <a:lvl4pPr marL="252000" indent="0">
              <a:buNone/>
              <a:defRPr>
                <a:solidFill>
                  <a:schemeClr val="bg1"/>
                </a:solidFill>
              </a:defRPr>
            </a:lvl4pPr>
            <a:lvl5pPr marL="504000" indent="0">
              <a:buNone/>
              <a:defRPr>
                <a:solidFill>
                  <a:schemeClr val="bg1"/>
                </a:solidFill>
              </a:defRPr>
            </a:lvl5pPr>
          </a:lstStyle>
          <a:p>
            <a:pPr lvl="0"/>
            <a:r>
              <a:rPr lang="en-GB" dirty="0"/>
              <a:t>Click to add text or remove box if not needed</a:t>
            </a:r>
          </a:p>
        </p:txBody>
      </p:sp>
      <p:sp>
        <p:nvSpPr>
          <p:cNvPr id="5" name="hcSlideMaster.Box Header - Three ContentHeader"/>
          <p:cNvSpPr txBox="1"/>
          <p:nvPr userDrawn="1"/>
        </p:nvSpPr>
        <p:spPr>
          <a:xfrm>
            <a:off x="0" y="0"/>
            <a:ext cx="12192000" cy="246221"/>
          </a:xfrm>
          <a:prstGeom prst="rect">
            <a:avLst/>
          </a:prstGeom>
          <a:noFill/>
        </p:spPr>
        <p:txBody>
          <a:bodyPr vert="horz" wrap="square" lIns="0" tIns="0" rIns="0" bIns="0" rtlCol="0">
            <a:spAutoFit/>
          </a:bodyPr>
          <a:lstStyle/>
          <a:p>
            <a:pPr algn="l"/>
            <a:endParaRPr lang="en-GB" sz="1600" dirty="0" err="1" smtClean="0"/>
          </a:p>
        </p:txBody>
      </p:sp>
      <p:sp>
        <p:nvSpPr>
          <p:cNvPr id="6" name="fcSlideMaster.Box Header - Three ContentFooter"/>
          <p:cNvSpPr txBox="1"/>
          <p:nvPr userDrawn="1"/>
        </p:nvSpPr>
        <p:spPr>
          <a:xfrm>
            <a:off x="0" y="6423660"/>
            <a:ext cx="12192000" cy="246221"/>
          </a:xfrm>
          <a:prstGeom prst="rect">
            <a:avLst/>
          </a:prstGeom>
          <a:noFill/>
        </p:spPr>
        <p:txBody>
          <a:bodyPr vert="horz" wrap="square" lIns="0" tIns="0" rIns="0" bIns="0" rtlCol="0">
            <a:spAutoFit/>
          </a:bodyPr>
          <a:lstStyle/>
          <a:p>
            <a:pPr algn="l"/>
            <a:endParaRPr lang="en-GB" sz="1600" dirty="0" err="1" smtClean="0"/>
          </a:p>
        </p:txBody>
      </p:sp>
    </p:spTree>
    <p:extLst>
      <p:ext uri="{BB962C8B-B14F-4D97-AF65-F5344CB8AC3E}">
        <p14:creationId xmlns:p14="http://schemas.microsoft.com/office/powerpoint/2010/main" val="3903500726"/>
      </p:ext>
    </p:extLst>
  </p:cSld>
  <p:clrMapOvr>
    <a:masterClrMapping/>
  </p:clrMapOvr>
  <p:extLst mod="1">
    <p:ext uri="{DCECCB84-F9BA-43D5-87BE-67443E8EF086}">
      <p15:sldGuideLst xmlns:p15="http://schemas.microsoft.com/office/powerpoint/2012/main">
        <p15:guide id="1" orient="horz" pos="453" userDrawn="1">
          <p15:clr>
            <a:srgbClr val="717275"/>
          </p15:clr>
        </p15:guide>
        <p15:guide id="2" orient="horz" pos="855" userDrawn="1">
          <p15:clr>
            <a:srgbClr val="717275"/>
          </p15:clr>
        </p15:guide>
        <p15:guide id="3" orient="horz" pos="1360" userDrawn="1">
          <p15:clr>
            <a:srgbClr val="FF96FF"/>
          </p15:clr>
        </p15:guide>
        <p15:guide id="4" orient="horz" pos="3843" userDrawn="1">
          <p15:clr>
            <a:srgbClr val="FF96FF"/>
          </p15:clr>
        </p15:guide>
        <p15:guide id="5" pos="476" userDrawn="1">
          <p15:clr>
            <a:srgbClr val="FF96FF"/>
          </p15:clr>
        </p15:guide>
        <p15:guide id="6" pos="2718" userDrawn="1">
          <p15:clr>
            <a:srgbClr val="FF96FF"/>
          </p15:clr>
        </p15:guide>
        <p15:guide id="7" pos="2877" userDrawn="1">
          <p15:clr>
            <a:srgbClr val="FF96FF"/>
          </p15:clr>
        </p15:guide>
        <p15:guide id="8" pos="5120" userDrawn="1">
          <p15:clr>
            <a:srgbClr val="FF96FF"/>
          </p15:clr>
        </p15:guide>
        <p15:guide id="9" pos="5278" userDrawn="1">
          <p15:clr>
            <a:srgbClr val="FF96FF"/>
          </p15:clr>
        </p15:guide>
        <p15:guide id="10" pos="7521" userDrawn="1">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image" Target="../media/image21.svg"/><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tags" Target="../tags/tag30.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ags" Target="../tags/tag2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ags" Target="../tags/tag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533DEE-4640-4FAB-964F-91FD6C20D7CC}"/>
              </a:ext>
            </a:extLst>
          </p:cNvPr>
          <p:cNvSpPr>
            <a:spLocks noGrp="1"/>
          </p:cNvSpPr>
          <p:nvPr>
            <p:ph type="body" idx="1"/>
            <p:custDataLst>
              <p:tags r:id="rId25"/>
            </p:custDataLst>
          </p:nvPr>
        </p:nvSpPr>
        <p:spPr>
          <a:xfrm>
            <a:off x="759679" y="1619250"/>
            <a:ext cx="11181521" cy="4482750"/>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Slide Number Placeholder 1">
            <a:extLst>
              <a:ext uri="{FF2B5EF4-FFF2-40B4-BE49-F238E27FC236}">
                <a16:creationId xmlns:a16="http://schemas.microsoft.com/office/drawing/2014/main" id="{0A6052D5-8322-44E6-8422-6FE86DCB9465}"/>
              </a:ext>
            </a:extLst>
          </p:cNvPr>
          <p:cNvSpPr>
            <a:spLocks noGrp="1"/>
          </p:cNvSpPr>
          <p:nvPr>
            <p:ph type="sldNum" sz="quarter" idx="4"/>
          </p:nvPr>
        </p:nvSpPr>
        <p:spPr>
          <a:xfrm>
            <a:off x="11576984" y="250629"/>
            <a:ext cx="364217" cy="126000"/>
          </a:xfrm>
          <a:prstGeom prst="rect">
            <a:avLst/>
          </a:prstGeom>
        </p:spPr>
        <p:txBody>
          <a:bodyPr vert="horz" lIns="0" tIns="0" rIns="0" bIns="0" rtlCol="0" anchor="ctr"/>
          <a:lstStyle>
            <a:lvl1pPr algn="r">
              <a:defRPr sz="1200">
                <a:solidFill>
                  <a:schemeClr val="tx1"/>
                </a:solidFill>
              </a:defRPr>
            </a:lvl1pPr>
          </a:lstStyle>
          <a:p>
            <a:fld id="{9091399C-B5EF-49C7-B81A-539AE2F27BD0}" type="slidenum">
              <a:rPr lang="en-GB" smtClean="0"/>
              <a:pPr/>
              <a:t>‹#›</a:t>
            </a:fld>
            <a:endParaRPr lang="en-GB" dirty="0"/>
          </a:p>
        </p:txBody>
      </p:sp>
      <p:sp>
        <p:nvSpPr>
          <p:cNvPr id="24" name="Rectangle 23">
            <a:extLst>
              <a:ext uri="{FF2B5EF4-FFF2-40B4-BE49-F238E27FC236}">
                <a16:creationId xmlns:a16="http://schemas.microsoft.com/office/drawing/2014/main" id="{86763DBB-2D5C-462E-8FA3-DD827D3FAD36}"/>
              </a:ext>
            </a:extLst>
          </p:cNvPr>
          <p:cNvSpPr/>
          <p:nvPr userDrawn="1"/>
        </p:nvSpPr>
        <p:spPr>
          <a:xfrm>
            <a:off x="250800" y="6333288"/>
            <a:ext cx="1638000" cy="289823"/>
          </a:xfrm>
          <a:prstGeom prst="rect">
            <a:avLst/>
          </a:prstGeom>
        </p:spPr>
        <p:txBody>
          <a:bodyPr wrap="square" lIns="0" tIns="0" rIns="0" bIns="0" anchor="ctr">
            <a:noAutofit/>
          </a:bodyPr>
          <a:lstStyle/>
          <a:p>
            <a:pPr>
              <a:spcAft>
                <a:spcPts val="0"/>
              </a:spcAft>
              <a:tabLst>
                <a:tab pos="269875" algn="l"/>
              </a:tabLst>
            </a:pPr>
            <a:r>
              <a:rPr lang="en-GB" sz="600" dirty="0">
                <a:solidFill>
                  <a:schemeClr val="tx1"/>
                </a:solidFill>
              </a:rPr>
              <a:t>© 2021 BAE Systems. All Rights Reserved.</a:t>
            </a:r>
          </a:p>
          <a:p>
            <a:pPr>
              <a:spcAft>
                <a:spcPts val="0"/>
              </a:spcAft>
              <a:tabLst>
                <a:tab pos="269875" algn="l"/>
              </a:tabLst>
            </a:pPr>
            <a:r>
              <a:rPr lang="en-GB" sz="600" dirty="0">
                <a:solidFill>
                  <a:schemeClr val="tx1"/>
                </a:solidFill>
              </a:rPr>
              <a:t>BAE SYSTEMS is a registered trademark.</a:t>
            </a:r>
          </a:p>
        </p:txBody>
      </p:sp>
      <p:sp>
        <p:nvSpPr>
          <p:cNvPr id="4" name="Title Placeholder 3">
            <a:extLst>
              <a:ext uri="{FF2B5EF4-FFF2-40B4-BE49-F238E27FC236}">
                <a16:creationId xmlns:a16="http://schemas.microsoft.com/office/drawing/2014/main" id="{72126F2A-66DE-4F4C-BEA1-92E09399A08C}"/>
              </a:ext>
            </a:extLst>
          </p:cNvPr>
          <p:cNvSpPr>
            <a:spLocks noGrp="1"/>
          </p:cNvSpPr>
          <p:nvPr>
            <p:ph type="title"/>
            <p:custDataLst>
              <p:tags r:id="rId26"/>
            </p:custDataLst>
          </p:nvPr>
        </p:nvSpPr>
        <p:spPr>
          <a:xfrm>
            <a:off x="757840" y="440058"/>
            <a:ext cx="11181748" cy="822677"/>
          </a:xfrm>
          <a:prstGeom prst="rect">
            <a:avLst/>
          </a:prstGeom>
        </p:spPr>
        <p:txBody>
          <a:bodyPr vert="horz" lIns="0" tIns="0" rIns="0" bIns="0" rtlCol="0" anchor="b" anchorCtr="0">
            <a:noAutofit/>
          </a:bodyPr>
          <a:lstStyle/>
          <a:p>
            <a:r>
              <a:rPr lang="en-US" smtClean="0"/>
              <a:t>Click to edit Master title style</a:t>
            </a:r>
            <a:endParaRPr lang="en-GB" dirty="0"/>
          </a:p>
        </p:txBody>
      </p:sp>
      <p:sp>
        <p:nvSpPr>
          <p:cNvPr id="7" name="Guides" hidden="1">
            <a:extLst>
              <a:ext uri="{FF2B5EF4-FFF2-40B4-BE49-F238E27FC236}">
                <a16:creationId xmlns:a16="http://schemas.microsoft.com/office/drawing/2014/main" id="{4B2636E2-FB6C-49C7-B073-D3D2F1B1C8EF}"/>
              </a:ext>
            </a:extLst>
          </p:cNvPr>
          <p:cNvSpPr/>
          <p:nvPr userDrawn="1">
            <p:custDataLst>
              <p:tags r:id="rId27"/>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25" name="Graphic 24">
            <a:extLst>
              <a:ext uri="{FF2B5EF4-FFF2-40B4-BE49-F238E27FC236}">
                <a16:creationId xmlns:a16="http://schemas.microsoft.com/office/drawing/2014/main" id="{A9490DC0-5D8A-4FBC-8596-57132CA5415A}"/>
              </a:ext>
            </a:extLst>
          </p:cNvPr>
          <p:cNvPicPr>
            <a:picLocks noChangeAspect="1"/>
          </p:cNvPicPr>
          <p:nvPr userDrawn="1"/>
        </p:nvPicPr>
        <p:blipFill>
          <a:blip r:embed="rId28" cstate="hqprint">
            <a:extLst>
              <a:ext uri="{28A0092B-C50C-407E-A947-70E740481C1C}">
                <a14:useLocalDpi xmlns:a14="http://schemas.microsoft.com/office/drawing/2010/main" val="0"/>
              </a:ext>
              <a:ext uri="{96DAC541-7B7A-43D3-8B79-37D633B846F1}">
                <asvg:svgBlip xmlns="" xmlns:asvg="http://schemas.microsoft.com/office/drawing/2016/SVG/main" r:embed="rId30"/>
              </a:ext>
            </a:extLst>
          </a:blip>
          <a:stretch>
            <a:fillRect/>
          </a:stretch>
        </p:blipFill>
        <p:spPr>
          <a:xfrm>
            <a:off x="10307087" y="6350277"/>
            <a:ext cx="1634113" cy="252424"/>
          </a:xfrm>
          <a:prstGeom prst="rect">
            <a:avLst/>
          </a:prstGeom>
        </p:spPr>
      </p:pic>
      <p:sp>
        <p:nvSpPr>
          <p:cNvPr id="9" name="TextBox 8"/>
          <p:cNvSpPr txBox="1"/>
          <p:nvPr userDrawn="1"/>
        </p:nvSpPr>
        <p:spPr>
          <a:xfrm>
            <a:off x="5598925" y="6350277"/>
            <a:ext cx="1499578" cy="184666"/>
          </a:xfrm>
          <a:prstGeom prst="rect">
            <a:avLst/>
          </a:prstGeom>
          <a:noFill/>
        </p:spPr>
        <p:txBody>
          <a:bodyPr wrap="none" lIns="0" tIns="0" rIns="0" bIns="0" rtlCol="0">
            <a:spAutoFit/>
          </a:bodyPr>
          <a:lstStyle/>
          <a:p>
            <a:pPr algn="l"/>
            <a:r>
              <a:rPr lang="en-GB" sz="1200" dirty="0" smtClean="0"/>
              <a:t>BAE</a:t>
            </a:r>
            <a:r>
              <a:rPr lang="en-GB" sz="1200" baseline="0" dirty="0" smtClean="0"/>
              <a:t> Systems Proprietary</a:t>
            </a:r>
            <a:endParaRPr lang="en-GB" sz="1200" dirty="0" smtClean="0"/>
          </a:p>
        </p:txBody>
      </p:sp>
    </p:spTree>
    <p:extLst>
      <p:ext uri="{BB962C8B-B14F-4D97-AF65-F5344CB8AC3E}">
        <p14:creationId xmlns:p14="http://schemas.microsoft.com/office/powerpoint/2010/main" val="1021459770"/>
      </p:ext>
    </p:extLst>
  </p:cSld>
  <p:clrMap bg1="lt1" tx1="dk1" bg2="lt2" tx2="dk2" accent1="accent1" accent2="accent2" accent3="accent3" accent4="accent4" accent5="accent5" accent6="accent6" hlink="hlink" folHlink="folHlink"/>
  <p:sldLayoutIdLst>
    <p:sldLayoutId id="2147483741" r:id="rId1"/>
    <p:sldLayoutId id="2147483739" r:id="rId2"/>
    <p:sldLayoutId id="2147483738" r:id="rId3"/>
    <p:sldLayoutId id="2147483740" r:id="rId4"/>
    <p:sldLayoutId id="2147483744" r:id="rId5"/>
    <p:sldLayoutId id="2147483742" r:id="rId6"/>
    <p:sldLayoutId id="2147483752" r:id="rId7"/>
    <p:sldLayoutId id="2147483753" r:id="rId8"/>
    <p:sldLayoutId id="2147483754" r:id="rId9"/>
    <p:sldLayoutId id="2147483756" r:id="rId10"/>
    <p:sldLayoutId id="2147483757" r:id="rId11"/>
    <p:sldLayoutId id="2147483763" r:id="rId12"/>
    <p:sldLayoutId id="2147483768" r:id="rId13"/>
    <p:sldLayoutId id="2147483761" r:id="rId14"/>
    <p:sldLayoutId id="2147483745" r:id="rId15"/>
    <p:sldLayoutId id="2147483746" r:id="rId16"/>
    <p:sldLayoutId id="2147483747" r:id="rId17"/>
    <p:sldLayoutId id="2147483749" r:id="rId18"/>
    <p:sldLayoutId id="2147483750" r:id="rId19"/>
    <p:sldLayoutId id="2147483766" r:id="rId20"/>
    <p:sldLayoutId id="2147483767" r:id="rId21"/>
    <p:sldLayoutId id="2147483751" r:id="rId22"/>
    <p:sldLayoutId id="2147483760" r:id="rId23"/>
  </p:sldLayoutIdLst>
  <p:hf hdr="0" ftr="0" dt="0"/>
  <p:txStyles>
    <p:titleStyle>
      <a:lvl1pPr algn="l" defTabSz="914348"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52000" indent="-252000" algn="l" defTabSz="914348" rtl="0" eaLnBrk="1" latinLnBrk="0" hangingPunct="1">
        <a:lnSpc>
          <a:spcPct val="98000"/>
        </a:lnSpc>
        <a:spcBef>
          <a:spcPts val="1000"/>
        </a:spcBef>
        <a:buClr>
          <a:schemeClr val="tx2"/>
        </a:buClr>
        <a:buFont typeface="Arial" panose="020B0604020202020204" pitchFamily="34" charset="0"/>
        <a:buChar char="•"/>
        <a:defRPr sz="2000" b="0" kern="1200">
          <a:solidFill>
            <a:schemeClr val="tx1"/>
          </a:solidFill>
          <a:latin typeface="+mn-lt"/>
          <a:ea typeface="+mn-ea"/>
          <a:cs typeface="+mn-cs"/>
        </a:defRPr>
      </a:lvl1pPr>
      <a:lvl2pPr marL="252000" indent="-252000" algn="l" defTabSz="914348" rtl="0" eaLnBrk="1" latinLnBrk="0" hangingPunct="1">
        <a:lnSpc>
          <a:spcPct val="98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2pPr>
      <a:lvl3pPr marL="252000" indent="-252000" algn="l" defTabSz="914348" rtl="0" eaLnBrk="1" latinLnBrk="0" hangingPunct="1">
        <a:lnSpc>
          <a:spcPct val="98000"/>
        </a:lnSpc>
        <a:spcBef>
          <a:spcPts val="600"/>
        </a:spcBef>
        <a:buClr>
          <a:schemeClr val="tx2"/>
        </a:buClr>
        <a:buFont typeface="Arial" panose="020B0604020202020204" pitchFamily="34" charset="0"/>
        <a:buChar char="•"/>
        <a:defRPr sz="1600" kern="1200">
          <a:solidFill>
            <a:schemeClr val="tx1"/>
          </a:solidFill>
          <a:latin typeface="+mn-lt"/>
          <a:ea typeface="+mn-ea"/>
          <a:cs typeface="+mn-cs"/>
        </a:defRPr>
      </a:lvl3pPr>
      <a:lvl4pPr marL="504000" indent="-252000" algn="l" defTabSz="914348" rtl="0" eaLnBrk="1" latinLnBrk="0" hangingPunct="1">
        <a:lnSpc>
          <a:spcPct val="98000"/>
        </a:lnSpc>
        <a:spcBef>
          <a:spcPts val="600"/>
        </a:spcBef>
        <a:buClr>
          <a:schemeClr val="tx2"/>
        </a:buClr>
        <a:buFont typeface="Arial" panose="020B0604020202020204" pitchFamily="34" charset="0"/>
        <a:buChar char="•"/>
        <a:defRPr sz="1600" kern="1200">
          <a:solidFill>
            <a:schemeClr val="tx1"/>
          </a:solidFill>
          <a:latin typeface="+mn-lt"/>
          <a:ea typeface="+mn-ea"/>
          <a:cs typeface="+mn-cs"/>
        </a:defRPr>
      </a:lvl4pPr>
      <a:lvl5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5pPr>
      <a:lvl6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6pPr>
      <a:lvl7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7pPr>
      <a:lvl8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8pPr>
      <a:lvl9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348" rtl="0" eaLnBrk="1" latinLnBrk="0" hangingPunct="1">
        <a:defRPr sz="1800" kern="1200">
          <a:solidFill>
            <a:schemeClr val="tx1"/>
          </a:solidFill>
          <a:latin typeface="+mn-lt"/>
          <a:ea typeface="+mn-ea"/>
          <a:cs typeface="+mn-cs"/>
        </a:defRPr>
      </a:lvl1pPr>
      <a:lvl2pPr marL="457174"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21" algn="l" defTabSz="914348" rtl="0" eaLnBrk="1" latinLnBrk="0" hangingPunct="1">
        <a:defRPr sz="1800" kern="1200">
          <a:solidFill>
            <a:schemeClr val="tx1"/>
          </a:solidFill>
          <a:latin typeface="+mn-lt"/>
          <a:ea typeface="+mn-ea"/>
          <a:cs typeface="+mn-cs"/>
        </a:defRPr>
      </a:lvl4pPr>
      <a:lvl5pPr marL="1828695" algn="l" defTabSz="914348" rtl="0" eaLnBrk="1" latinLnBrk="0" hangingPunct="1">
        <a:defRPr sz="1800" kern="1200">
          <a:solidFill>
            <a:schemeClr val="tx1"/>
          </a:solidFill>
          <a:latin typeface="+mn-lt"/>
          <a:ea typeface="+mn-ea"/>
          <a:cs typeface="+mn-cs"/>
        </a:defRPr>
      </a:lvl5pPr>
      <a:lvl6pPr marL="2285869" algn="l" defTabSz="914348" rtl="0" eaLnBrk="1" latinLnBrk="0" hangingPunct="1">
        <a:defRPr sz="1800" kern="1200">
          <a:solidFill>
            <a:schemeClr val="tx1"/>
          </a:solidFill>
          <a:latin typeface="+mn-lt"/>
          <a:ea typeface="+mn-ea"/>
          <a:cs typeface="+mn-cs"/>
        </a:defRPr>
      </a:lvl6pPr>
      <a:lvl7pPr marL="2743043" algn="l" defTabSz="914348" rtl="0" eaLnBrk="1" latinLnBrk="0" hangingPunct="1">
        <a:defRPr sz="1800" kern="1200">
          <a:solidFill>
            <a:schemeClr val="tx1"/>
          </a:solidFill>
          <a:latin typeface="+mn-lt"/>
          <a:ea typeface="+mn-ea"/>
          <a:cs typeface="+mn-cs"/>
        </a:defRPr>
      </a:lvl7pPr>
      <a:lvl8pPr marL="3200217" algn="l" defTabSz="914348" rtl="0" eaLnBrk="1" latinLnBrk="0" hangingPunct="1">
        <a:defRPr sz="1800" kern="1200">
          <a:solidFill>
            <a:schemeClr val="tx1"/>
          </a:solidFill>
          <a:latin typeface="+mn-lt"/>
          <a:ea typeface="+mn-ea"/>
          <a:cs typeface="+mn-cs"/>
        </a:defRPr>
      </a:lvl8pPr>
      <a:lvl9pPr marL="3657390" algn="l" defTabSz="91434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533DEE-4640-4FAB-964F-91FD6C20D7CC}"/>
              </a:ext>
            </a:extLst>
          </p:cNvPr>
          <p:cNvSpPr>
            <a:spLocks noGrp="1"/>
          </p:cNvSpPr>
          <p:nvPr>
            <p:ph type="body" idx="1"/>
            <p:custDataLst>
              <p:tags r:id="rId35"/>
            </p:custDataLst>
          </p:nvPr>
        </p:nvSpPr>
        <p:spPr>
          <a:xfrm>
            <a:off x="759679" y="1619250"/>
            <a:ext cx="11181521" cy="44827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0A6052D5-8322-44E6-8422-6FE86DCB9465}"/>
              </a:ext>
            </a:extLst>
          </p:cNvPr>
          <p:cNvSpPr>
            <a:spLocks noGrp="1"/>
          </p:cNvSpPr>
          <p:nvPr>
            <p:ph type="sldNum" sz="quarter" idx="4"/>
          </p:nvPr>
        </p:nvSpPr>
        <p:spPr>
          <a:xfrm>
            <a:off x="11576984" y="250629"/>
            <a:ext cx="364217" cy="126000"/>
          </a:xfrm>
          <a:prstGeom prst="rect">
            <a:avLst/>
          </a:prstGeom>
        </p:spPr>
        <p:txBody>
          <a:bodyPr vert="horz" lIns="0" tIns="0" rIns="0" bIns="0" rtlCol="0" anchor="ctr"/>
          <a:lstStyle>
            <a:lvl1pPr algn="r">
              <a:defRPr sz="1200">
                <a:solidFill>
                  <a:schemeClr val="tx1"/>
                </a:solidFill>
              </a:defRPr>
            </a:lvl1pPr>
          </a:lstStyle>
          <a:p>
            <a:fld id="{9091399C-B5EF-49C7-B81A-539AE2F27BD0}" type="slidenum">
              <a:rPr lang="en-GB" smtClean="0"/>
              <a:pPr/>
              <a:t>‹#›</a:t>
            </a:fld>
            <a:endParaRPr lang="en-GB" dirty="0"/>
          </a:p>
        </p:txBody>
      </p:sp>
      <p:sp>
        <p:nvSpPr>
          <p:cNvPr id="24" name="Rectangle 23">
            <a:extLst>
              <a:ext uri="{FF2B5EF4-FFF2-40B4-BE49-F238E27FC236}">
                <a16:creationId xmlns:a16="http://schemas.microsoft.com/office/drawing/2014/main" id="{86763DBB-2D5C-462E-8FA3-DD827D3FAD36}"/>
              </a:ext>
            </a:extLst>
          </p:cNvPr>
          <p:cNvSpPr/>
          <p:nvPr userDrawn="1"/>
        </p:nvSpPr>
        <p:spPr>
          <a:xfrm>
            <a:off x="250800" y="6333288"/>
            <a:ext cx="1638000" cy="289823"/>
          </a:xfrm>
          <a:prstGeom prst="rect">
            <a:avLst/>
          </a:prstGeom>
        </p:spPr>
        <p:txBody>
          <a:bodyPr wrap="square" lIns="0" tIns="0" rIns="0" bIns="0" anchor="ctr">
            <a:noAutofit/>
          </a:bodyPr>
          <a:lstStyle/>
          <a:p>
            <a:pPr>
              <a:spcAft>
                <a:spcPts val="0"/>
              </a:spcAft>
              <a:tabLst>
                <a:tab pos="269875" algn="l"/>
              </a:tabLst>
            </a:pPr>
            <a:r>
              <a:rPr lang="en-GB" sz="600" dirty="0">
                <a:solidFill>
                  <a:schemeClr val="tx1"/>
                </a:solidFill>
              </a:rPr>
              <a:t>© 2022 BAE Systems. All Rights Reserved.</a:t>
            </a:r>
          </a:p>
          <a:p>
            <a:pPr>
              <a:spcAft>
                <a:spcPts val="0"/>
              </a:spcAft>
              <a:tabLst>
                <a:tab pos="269875" algn="l"/>
              </a:tabLst>
            </a:pPr>
            <a:r>
              <a:rPr lang="en-GB" sz="600" dirty="0">
                <a:solidFill>
                  <a:schemeClr val="tx1"/>
                </a:solidFill>
              </a:rPr>
              <a:t>BAE SYSTEMS is a registered trademark.</a:t>
            </a:r>
          </a:p>
        </p:txBody>
      </p:sp>
      <p:sp>
        <p:nvSpPr>
          <p:cNvPr id="4" name="Title Placeholder 3">
            <a:extLst>
              <a:ext uri="{FF2B5EF4-FFF2-40B4-BE49-F238E27FC236}">
                <a16:creationId xmlns:a16="http://schemas.microsoft.com/office/drawing/2014/main" id="{72126F2A-66DE-4F4C-BEA1-92E09399A08C}"/>
              </a:ext>
            </a:extLst>
          </p:cNvPr>
          <p:cNvSpPr>
            <a:spLocks noGrp="1"/>
          </p:cNvSpPr>
          <p:nvPr>
            <p:ph type="title"/>
            <p:custDataLst>
              <p:tags r:id="rId36"/>
            </p:custDataLst>
          </p:nvPr>
        </p:nvSpPr>
        <p:spPr>
          <a:xfrm>
            <a:off x="757840" y="440058"/>
            <a:ext cx="11181748" cy="822677"/>
          </a:xfrm>
          <a:prstGeom prst="rect">
            <a:avLst/>
          </a:prstGeom>
        </p:spPr>
        <p:txBody>
          <a:bodyPr vert="horz" lIns="0" tIns="0" rIns="0" bIns="0" rtlCol="0" anchor="b" anchorCtr="0">
            <a:noAutofit/>
          </a:bodyPr>
          <a:lstStyle/>
          <a:p>
            <a:r>
              <a:rPr lang="en-US"/>
              <a:t>Click to edit Master title style</a:t>
            </a:r>
            <a:endParaRPr lang="en-GB" dirty="0"/>
          </a:p>
        </p:txBody>
      </p:sp>
      <p:sp>
        <p:nvSpPr>
          <p:cNvPr id="7" name="Guides" hidden="1">
            <a:extLst>
              <a:ext uri="{FF2B5EF4-FFF2-40B4-BE49-F238E27FC236}">
                <a16:creationId xmlns:a16="http://schemas.microsoft.com/office/drawing/2014/main" id="{4B2636E2-FB6C-49C7-B073-D3D2F1B1C8EF}"/>
              </a:ext>
            </a:extLst>
          </p:cNvPr>
          <p:cNvSpPr/>
          <p:nvPr userDrawn="1">
            <p:custDataLst>
              <p:tags r:id="rId37"/>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25" name="Graphic 24">
            <a:extLst>
              <a:ext uri="{FF2B5EF4-FFF2-40B4-BE49-F238E27FC236}">
                <a16:creationId xmlns:a16="http://schemas.microsoft.com/office/drawing/2014/main" id="{A9490DC0-5D8A-4FBC-8596-57132CA5415A}"/>
              </a:ext>
            </a:extLst>
          </p:cNvPr>
          <p:cNvPicPr>
            <a:picLocks noChangeAspect="1"/>
          </p:cNvPicPr>
          <p:nvPr userDrawn="1"/>
        </p:nvPicPr>
        <p:blipFill>
          <a:blip r:embed="rId38" cstate="email">
            <a:extLst>
              <a:ext uri="{28A0092B-C50C-407E-A947-70E740481C1C}">
                <a14:useLocalDpi xmlns:a14="http://schemas.microsoft.com/office/drawing/2010/main"/>
              </a:ext>
              <a:ext uri="{96DAC541-7B7A-43D3-8B79-37D633B846F1}">
                <asvg:svgBlip xmlns:asvg="http://schemas.microsoft.com/office/drawing/2016/SVG/main" xmlns="" r:embed="rId39"/>
              </a:ext>
            </a:extLst>
          </a:blip>
          <a:stretch>
            <a:fillRect/>
          </a:stretch>
        </p:blipFill>
        <p:spPr>
          <a:xfrm>
            <a:off x="10307087" y="6350277"/>
            <a:ext cx="1634113" cy="252424"/>
          </a:xfrm>
          <a:prstGeom prst="rect">
            <a:avLst/>
          </a:prstGeom>
        </p:spPr>
      </p:pic>
      <p:sp>
        <p:nvSpPr>
          <p:cNvPr id="8" name="TextBox 7"/>
          <p:cNvSpPr txBox="1"/>
          <p:nvPr userDrawn="1"/>
        </p:nvSpPr>
        <p:spPr>
          <a:xfrm>
            <a:off x="5716889" y="113994"/>
            <a:ext cx="758221" cy="184666"/>
          </a:xfrm>
          <a:prstGeom prst="rect">
            <a:avLst/>
          </a:prstGeom>
          <a:noFill/>
        </p:spPr>
        <p:txBody>
          <a:bodyPr wrap="none" lIns="0" tIns="0" rIns="0" bIns="0" rtlCol="0">
            <a:spAutoFit/>
          </a:bodyPr>
          <a:lstStyle/>
          <a:p>
            <a:pPr algn="l"/>
            <a:r>
              <a:rPr lang="en-GB" sz="1200" dirty="0" smtClean="0"/>
              <a:t>UK OFFICIAL</a:t>
            </a:r>
          </a:p>
        </p:txBody>
      </p:sp>
      <p:sp>
        <p:nvSpPr>
          <p:cNvPr id="9" name="TextBox 8"/>
          <p:cNvSpPr txBox="1"/>
          <p:nvPr userDrawn="1"/>
        </p:nvSpPr>
        <p:spPr>
          <a:xfrm>
            <a:off x="5598925" y="6350277"/>
            <a:ext cx="1499578" cy="184666"/>
          </a:xfrm>
          <a:prstGeom prst="rect">
            <a:avLst/>
          </a:prstGeom>
          <a:noFill/>
        </p:spPr>
        <p:txBody>
          <a:bodyPr wrap="none" lIns="0" tIns="0" rIns="0" bIns="0" rtlCol="0">
            <a:spAutoFit/>
          </a:bodyPr>
          <a:lstStyle/>
          <a:p>
            <a:pPr algn="l"/>
            <a:r>
              <a:rPr lang="en-GB" sz="1200" dirty="0" smtClean="0"/>
              <a:t>BAE</a:t>
            </a:r>
            <a:r>
              <a:rPr lang="en-GB" sz="1200" baseline="0" dirty="0" smtClean="0"/>
              <a:t> Systems Proprietary</a:t>
            </a:r>
            <a:endParaRPr lang="en-GB" sz="1200" dirty="0" smtClean="0"/>
          </a:p>
        </p:txBody>
      </p:sp>
    </p:spTree>
    <p:extLst>
      <p:ext uri="{BB962C8B-B14F-4D97-AF65-F5344CB8AC3E}">
        <p14:creationId xmlns:p14="http://schemas.microsoft.com/office/powerpoint/2010/main" val="299135862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Lst>
  <p:timing>
    <p:tnLst>
      <p:par>
        <p:cTn id="1" dur="indefinite" restart="never" nodeType="tmRoot"/>
      </p:par>
    </p:tnLst>
  </p:timing>
  <p:hf hdr="0" ftr="0" dt="0"/>
  <p:txStyles>
    <p:titleStyle>
      <a:lvl1pPr algn="l" defTabSz="914348"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52000" indent="-252000" algn="l" defTabSz="914348" rtl="0" eaLnBrk="1" latinLnBrk="0" hangingPunct="1">
        <a:lnSpc>
          <a:spcPct val="98000"/>
        </a:lnSpc>
        <a:spcBef>
          <a:spcPts val="1000"/>
        </a:spcBef>
        <a:buClr>
          <a:schemeClr val="tx2"/>
        </a:buClr>
        <a:buFont typeface="Arial" panose="020B0604020202020204" pitchFamily="34" charset="0"/>
        <a:buChar char="•"/>
        <a:defRPr sz="2000" b="0" kern="1200">
          <a:solidFill>
            <a:schemeClr val="tx1"/>
          </a:solidFill>
          <a:latin typeface="+mn-lt"/>
          <a:ea typeface="+mn-ea"/>
          <a:cs typeface="+mn-cs"/>
        </a:defRPr>
      </a:lvl1pPr>
      <a:lvl2pPr marL="252000" indent="-252000" algn="l" defTabSz="914348" rtl="0" eaLnBrk="1" latinLnBrk="0" hangingPunct="1">
        <a:lnSpc>
          <a:spcPct val="98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2pPr>
      <a:lvl3pPr marL="252000" indent="-252000" algn="l" defTabSz="914348" rtl="0" eaLnBrk="1" latinLnBrk="0" hangingPunct="1">
        <a:lnSpc>
          <a:spcPct val="98000"/>
        </a:lnSpc>
        <a:spcBef>
          <a:spcPts val="600"/>
        </a:spcBef>
        <a:buClr>
          <a:schemeClr val="tx2"/>
        </a:buClr>
        <a:buFont typeface="Arial" panose="020B0604020202020204" pitchFamily="34" charset="0"/>
        <a:buChar char="•"/>
        <a:defRPr sz="1600" kern="1200">
          <a:solidFill>
            <a:schemeClr val="tx1"/>
          </a:solidFill>
          <a:latin typeface="+mn-lt"/>
          <a:ea typeface="+mn-ea"/>
          <a:cs typeface="+mn-cs"/>
        </a:defRPr>
      </a:lvl3pPr>
      <a:lvl4pPr marL="504000" indent="-252000" algn="l" defTabSz="914348" rtl="0" eaLnBrk="1" latinLnBrk="0" hangingPunct="1">
        <a:lnSpc>
          <a:spcPct val="98000"/>
        </a:lnSpc>
        <a:spcBef>
          <a:spcPts val="600"/>
        </a:spcBef>
        <a:buClr>
          <a:schemeClr val="tx2"/>
        </a:buClr>
        <a:buFont typeface="Arial" panose="020B0604020202020204" pitchFamily="34" charset="0"/>
        <a:buChar char="•"/>
        <a:defRPr sz="1600" kern="1200">
          <a:solidFill>
            <a:schemeClr val="tx1"/>
          </a:solidFill>
          <a:latin typeface="+mn-lt"/>
          <a:ea typeface="+mn-ea"/>
          <a:cs typeface="+mn-cs"/>
        </a:defRPr>
      </a:lvl4pPr>
      <a:lvl5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5pPr>
      <a:lvl6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6pPr>
      <a:lvl7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7pPr>
      <a:lvl8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8pPr>
      <a:lvl9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348" rtl="0" eaLnBrk="1" latinLnBrk="0" hangingPunct="1">
        <a:defRPr sz="1800" kern="1200">
          <a:solidFill>
            <a:schemeClr val="tx1"/>
          </a:solidFill>
          <a:latin typeface="+mn-lt"/>
          <a:ea typeface="+mn-ea"/>
          <a:cs typeface="+mn-cs"/>
        </a:defRPr>
      </a:lvl1pPr>
      <a:lvl2pPr marL="457174"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21" algn="l" defTabSz="914348" rtl="0" eaLnBrk="1" latinLnBrk="0" hangingPunct="1">
        <a:defRPr sz="1800" kern="1200">
          <a:solidFill>
            <a:schemeClr val="tx1"/>
          </a:solidFill>
          <a:latin typeface="+mn-lt"/>
          <a:ea typeface="+mn-ea"/>
          <a:cs typeface="+mn-cs"/>
        </a:defRPr>
      </a:lvl4pPr>
      <a:lvl5pPr marL="1828695" algn="l" defTabSz="914348" rtl="0" eaLnBrk="1" latinLnBrk="0" hangingPunct="1">
        <a:defRPr sz="1800" kern="1200">
          <a:solidFill>
            <a:schemeClr val="tx1"/>
          </a:solidFill>
          <a:latin typeface="+mn-lt"/>
          <a:ea typeface="+mn-ea"/>
          <a:cs typeface="+mn-cs"/>
        </a:defRPr>
      </a:lvl5pPr>
      <a:lvl6pPr marL="2285869" algn="l" defTabSz="914348" rtl="0" eaLnBrk="1" latinLnBrk="0" hangingPunct="1">
        <a:defRPr sz="1800" kern="1200">
          <a:solidFill>
            <a:schemeClr val="tx1"/>
          </a:solidFill>
          <a:latin typeface="+mn-lt"/>
          <a:ea typeface="+mn-ea"/>
          <a:cs typeface="+mn-cs"/>
        </a:defRPr>
      </a:lvl6pPr>
      <a:lvl7pPr marL="2743043" algn="l" defTabSz="914348" rtl="0" eaLnBrk="1" latinLnBrk="0" hangingPunct="1">
        <a:defRPr sz="1800" kern="1200">
          <a:solidFill>
            <a:schemeClr val="tx1"/>
          </a:solidFill>
          <a:latin typeface="+mn-lt"/>
          <a:ea typeface="+mn-ea"/>
          <a:cs typeface="+mn-cs"/>
        </a:defRPr>
      </a:lvl7pPr>
      <a:lvl8pPr marL="3200217" algn="l" defTabSz="914348" rtl="0" eaLnBrk="1" latinLnBrk="0" hangingPunct="1">
        <a:defRPr sz="1800" kern="1200">
          <a:solidFill>
            <a:schemeClr val="tx1"/>
          </a:solidFill>
          <a:latin typeface="+mn-lt"/>
          <a:ea typeface="+mn-ea"/>
          <a:cs typeface="+mn-cs"/>
        </a:defRPr>
      </a:lvl8pPr>
      <a:lvl9pPr marL="3657390" algn="l" defTabSz="91434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8.png"/><Relationship Id="rId1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15.xml"/><Relationship Id="rId16" Type="http://schemas.microsoft.com/office/2007/relationships/hdphoto" Target="../media/hdphoto5.wdp"/><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9.wdp"/><Relationship Id="rId3" Type="http://schemas.openxmlformats.org/officeDocument/2006/relationships/image" Target="../media/image32.jpeg"/><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34.jpeg"/><Relationship Id="rId11" Type="http://schemas.microsoft.com/office/2007/relationships/hdphoto" Target="../media/hdphoto8.wdp"/><Relationship Id="rId5" Type="http://schemas.microsoft.com/office/2007/relationships/hdphoto" Target="../media/hdphoto6.wdp"/><Relationship Id="rId10" Type="http://schemas.openxmlformats.org/officeDocument/2006/relationships/image" Target="../media/image37.png"/><Relationship Id="rId4" Type="http://schemas.openxmlformats.org/officeDocument/2006/relationships/image" Target="../media/image33.png"/><Relationship Id="rId9" Type="http://schemas.microsoft.com/office/2007/relationships/hdphoto" Target="../media/hdphoto7.wdp"/></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9.png"/><Relationship Id="rId18" Type="http://schemas.openxmlformats.org/officeDocument/2006/relationships/image" Target="../media/image15.png"/><Relationship Id="rId3" Type="http://schemas.openxmlformats.org/officeDocument/2006/relationships/image" Target="../media/image7.png"/><Relationship Id="rId7" Type="http://schemas.microsoft.com/office/2007/relationships/hdphoto" Target="../media/hdphoto10.wdp"/><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notesSlide" Target="../notesSlides/notesSlide17.xml"/><Relationship Id="rId16" Type="http://schemas.microsoft.com/office/2007/relationships/hdphoto" Target="../media/hdphoto14.wdp"/><Relationship Id="rId20" Type="http://schemas.microsoft.com/office/2007/relationships/hdphoto" Target="../media/hdphoto15.wdp"/><Relationship Id="rId1" Type="http://schemas.openxmlformats.org/officeDocument/2006/relationships/slideLayout" Target="../slideLayouts/slideLayout23.xml"/><Relationship Id="rId6" Type="http://schemas.openxmlformats.org/officeDocument/2006/relationships/image" Target="../media/image9.png"/><Relationship Id="rId11" Type="http://schemas.microsoft.com/office/2007/relationships/hdphoto" Target="../media/hdphoto12.wdp"/><Relationship Id="rId5" Type="http://schemas.openxmlformats.org/officeDocument/2006/relationships/image" Target="../media/image8.png"/><Relationship Id="rId15" Type="http://schemas.openxmlformats.org/officeDocument/2006/relationships/image" Target="../media/image40.png"/><Relationship Id="rId10" Type="http://schemas.openxmlformats.org/officeDocument/2006/relationships/image" Target="../media/image16.png"/><Relationship Id="rId19" Type="http://schemas.openxmlformats.org/officeDocument/2006/relationships/image" Target="../media/image41.png"/><Relationship Id="rId4" Type="http://schemas.openxmlformats.org/officeDocument/2006/relationships/image" Target="../media/image11.png"/><Relationship Id="rId9" Type="http://schemas.microsoft.com/office/2007/relationships/hdphoto" Target="../media/hdphoto11.wdp"/><Relationship Id="rId14" Type="http://schemas.microsoft.com/office/2007/relationships/hdphoto" Target="../media/hdphoto1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09263-E6C0-C04A-B470-57C5084795D8}"/>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1399C-B5EF-49C7-B81A-539AE2F27BD0}" type="slidenum">
              <a:rPr kumimoji="0" lang="en-GB" sz="1200" b="0" i="0" u="none" strike="noStrike" kern="1200" cap="none" spc="0" normalizeH="0" baseline="0" noProof="0" smtClean="0">
                <a:ln>
                  <a:noFill/>
                </a:ln>
                <a:solidFill>
                  <a:srgbClr val="2D3033"/>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2D3033"/>
              </a:solidFill>
              <a:effectLst/>
              <a:uLnTx/>
              <a:uFillTx/>
              <a:latin typeface="Calibri Light"/>
              <a:ea typeface="+mn-ea"/>
              <a:cs typeface="+mn-cs"/>
            </a:endParaRPr>
          </a:p>
        </p:txBody>
      </p:sp>
      <p:sp>
        <p:nvSpPr>
          <p:cNvPr id="3" name="Text Placeholder 2">
            <a:extLst>
              <a:ext uri="{FF2B5EF4-FFF2-40B4-BE49-F238E27FC236}">
                <a16:creationId xmlns:a16="http://schemas.microsoft.com/office/drawing/2014/main" id="{AE7AD99A-CDE2-954B-89C2-4891D701A145}"/>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17A957E6-5E66-0441-BC19-1234BAC4688B}"/>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39170D60-F5EA-C548-89F7-C64C75129587}"/>
              </a:ext>
            </a:extLst>
          </p:cNvPr>
          <p:cNvSpPr>
            <a:spLocks noGrp="1"/>
          </p:cNvSpPr>
          <p:nvPr>
            <p:ph type="body" sz="quarter" idx="17"/>
          </p:nvPr>
        </p:nvSpPr>
        <p:spPr/>
        <p:txBody>
          <a:bodyPr/>
          <a:lstStyle/>
          <a:p>
            <a:r>
              <a:rPr lang="en-GB" dirty="0" smtClean="0"/>
              <a:t>Clarice Chung, </a:t>
            </a:r>
            <a:r>
              <a:rPr lang="en-GB" dirty="0"/>
              <a:t>BAE Systems </a:t>
            </a:r>
            <a:r>
              <a:rPr lang="en-GB" dirty="0" smtClean="0"/>
              <a:t>CORDA</a:t>
            </a:r>
          </a:p>
          <a:p>
            <a:r>
              <a:rPr lang="en-GB" dirty="0" smtClean="0"/>
              <a:t>July 2023</a:t>
            </a:r>
            <a:endParaRPr lang="en-GB" dirty="0"/>
          </a:p>
        </p:txBody>
      </p:sp>
      <p:sp>
        <p:nvSpPr>
          <p:cNvPr id="6" name="Title 5">
            <a:extLst>
              <a:ext uri="{FF2B5EF4-FFF2-40B4-BE49-F238E27FC236}">
                <a16:creationId xmlns:a16="http://schemas.microsoft.com/office/drawing/2014/main" id="{6951CD66-4B5D-7D4A-8A3E-C9DD6C70BFF4}"/>
              </a:ext>
            </a:extLst>
          </p:cNvPr>
          <p:cNvSpPr>
            <a:spLocks noGrp="1"/>
          </p:cNvSpPr>
          <p:nvPr>
            <p:ph type="title"/>
          </p:nvPr>
        </p:nvSpPr>
        <p:spPr/>
        <p:txBody>
          <a:bodyPr/>
          <a:lstStyle/>
          <a:p>
            <a:r>
              <a:rPr lang="en-GB" sz="2400" dirty="0"/>
              <a:t>Electric UAVs: Lessons from collaborative multi-supplier utility studies </a:t>
            </a:r>
            <a:endParaRPr lang="en-US" sz="2400" dirty="0"/>
          </a:p>
        </p:txBody>
      </p:sp>
      <p:pic>
        <p:nvPicPr>
          <p:cNvPr id="10" name="Picture Placeholder 9"/>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l="33778" r="23650"/>
          <a:stretch/>
        </p:blipFill>
        <p:spPr>
          <a:xfrm>
            <a:off x="6865720" y="939064"/>
            <a:ext cx="4285151" cy="4675071"/>
          </a:xfrm>
        </p:spPr>
      </p:pic>
    </p:spTree>
    <p:extLst>
      <p:ext uri="{BB962C8B-B14F-4D97-AF65-F5344CB8AC3E}">
        <p14:creationId xmlns:p14="http://schemas.microsoft.com/office/powerpoint/2010/main" val="3008133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725213" y="1618762"/>
          <a:ext cx="4975499" cy="4582117"/>
        </p:xfrm>
        <a:graphic>
          <a:graphicData uri="http://schemas.openxmlformats.org/drawingml/2006/table">
            <a:tbl>
              <a:tblPr firstRow="1" firstCol="1" bandRow="1"/>
              <a:tblGrid>
                <a:gridCol w="2571926">
                  <a:extLst>
                    <a:ext uri="{9D8B030D-6E8A-4147-A177-3AD203B41FA5}">
                      <a16:colId xmlns:a16="http://schemas.microsoft.com/office/drawing/2014/main" val="1472800407"/>
                    </a:ext>
                  </a:extLst>
                </a:gridCol>
                <a:gridCol w="1606395">
                  <a:extLst>
                    <a:ext uri="{9D8B030D-6E8A-4147-A177-3AD203B41FA5}">
                      <a16:colId xmlns:a16="http://schemas.microsoft.com/office/drawing/2014/main" val="4223991865"/>
                    </a:ext>
                  </a:extLst>
                </a:gridCol>
                <a:gridCol w="797178">
                  <a:extLst>
                    <a:ext uri="{9D8B030D-6E8A-4147-A177-3AD203B41FA5}">
                      <a16:colId xmlns:a16="http://schemas.microsoft.com/office/drawing/2014/main" val="1847442187"/>
                    </a:ext>
                  </a:extLst>
                </a:gridCol>
              </a:tblGrid>
              <a:tr h="252999">
                <a:tc gridSpan="3">
                  <a:txBody>
                    <a:bodyPr/>
                    <a:lstStyle/>
                    <a:p>
                      <a:pPr marL="0" marR="0" lvl="0" indent="0" algn="ctr" defTabSz="914348"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rPr>
                        <a:t>Task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7915116"/>
                  </a:ext>
                </a:extLst>
              </a:tr>
              <a:tr h="485405">
                <a:tc gridSpan="3">
                  <a:txBody>
                    <a:bodyPr/>
                    <a:lstStyle/>
                    <a:p>
                      <a:pPr marL="0" marR="0" lvl="0" indent="0" algn="ctr" defTabSz="914348" rtl="0" eaLnBrk="1" fontAlgn="auto" latinLnBrk="0" hangingPunct="1">
                        <a:lnSpc>
                          <a:spcPct val="100000"/>
                        </a:lnSpc>
                        <a:spcBef>
                          <a:spcPts val="0"/>
                        </a:spcBef>
                        <a:spcAft>
                          <a:spcPts val="0"/>
                        </a:spcAft>
                        <a:buClrTx/>
                        <a:buSzTx/>
                        <a:buFontTx/>
                        <a:buNone/>
                        <a:tabLst/>
                        <a:defRPr/>
                      </a:pPr>
                      <a:r>
                        <a:rPr lang="en-GB" sz="1600" dirty="0" smtClean="0">
                          <a:solidFill>
                            <a:srgbClr val="3D4146"/>
                          </a:solidFill>
                          <a:effectLst/>
                          <a:latin typeface="+mn-lt"/>
                          <a:ea typeface="Calibri Light" panose="020F0302020204030204" pitchFamily="34" charset="0"/>
                          <a:cs typeface="Times New Roman" panose="02020603050405020304" pitchFamily="18" charset="0"/>
                        </a:rPr>
                        <a:t>Move key supplies e.g fuel, rations, water and ammunition</a:t>
                      </a:r>
                      <a:endParaRPr lang="en-GB" sz="160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81835446"/>
                  </a:ext>
                </a:extLst>
              </a:tr>
              <a:tr h="252999">
                <a:tc gridSpan="3">
                  <a:txBody>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lang="en-GB" sz="1600" b="1" dirty="0" smtClean="0">
                          <a:solidFill>
                            <a:srgbClr val="3D4146"/>
                          </a:solidFill>
                          <a:effectLst/>
                          <a:latin typeface="+mn-lt"/>
                          <a:ea typeface="Calibri Light" panose="020F0302020204030204" pitchFamily="34" charset="0"/>
                          <a:cs typeface="Times New Roman" panose="02020603050405020304" pitchFamily="18" charset="0"/>
                        </a:rPr>
                        <a:t>Information</a:t>
                      </a:r>
                      <a:r>
                        <a:rPr lang="en-GB" sz="1600" b="1" baseline="0" dirty="0" smtClean="0">
                          <a:solidFill>
                            <a:srgbClr val="3D4146"/>
                          </a:solidFill>
                          <a:effectLst/>
                          <a:latin typeface="+mn-lt"/>
                          <a:ea typeface="Calibri Light" panose="020F0302020204030204" pitchFamily="34" charset="0"/>
                          <a:cs typeface="Times New Roman" panose="02020603050405020304" pitchFamily="18" charset="0"/>
                        </a:rPr>
                        <a:t> exchange requirements</a:t>
                      </a:r>
                      <a:endParaRPr lang="en-GB" sz="160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965526973"/>
                  </a:ext>
                </a:extLst>
              </a:tr>
              <a:tr h="373947">
                <a:tc>
                  <a:txBody>
                    <a:bodyPr/>
                    <a:lstStyle/>
                    <a:p>
                      <a:pPr algn="l"/>
                      <a:r>
                        <a:rPr lang="en-GB" sz="1600" dirty="0" smtClean="0"/>
                        <a:t>Inputs and from where</a:t>
                      </a:r>
                      <a:endParaRPr lang="en-GB" sz="1600" baseline="0"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None/>
                        <a:tabLst/>
                        <a:defRPr/>
                      </a:pPr>
                      <a:r>
                        <a:rPr lang="en-GB" sz="1600" dirty="0" smtClean="0"/>
                        <a:t>Outputs and to where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628981668"/>
                  </a:ext>
                </a:extLst>
              </a:tr>
              <a:tr h="252999">
                <a:tc gridSpan="3">
                  <a:txBody>
                    <a:bodyPr/>
                    <a:lstStyle/>
                    <a:p>
                      <a:pPr>
                        <a:spcAft>
                          <a:spcPts val="0"/>
                        </a:spcAft>
                      </a:pPr>
                      <a:r>
                        <a:rPr lang="en-GB" sz="1600" b="1" kern="1200" dirty="0" smtClean="0">
                          <a:solidFill>
                            <a:srgbClr val="3D4146"/>
                          </a:solidFill>
                          <a:effectLst/>
                          <a:latin typeface="+mn-lt"/>
                          <a:ea typeface="Calibri Light" panose="020F0302020204030204" pitchFamily="34" charset="0"/>
                          <a:cs typeface="Times New Roman" panose="02020603050405020304" pitchFamily="18" charset="0"/>
                        </a:rPr>
                        <a:t>Key Task Performance Requirements: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pPr algn="l">
                        <a:spcAft>
                          <a:spcPts val="0"/>
                        </a:spcAft>
                      </a:pPr>
                      <a:endParaRPr lang="en-GB" sz="1100" b="1" dirty="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endParaRPr lang="en-GB"/>
                    </a:p>
                  </a:txBody>
                  <a:tcPr/>
                </a:tc>
                <a:extLst>
                  <a:ext uri="{0D108BD9-81ED-4DB2-BD59-A6C34878D82A}">
                    <a16:rowId xmlns:a16="http://schemas.microsoft.com/office/drawing/2014/main" val="899726015"/>
                  </a:ext>
                </a:extLst>
              </a:tr>
              <a:tr h="252999">
                <a:tc gridSpan="2">
                  <a:txBody>
                    <a:bodyPr/>
                    <a:lstStyle/>
                    <a:p>
                      <a:pPr>
                        <a:spcAft>
                          <a:spcPts val="0"/>
                        </a:spcAft>
                      </a:pPr>
                      <a:endParaRPr lang="en-GB" sz="1600" b="0" kern="1200" dirty="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endParaRPr lang="en-GB"/>
                    </a:p>
                  </a:txBody>
                  <a:tcPr/>
                </a:tc>
                <a:tc>
                  <a:txBody>
                    <a:bodyPr/>
                    <a:lstStyle/>
                    <a:p>
                      <a:pPr algn="ctr">
                        <a:spcAft>
                          <a:spcPts val="0"/>
                        </a:spcAft>
                      </a:pPr>
                      <a:r>
                        <a:rPr lang="en-GB" sz="1600" b="0" kern="1200" dirty="0" smtClean="0">
                          <a:solidFill>
                            <a:srgbClr val="3D4146"/>
                          </a:solidFill>
                          <a:effectLst/>
                          <a:latin typeface="+mn-lt"/>
                          <a:ea typeface="Calibri Light" panose="020F0302020204030204" pitchFamily="34" charset="0"/>
                          <a:cs typeface="Times New Roman" panose="02020603050405020304" pitchFamily="18" charset="0"/>
                        </a:rPr>
                        <a:t>MVP</a:t>
                      </a:r>
                      <a:endParaRPr lang="en-GB" sz="1600" b="0" kern="1200" dirty="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extLst>
                  <a:ext uri="{0D108BD9-81ED-4DB2-BD59-A6C34878D82A}">
                    <a16:rowId xmlns:a16="http://schemas.microsoft.com/office/drawing/2014/main" val="1903276343"/>
                  </a:ext>
                </a:extLst>
              </a:tr>
              <a:tr h="505997">
                <a:tc gridSpan="2">
                  <a:txBody>
                    <a:bodyPr/>
                    <a:lstStyle/>
                    <a:p>
                      <a:pPr marL="171450" lvl="0" indent="-171450">
                        <a:spcAft>
                          <a:spcPts val="0"/>
                        </a:spcAft>
                        <a:buClr>
                          <a:srgbClr val="007383"/>
                        </a:buClr>
                        <a:buFont typeface="Arial" panose="020B0604020202020204" pitchFamily="34" charset="0"/>
                        <a:buChar cha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Range</a:t>
                      </a:r>
                      <a:r>
                        <a:rPr lang="en-GB" sz="1600" kern="1200" baseline="0" dirty="0" smtClean="0">
                          <a:solidFill>
                            <a:schemeClr val="accent3"/>
                          </a:solidFill>
                          <a:effectLst/>
                          <a:latin typeface="+mn-lt"/>
                          <a:ea typeface="Calibri Light" panose="020F0302020204030204" pitchFamily="34" charset="0"/>
                          <a:cs typeface="Times New Roman" panose="02020603050405020304" pitchFamily="18" charset="0"/>
                        </a:rPr>
                        <a:t> </a:t>
                      </a:r>
                      <a:r>
                        <a:rPr lang="en-GB" sz="1600" kern="1200" baseline="0" dirty="0" smtClean="0">
                          <a:solidFill>
                            <a:schemeClr val="tx1"/>
                          </a:solidFill>
                          <a:effectLst/>
                          <a:latin typeface="+mn-lt"/>
                          <a:ea typeface="Calibri Light" panose="020F0302020204030204" pitchFamily="34" charset="0"/>
                          <a:cs typeface="Times New Roman" panose="02020603050405020304" pitchFamily="18" charset="0"/>
                        </a:rPr>
                        <a:t>required </a:t>
                      </a:r>
                      <a:r>
                        <a:rPr lang="en-GB" sz="1600" kern="1200" dirty="0" smtClean="0">
                          <a:solidFill>
                            <a:schemeClr val="tx1"/>
                          </a:solidFill>
                          <a:effectLst/>
                          <a:latin typeface="+mn-lt"/>
                          <a:ea typeface="Calibri Light" panose="020F0302020204030204" pitchFamily="34" charset="0"/>
                          <a:cs typeface="Times New Roman" panose="02020603050405020304" pitchFamily="18" charset="0"/>
                        </a:rPr>
                        <a:t>when fully </a:t>
                      </a:r>
                      <a:r>
                        <a:rPr lang="en-GB" sz="1600" kern="1200" dirty="0" smtClean="0">
                          <a:solidFill>
                            <a:schemeClr val="tx1"/>
                          </a:solidFill>
                          <a:effectLst/>
                          <a:latin typeface="+mn-lt"/>
                          <a:ea typeface="Calibri Light" panose="020F0302020204030204" pitchFamily="34" charset="0"/>
                          <a:cs typeface="Times New Roman" panose="02020603050405020304" pitchFamily="18" charset="0"/>
                        </a:rPr>
                        <a:t>loaded</a:t>
                      </a:r>
                    </a:p>
                    <a:p>
                      <a:pPr marL="171450" lvl="0" indent="-171450">
                        <a:spcAft>
                          <a:spcPts val="0"/>
                        </a:spcAft>
                        <a:buClr>
                          <a:srgbClr val="007383"/>
                        </a:buClr>
                        <a:buFont typeface="Arial" panose="020B0604020202020204" pitchFamily="34" charset="0"/>
                        <a:buChar char="•"/>
                      </a:pPr>
                      <a:endParaRPr lang="en-GB" sz="1600" kern="120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28600" lvl="0" indent="-228600">
                        <a:spcAft>
                          <a:spcPts val="0"/>
                        </a:spcAft>
                        <a:buClr>
                          <a:srgbClr val="007383"/>
                        </a:buClr>
                        <a:buFont typeface="Arial" panose="020B0604020202020204" pitchFamily="34" charset="0"/>
                        <a:buChar char="•"/>
                      </a:pPr>
                      <a:endParaRPr lang="en-GB" sz="1100" b="0" baseline="0" dirty="0" smtClean="0">
                        <a:solidFill>
                          <a:srgbClr val="FF0000"/>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48" rtl="0" eaLnBrk="1" fontAlgn="auto" latinLnBrk="0" hangingPunct="1">
                        <a:lnSpc>
                          <a:spcPct val="100000"/>
                        </a:lnSpc>
                        <a:spcBef>
                          <a:spcPts val="0"/>
                        </a:spcBef>
                        <a:spcAft>
                          <a:spcPts val="0"/>
                        </a:spcAft>
                        <a:buClr>
                          <a:srgbClr val="007383"/>
                        </a:buClr>
                        <a:buSzTx/>
                        <a:buFont typeface="Arial" panose="020B0604020202020204" pitchFamily="34" charset="0"/>
                        <a:buNone/>
                        <a:tabLst/>
                        <a:defRPr/>
                      </a:pPr>
                      <a:r>
                        <a:rPr lang="en-GB" sz="1600" b="0" kern="1200" baseline="0" dirty="0" smtClean="0">
                          <a:solidFill>
                            <a:srgbClr val="3D4146"/>
                          </a:solidFill>
                          <a:effectLst/>
                          <a:latin typeface="+mn-lt"/>
                          <a:ea typeface="Calibri Light" panose="020F0302020204030204" pitchFamily="34" charset="0"/>
                          <a:cs typeface="Times New Roman" panose="02020603050405020304" pitchFamily="18" charset="0"/>
                        </a:rPr>
                        <a:t>xx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018295"/>
                  </a:ext>
                </a:extLst>
              </a:tr>
              <a:tr h="505997">
                <a:tc gridSpan="2">
                  <a:txBody>
                    <a:bodyPr/>
                    <a:lstStyle/>
                    <a:p>
                      <a:pPr marL="171450" lvl="0" indent="-171450">
                        <a:spcAft>
                          <a:spcPts val="0"/>
                        </a:spcAft>
                        <a:buClr>
                          <a:srgbClr val="007383"/>
                        </a:buClr>
                        <a:buFont typeface="Arial" panose="020B0604020202020204" pitchFamily="34" charset="0"/>
                        <a:buChar char="•"/>
                      </a:pPr>
                      <a:r>
                        <a:rPr lang="en-GB" sz="1600" kern="1200" dirty="0" smtClean="0">
                          <a:solidFill>
                            <a:schemeClr val="tx1"/>
                          </a:solidFill>
                          <a:effectLst/>
                          <a:latin typeface="+mn-lt"/>
                          <a:ea typeface="Calibri Light" panose="020F0302020204030204" pitchFamily="34" charset="0"/>
                          <a:cs typeface="Times New Roman" panose="02020603050405020304" pitchFamily="18" charset="0"/>
                        </a:rPr>
                        <a:t>Payload</a:t>
                      </a:r>
                    </a:p>
                    <a:p>
                      <a:pPr marL="171450" lvl="0" indent="-171450">
                        <a:spcAft>
                          <a:spcPts val="0"/>
                        </a:spcAft>
                        <a:buClr>
                          <a:srgbClr val="007383"/>
                        </a:buClr>
                        <a:buFont typeface="Arial" panose="020B0604020202020204" pitchFamily="34" charset="0"/>
                        <a:buChar char="•"/>
                      </a:pPr>
                      <a:endParaRPr lang="en-GB" sz="1600" kern="120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pPr marL="0" marR="0" lvl="0" indent="0" algn="ctr" defTabSz="914348" rtl="0" eaLnBrk="1" fontAlgn="auto" latinLnBrk="0" hangingPunct="1">
                        <a:lnSpc>
                          <a:spcPct val="100000"/>
                        </a:lnSpc>
                        <a:spcBef>
                          <a:spcPts val="0"/>
                        </a:spcBef>
                        <a:spcAft>
                          <a:spcPts val="0"/>
                        </a:spcAft>
                        <a:buClr>
                          <a:srgbClr val="007383"/>
                        </a:buClr>
                        <a:buSzTx/>
                        <a:buFont typeface="Arial" panose="020B0604020202020204" pitchFamily="34" charset="0"/>
                        <a:buNone/>
                        <a:tabLst/>
                        <a:defRPr/>
                      </a:pPr>
                      <a:r>
                        <a:rPr lang="en-GB" sz="1600" b="0" kern="1200" baseline="0" dirty="0" smtClean="0">
                          <a:solidFill>
                            <a:srgbClr val="3D4146"/>
                          </a:solidFill>
                          <a:effectLst/>
                          <a:latin typeface="+mn-lt"/>
                          <a:ea typeface="Calibri Light" panose="020F0302020204030204" pitchFamily="34" charset="0"/>
                          <a:cs typeface="Times New Roman" panose="02020603050405020304" pitchFamily="18" charset="0"/>
                        </a:rPr>
                        <a:t>xx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688211"/>
                  </a:ext>
                </a:extLst>
              </a:tr>
              <a:tr h="566152">
                <a:tc gridSpan="3">
                  <a:txBody>
                    <a:bodyPr/>
                    <a:lstStyle/>
                    <a:p>
                      <a:pPr marL="171450" marR="0" lvl="0" indent="-171450"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Char char="•"/>
                        <a:tabLst/>
                        <a:defRPr/>
                      </a:pPr>
                      <a:r>
                        <a:rPr lang="en-GB" sz="1600" kern="1200" dirty="0" smtClean="0">
                          <a:solidFill>
                            <a:schemeClr val="tx1"/>
                          </a:solidFill>
                          <a:effectLst/>
                          <a:latin typeface="+mn-lt"/>
                          <a:ea typeface="Calibri Light" panose="020F0302020204030204" pitchFamily="34" charset="0"/>
                          <a:cs typeface="Times New Roman" panose="02020603050405020304" pitchFamily="18" charset="0"/>
                        </a:rPr>
                        <a:t>The platform needs to cope sufficiently on very soft ground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pPr marL="0" marR="0" lvl="0" indent="0"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None/>
                        <a:tabLst/>
                        <a:defRPr/>
                      </a:pPr>
                      <a:endParaRPr lang="en-GB" sz="1100" kern="1200" baseline="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1939580"/>
                  </a:ext>
                </a:extLst>
              </a:tr>
              <a:tr h="252999">
                <a:tc gridSpan="3">
                  <a:txBody>
                    <a:bodyPr/>
                    <a:lstStyle/>
                    <a:p>
                      <a:pPr>
                        <a:spcAft>
                          <a:spcPts val="0"/>
                        </a:spcAft>
                      </a:pPr>
                      <a:r>
                        <a:rPr lang="en-GB" sz="1600" b="1" kern="1200" dirty="0" smtClean="0">
                          <a:solidFill>
                            <a:srgbClr val="3D4146"/>
                          </a:solidFill>
                          <a:effectLst/>
                          <a:latin typeface="+mn-lt"/>
                          <a:ea typeface="Calibri Light" panose="020F0302020204030204" pitchFamily="34" charset="0"/>
                          <a:cs typeface="Times New Roman" panose="02020603050405020304" pitchFamily="18" charset="0"/>
                        </a:rPr>
                        <a:t>Other</a:t>
                      </a:r>
                      <a:r>
                        <a:rPr lang="en-GB" sz="1600" b="1" kern="1200" baseline="0" dirty="0" smtClean="0">
                          <a:solidFill>
                            <a:srgbClr val="3D4146"/>
                          </a:solidFill>
                          <a:effectLst/>
                          <a:latin typeface="+mn-lt"/>
                          <a:ea typeface="Calibri Light" panose="020F0302020204030204" pitchFamily="34" charset="0"/>
                          <a:cs typeface="Times New Roman" panose="02020603050405020304" pitchFamily="18" charset="0"/>
                        </a:rPr>
                        <a:t> options to consider</a:t>
                      </a:r>
                      <a:endParaRPr lang="en-GB" sz="1600" b="1" kern="1200" dirty="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56875954"/>
                  </a:ext>
                </a:extLst>
              </a:tr>
              <a:tr h="879624">
                <a:tc gridSpan="3">
                  <a:txBody>
                    <a:bodyPr/>
                    <a:lstStyle/>
                    <a:p>
                      <a:pPr marL="171450" marR="0" lvl="0" indent="-171450"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Char char="•"/>
                        <a:tabLst/>
                        <a:defRPr/>
                      </a:pPr>
                      <a:r>
                        <a:rPr lang="en-GB" sz="1600" baseline="0" dirty="0" smtClean="0">
                          <a:solidFill>
                            <a:schemeClr val="tx1"/>
                          </a:solidFill>
                        </a:rPr>
                        <a:t>UAV </a:t>
                      </a:r>
                      <a:r>
                        <a:rPr lang="en-GB" sz="1600" baseline="0" dirty="0" smtClean="0">
                          <a:solidFill>
                            <a:schemeClr val="tx1"/>
                          </a:solidFill>
                        </a:rPr>
                        <a:t>could be used to deliver </a:t>
                      </a:r>
                      <a:r>
                        <a:rPr lang="en-GB" sz="1600" baseline="0" dirty="0" err="1" smtClean="0">
                          <a:solidFill>
                            <a:schemeClr val="tx1"/>
                          </a:solidFill>
                        </a:rPr>
                        <a:t>adhoc</a:t>
                      </a:r>
                      <a:r>
                        <a:rPr lang="en-GB" sz="1600" baseline="0" dirty="0" smtClean="0">
                          <a:solidFill>
                            <a:schemeClr val="tx1"/>
                          </a:solidFill>
                        </a:rPr>
                        <a:t>/emergency supplies</a:t>
                      </a:r>
                      <a:endParaRPr lang="en-GB" sz="1600" baseline="0" dirty="0" smtClean="0">
                        <a:solidFill>
                          <a:schemeClr val="tx1"/>
                        </a:solidFill>
                      </a:endParaRPr>
                    </a:p>
                  </a:txBody>
                  <a:tcPr marL="68580" marR="6858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55154714"/>
                  </a:ext>
                </a:extLst>
              </a:tr>
            </a:tbl>
          </a:graphicData>
        </a:graphic>
      </p:graphicFrame>
      <p:sp>
        <p:nvSpPr>
          <p:cNvPr id="3" name="Title 2">
            <a:extLst>
              <a:ext uri="{FF2B5EF4-FFF2-40B4-BE49-F238E27FC236}">
                <a16:creationId xmlns:a16="http://schemas.microsoft.com/office/drawing/2014/main" id="{24C37D0C-DD24-499F-83A6-D04529C386FE}"/>
              </a:ext>
            </a:extLst>
          </p:cNvPr>
          <p:cNvSpPr>
            <a:spLocks noGrp="1"/>
          </p:cNvSpPr>
          <p:nvPr>
            <p:ph type="title"/>
          </p:nvPr>
        </p:nvSpPr>
        <p:spPr>
          <a:xfrm>
            <a:off x="755650" y="449273"/>
            <a:ext cx="5448227" cy="822677"/>
          </a:xfrm>
        </p:spPr>
        <p:txBody>
          <a:bodyPr/>
          <a:lstStyle/>
          <a:p>
            <a:r>
              <a:rPr lang="en-GB" dirty="0"/>
              <a:t>Vignette B – Logistics at Land</a:t>
            </a:r>
            <a:br>
              <a:rPr lang="en-GB" dirty="0"/>
            </a:br>
            <a:r>
              <a:rPr lang="en-GB" dirty="0" smtClean="0"/>
              <a:t>In </a:t>
            </a:r>
            <a:r>
              <a:rPr lang="en-GB" dirty="0"/>
              <a:t>Theatre logistics</a:t>
            </a:r>
          </a:p>
        </p:txBody>
      </p:sp>
      <p:graphicFrame>
        <p:nvGraphicFramePr>
          <p:cNvPr id="18" name="Table 17"/>
          <p:cNvGraphicFramePr>
            <a:graphicFrameLocks noGrp="1"/>
          </p:cNvGraphicFramePr>
          <p:nvPr>
            <p:extLst/>
          </p:nvPr>
        </p:nvGraphicFramePr>
        <p:xfrm>
          <a:off x="6096000" y="1680222"/>
          <a:ext cx="5843588" cy="3301457"/>
        </p:xfrm>
        <a:graphic>
          <a:graphicData uri="http://schemas.openxmlformats.org/drawingml/2006/table">
            <a:tbl>
              <a:tblPr/>
              <a:tblGrid>
                <a:gridCol w="968830">
                  <a:extLst>
                    <a:ext uri="{9D8B030D-6E8A-4147-A177-3AD203B41FA5}">
                      <a16:colId xmlns:a16="http://schemas.microsoft.com/office/drawing/2014/main" val="515743546"/>
                    </a:ext>
                  </a:extLst>
                </a:gridCol>
                <a:gridCol w="1247405">
                  <a:extLst>
                    <a:ext uri="{9D8B030D-6E8A-4147-A177-3AD203B41FA5}">
                      <a16:colId xmlns:a16="http://schemas.microsoft.com/office/drawing/2014/main" val="2025796239"/>
                    </a:ext>
                  </a:extLst>
                </a:gridCol>
                <a:gridCol w="560103">
                  <a:extLst>
                    <a:ext uri="{9D8B030D-6E8A-4147-A177-3AD203B41FA5}">
                      <a16:colId xmlns:a16="http://schemas.microsoft.com/office/drawing/2014/main" val="394646546"/>
                    </a:ext>
                  </a:extLst>
                </a:gridCol>
                <a:gridCol w="578107">
                  <a:extLst>
                    <a:ext uri="{9D8B030D-6E8A-4147-A177-3AD203B41FA5}">
                      <a16:colId xmlns:a16="http://schemas.microsoft.com/office/drawing/2014/main" val="452592265"/>
                    </a:ext>
                  </a:extLst>
                </a:gridCol>
                <a:gridCol w="2489143">
                  <a:extLst>
                    <a:ext uri="{9D8B030D-6E8A-4147-A177-3AD203B41FA5}">
                      <a16:colId xmlns:a16="http://schemas.microsoft.com/office/drawing/2014/main" val="2178960590"/>
                    </a:ext>
                  </a:extLst>
                </a:gridCol>
              </a:tblGrid>
              <a:tr h="462255">
                <a:tc gridSpan="2">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 </a:t>
                      </a:r>
                      <a:r>
                        <a:rPr lang="en-GB" sz="1600" b="0" i="0" u="none" strike="noStrike" kern="1200" dirty="0" smtClean="0">
                          <a:solidFill>
                            <a:srgbClr val="000000"/>
                          </a:solidFill>
                          <a:effectLst/>
                          <a:latin typeface="+mn-lt"/>
                          <a:ea typeface="+mn-ea"/>
                          <a:cs typeface="+mn-cs"/>
                        </a:rPr>
                        <a:t>MOEs/MOPs</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83"/>
                    </a:solidFill>
                  </a:tcPr>
                </a:tc>
                <a:tc hMerge="1">
                  <a:txBody>
                    <a:bodyPr/>
                    <a:lstStyle/>
                    <a:p>
                      <a:pPr algn="l" fontAlgn="ctr"/>
                      <a:endParaRPr lang="en-GB" sz="800" b="0" i="0" u="none" strike="noStrike" dirty="0">
                        <a:solidFill>
                          <a:srgbClr val="000000"/>
                        </a:solidFill>
                        <a:effectLst/>
                        <a:latin typeface="Calibri" panose="020F0502020204030204" pitchFamily="34" charset="0"/>
                      </a:endParaRPr>
                    </a:p>
                  </a:txBody>
                  <a:tcPr marL="4352" marR="4352" marT="435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Current</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eVTOL</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Justification</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extLst>
                  <a:ext uri="{0D108BD9-81ED-4DB2-BD59-A6C34878D82A}">
                    <a16:rowId xmlns:a16="http://schemas.microsoft.com/office/drawing/2014/main" val="1702263806"/>
                  </a:ext>
                </a:extLst>
              </a:tr>
              <a:tr h="184332">
                <a:tc rowSpan="3">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deliver </a:t>
                      </a:r>
                      <a:r>
                        <a:rPr lang="en-GB" sz="1600" b="0" i="0" u="none" strike="noStrike" kern="1200" dirty="0" smtClean="0">
                          <a:solidFill>
                            <a:srgbClr val="000000"/>
                          </a:solidFill>
                          <a:effectLst/>
                          <a:latin typeface="+mn-lt"/>
                          <a:ea typeface="+mn-ea"/>
                          <a:cs typeface="+mn-cs"/>
                        </a:rPr>
                        <a:t>mission objective</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Payload</a:t>
                      </a: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ctr" defTabSz="914348" rtl="0" eaLnBrk="1" fontAlgn="ctr" latinLnBrk="0" hangingPunct="1"/>
                      <a:r>
                        <a:rPr lang="en-GB" sz="1600" b="0" i="0" u="none" strike="noStrike" kern="1200" baseline="0" dirty="0" smtClean="0">
                          <a:solidFill>
                            <a:srgbClr val="000000"/>
                          </a:solidFill>
                          <a:effectLst/>
                          <a:latin typeface="+mn-lt"/>
                          <a:ea typeface="+mn-ea"/>
                          <a:cs typeface="+mn-cs"/>
                        </a:rPr>
                        <a:t> UAV </a:t>
                      </a:r>
                      <a:r>
                        <a:rPr lang="en-GB" sz="1600" b="0" i="0" u="none" strike="noStrike" kern="1200" dirty="0" smtClean="0">
                          <a:solidFill>
                            <a:srgbClr val="000000"/>
                          </a:solidFill>
                          <a:effectLst/>
                          <a:latin typeface="+mn-lt"/>
                          <a:ea typeface="+mn-ea"/>
                          <a:cs typeface="+mn-cs"/>
                        </a:rPr>
                        <a:t>multiple </a:t>
                      </a:r>
                      <a:r>
                        <a:rPr lang="en-GB" sz="1600" b="0" i="0" u="none" strike="noStrike" kern="1200" dirty="0" smtClean="0">
                          <a:solidFill>
                            <a:srgbClr val="000000"/>
                          </a:solidFill>
                          <a:effectLst/>
                          <a:latin typeface="+mn-lt"/>
                          <a:ea typeface="+mn-ea"/>
                          <a:cs typeface="+mn-cs"/>
                        </a:rPr>
                        <a:t>trips per day</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2859950"/>
                  </a:ext>
                </a:extLst>
              </a:tr>
              <a:tr h="344913">
                <a:tc vMerge="1">
                  <a:txBody>
                    <a:bodyPr/>
                    <a:lstStyle/>
                    <a:p>
                      <a:endParaRPr lang="en-GB"/>
                    </a:p>
                  </a:txBody>
                  <a:tcPr/>
                </a:tc>
                <a:tc>
                  <a:txBody>
                    <a:bodyPr/>
                    <a:lstStyle/>
                    <a:p>
                      <a:pPr marL="0" algn="ctr" defTabSz="914348" rtl="0" eaLnBrk="1" fontAlgn="ctr" latinLnBrk="0" hangingPunct="1"/>
                      <a:r>
                        <a:rPr lang="en-GB" sz="1400" b="0" i="0" u="none" strike="noStrike" kern="1200" dirty="0" smtClean="0">
                          <a:solidFill>
                            <a:srgbClr val="000000"/>
                          </a:solidFill>
                          <a:effectLst/>
                          <a:latin typeface="+mn-lt"/>
                          <a:ea typeface="+mn-ea"/>
                          <a:cs typeface="+mn-cs"/>
                        </a:rPr>
                        <a:t>Manoeuvrability</a:t>
                      </a:r>
                      <a:endParaRPr lang="en-GB" sz="14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UAV</a:t>
                      </a:r>
                      <a:r>
                        <a:rPr lang="en-GB" sz="1600" b="0" i="0" u="none" strike="noStrike" kern="1200" baseline="0" dirty="0" smtClean="0">
                          <a:solidFill>
                            <a:srgbClr val="000000"/>
                          </a:solidFill>
                          <a:effectLst/>
                          <a:latin typeface="+mn-lt"/>
                          <a:ea typeface="+mn-ea"/>
                          <a:cs typeface="+mn-cs"/>
                        </a:rPr>
                        <a:t> </a:t>
                      </a:r>
                      <a:r>
                        <a:rPr lang="en-GB" sz="1600" b="0" i="0" u="none" strike="noStrike" kern="1200" dirty="0" smtClean="0">
                          <a:solidFill>
                            <a:srgbClr val="000000"/>
                          </a:solidFill>
                          <a:effectLst/>
                          <a:latin typeface="+mn-lt"/>
                          <a:ea typeface="+mn-ea"/>
                          <a:cs typeface="+mn-cs"/>
                        </a:rPr>
                        <a:t>not </a:t>
                      </a:r>
                      <a:r>
                        <a:rPr lang="en-GB" sz="1600" b="0" i="0" u="none" strike="noStrike" kern="1200" dirty="0" smtClean="0">
                          <a:solidFill>
                            <a:srgbClr val="000000"/>
                          </a:solidFill>
                          <a:effectLst/>
                          <a:latin typeface="+mn-lt"/>
                          <a:ea typeface="+mn-ea"/>
                          <a:cs typeface="+mn-cs"/>
                        </a:rPr>
                        <a:t>affected by terrain </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8664471"/>
                  </a:ext>
                </a:extLst>
              </a:tr>
              <a:tr h="184332">
                <a:tc vMerge="1">
                  <a:txBody>
                    <a:bodyPr/>
                    <a:lstStyle/>
                    <a:p>
                      <a:endParaRPr lang="en-GB"/>
                    </a:p>
                  </a:txBody>
                  <a:tcPr/>
                </a:tc>
                <a:tc>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Range</a:t>
                      </a: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Truck range &gt;&gt; </a:t>
                      </a:r>
                      <a:r>
                        <a:rPr lang="en-GB" sz="1600" b="0" i="0" u="none" strike="noStrike" kern="1200" dirty="0" smtClean="0">
                          <a:solidFill>
                            <a:srgbClr val="000000"/>
                          </a:solidFill>
                          <a:effectLst/>
                          <a:latin typeface="+mn-lt"/>
                          <a:ea typeface="+mn-ea"/>
                          <a:cs typeface="+mn-cs"/>
                        </a:rPr>
                        <a:t>UAV</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1612740"/>
                  </a:ext>
                </a:extLst>
              </a:tr>
              <a:tr h="199409">
                <a:tc rowSpan="2">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Time to complete </a:t>
                      </a:r>
                      <a:r>
                        <a:rPr lang="en-GB" sz="1600" b="0" i="0" u="none" strike="noStrike" kern="1200" dirty="0" smtClean="0">
                          <a:solidFill>
                            <a:srgbClr val="000000"/>
                          </a:solidFill>
                          <a:effectLst/>
                          <a:latin typeface="+mn-lt"/>
                          <a:ea typeface="+mn-ea"/>
                          <a:cs typeface="+mn-cs"/>
                        </a:rPr>
                        <a:t>task</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Prep </a:t>
                      </a:r>
                      <a:r>
                        <a:rPr lang="en-GB" sz="1600" b="0" i="0" u="none" strike="noStrike" kern="1200" dirty="0" smtClean="0">
                          <a:solidFill>
                            <a:srgbClr val="000000"/>
                          </a:solidFill>
                          <a:effectLst/>
                          <a:latin typeface="+mn-lt"/>
                          <a:ea typeface="+mn-ea"/>
                          <a:cs typeface="+mn-cs"/>
                        </a:rPr>
                        <a:t>time</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348" rtl="0" eaLnBrk="1" fontAlgn="ctr" latinLnBrk="0" hangingPunct="1">
                        <a:lnSpc>
                          <a:spcPct val="100000"/>
                        </a:lnSpc>
                        <a:spcBef>
                          <a:spcPts val="0"/>
                        </a:spcBef>
                        <a:spcAft>
                          <a:spcPts val="0"/>
                        </a:spcAft>
                        <a:buClrTx/>
                        <a:buSzTx/>
                        <a:buFontTx/>
                        <a:buNone/>
                        <a:tabLst/>
                        <a:defRPr/>
                      </a:pP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009460"/>
                  </a:ext>
                </a:extLst>
              </a:tr>
              <a:tr h="374953">
                <a:tc vMerge="1">
                  <a:txBody>
                    <a:bodyPr/>
                    <a:lstStyle/>
                    <a:p>
                      <a:endParaRPr lang="en-GB"/>
                    </a:p>
                  </a:txBody>
                  <a:tcPr/>
                </a:tc>
                <a:tc>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Transit time </a:t>
                      </a: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Speed is terrain dependant for trucks</a:t>
                      </a:r>
                      <a:r>
                        <a:rPr lang="en-GB" sz="1600" b="0" i="0" u="none" strike="noStrike" kern="1200" dirty="0" smtClean="0">
                          <a:solidFill>
                            <a:srgbClr val="000000"/>
                          </a:solidFill>
                          <a:effectLst/>
                          <a:latin typeface="+mn-lt"/>
                          <a:ea typeface="+mn-ea"/>
                          <a:cs typeface="+mn-cs"/>
                        </a:rPr>
                        <a:t>.</a:t>
                      </a:r>
                      <a:endParaRPr lang="en-GB" sz="1600" b="0" i="0" u="none" strike="noStrike" kern="1200" dirty="0" smtClean="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183684"/>
                  </a:ext>
                </a:extLst>
              </a:tr>
              <a:tr h="309210">
                <a:tc rowSpan="3">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Survivability</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Detectability</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Trucks noisier, slower and bigger targets</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4304874"/>
                  </a:ext>
                </a:extLst>
              </a:tr>
              <a:tr h="306089">
                <a:tc vMerge="1">
                  <a:txBody>
                    <a:bodyPr/>
                    <a:lstStyle/>
                    <a:p>
                      <a:endParaRPr lang="en-GB"/>
                    </a:p>
                  </a:txBody>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Susceptibility</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UAV is </a:t>
                      </a:r>
                      <a:r>
                        <a:rPr lang="en-GB" sz="1600" b="0" i="0" u="none" strike="noStrike" kern="1200" dirty="0">
                          <a:solidFill>
                            <a:srgbClr val="000000"/>
                          </a:solidFill>
                          <a:effectLst/>
                          <a:latin typeface="+mn-lt"/>
                          <a:ea typeface="+mn-ea"/>
                          <a:cs typeface="+mn-cs"/>
                        </a:rPr>
                        <a:t>in the air and moves </a:t>
                      </a:r>
                      <a:r>
                        <a:rPr lang="en-GB" sz="1600" b="0" i="0" u="none" strike="noStrike" kern="1200" dirty="0" smtClean="0">
                          <a:solidFill>
                            <a:srgbClr val="000000"/>
                          </a:solidFill>
                          <a:effectLst/>
                          <a:latin typeface="+mn-lt"/>
                          <a:ea typeface="+mn-ea"/>
                          <a:cs typeface="+mn-cs"/>
                        </a:rPr>
                        <a:t>faster, low </a:t>
                      </a:r>
                      <a:r>
                        <a:rPr lang="en-GB" sz="1600" b="0" i="0" u="none" strike="noStrike" kern="1200" dirty="0">
                          <a:solidFill>
                            <a:srgbClr val="000000"/>
                          </a:solidFill>
                          <a:effectLst/>
                          <a:latin typeface="+mn-lt"/>
                          <a:ea typeface="+mn-ea"/>
                          <a:cs typeface="+mn-cs"/>
                        </a:rPr>
                        <a:t>threat in use case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5865148"/>
                  </a:ext>
                </a:extLst>
              </a:tr>
              <a:tr h="184332">
                <a:tc vMerge="1">
                  <a:txBody>
                    <a:bodyPr/>
                    <a:lstStyle/>
                    <a:p>
                      <a:endParaRPr lang="en-GB"/>
                    </a:p>
                  </a:txBody>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vulnerability</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Trucks are </a:t>
                      </a:r>
                      <a:r>
                        <a:rPr lang="en-GB" sz="1600" b="0" i="0" u="none" strike="noStrike" kern="1200" dirty="0" smtClean="0">
                          <a:solidFill>
                            <a:srgbClr val="000000"/>
                          </a:solidFill>
                          <a:effectLst/>
                          <a:latin typeface="+mn-lt"/>
                          <a:ea typeface="+mn-ea"/>
                          <a:cs typeface="+mn-cs"/>
                        </a:rPr>
                        <a:t>armoured</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7507181"/>
                  </a:ext>
                </a:extLst>
              </a:tr>
            </a:tbl>
          </a:graphicData>
        </a:graphic>
      </p:graphicFrame>
      <p:graphicFrame>
        <p:nvGraphicFramePr>
          <p:cNvPr id="19" name="Table 18"/>
          <p:cNvGraphicFramePr>
            <a:graphicFrameLocks noGrp="1"/>
          </p:cNvGraphicFramePr>
          <p:nvPr>
            <p:extLst/>
          </p:nvPr>
        </p:nvGraphicFramePr>
        <p:xfrm>
          <a:off x="6095999" y="449273"/>
          <a:ext cx="5843588" cy="1237509"/>
        </p:xfrm>
        <a:graphic>
          <a:graphicData uri="http://schemas.openxmlformats.org/drawingml/2006/table">
            <a:tbl>
              <a:tblPr firstRow="1" firstCol="1" bandRow="1"/>
              <a:tblGrid>
                <a:gridCol w="5843588">
                  <a:extLst>
                    <a:ext uri="{9D8B030D-6E8A-4147-A177-3AD203B41FA5}">
                      <a16:colId xmlns:a16="http://schemas.microsoft.com/office/drawing/2014/main" val="2704360381"/>
                    </a:ext>
                  </a:extLst>
                </a:gridCol>
              </a:tblGrid>
              <a:tr h="165611">
                <a:tc>
                  <a:txBody>
                    <a:bodyPr/>
                    <a:lstStyle/>
                    <a:p>
                      <a:pPr algn="ctr">
                        <a:spcAft>
                          <a:spcPts val="0"/>
                        </a:spcAft>
                      </a:pPr>
                      <a:r>
                        <a:rPr lang="en-GB" sz="1600" b="1" dirty="0" smtClean="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Solution Discussion</a:t>
                      </a:r>
                      <a:r>
                        <a:rPr lang="en-GB" sz="1600" b="1" baseline="0" dirty="0" smtClean="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en-GB" sz="1600" dirty="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9633438"/>
                  </a:ext>
                </a:extLst>
              </a:tr>
              <a:tr h="993669">
                <a:tc>
                  <a:txBody>
                    <a:bodyPr/>
                    <a:lstStyle/>
                    <a:p>
                      <a:pPr marL="0" marR="0" lvl="0" indent="0" algn="just" defTabSz="914348" rtl="0" eaLnBrk="1" fontAlgn="auto" latinLnBrk="0" hangingPunct="1">
                        <a:lnSpc>
                          <a:spcPct val="100000"/>
                        </a:lnSpc>
                        <a:spcBef>
                          <a:spcPts val="0"/>
                        </a:spcBef>
                        <a:spcAft>
                          <a:spcPts val="0"/>
                        </a:spcAft>
                        <a:buClrTx/>
                        <a:buSzTx/>
                        <a:buFontTx/>
                        <a:buNone/>
                        <a:tabLst/>
                        <a:defRP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Threat </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level?</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 </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Opportunistic </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attacks?</a:t>
                      </a:r>
                    </a:p>
                    <a:p>
                      <a:pPr marL="0" marR="0" lvl="0" indent="0" algn="just" defTabSz="914348" rtl="0" eaLnBrk="1" fontAlgn="auto" latinLnBrk="0" hangingPunct="1">
                        <a:lnSpc>
                          <a:spcPct val="100000"/>
                        </a:lnSpc>
                        <a:spcBef>
                          <a:spcPts val="0"/>
                        </a:spcBef>
                        <a:spcAft>
                          <a:spcPts val="0"/>
                        </a:spcAft>
                        <a:buClrTx/>
                        <a:buSzTx/>
                        <a:buFontTx/>
                        <a:buNone/>
                        <a:tabLst/>
                        <a:defRP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Assets,</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 cargo</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 and people are safe</a:t>
                      </a:r>
                      <a:endPar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endParaRPr>
                    </a:p>
                    <a:p>
                      <a:pPr marL="0" marR="0" lvl="0" indent="0" algn="just" defTabSz="914348" rtl="0" eaLnBrk="1" fontAlgn="auto" latinLnBrk="0" hangingPunct="1">
                        <a:lnSpc>
                          <a:spcPct val="100000"/>
                        </a:lnSpc>
                        <a:spcBef>
                          <a:spcPts val="0"/>
                        </a:spcBef>
                        <a:spcAft>
                          <a:spcPts val="0"/>
                        </a:spcAft>
                        <a:buClrTx/>
                        <a:buSzTx/>
                        <a:buFontTx/>
                        <a:buNone/>
                        <a:tabLst/>
                        <a:defRP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Assumed</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 </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advantages of the eVTOL</a:t>
                      </a:r>
                      <a:endParaRPr lang="en-GB" sz="1600" dirty="0" smtClean="0">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837749"/>
                  </a:ext>
                </a:extLst>
              </a:tr>
            </a:tbl>
          </a:graphicData>
        </a:graphic>
      </p:graphicFrame>
      <p:graphicFrame>
        <p:nvGraphicFramePr>
          <p:cNvPr id="20" name="Table 19"/>
          <p:cNvGraphicFramePr>
            <a:graphicFrameLocks noGrp="1"/>
          </p:cNvGraphicFramePr>
          <p:nvPr>
            <p:extLst/>
          </p:nvPr>
        </p:nvGraphicFramePr>
        <p:xfrm>
          <a:off x="6096000" y="4981679"/>
          <a:ext cx="5843590" cy="1219200"/>
        </p:xfrm>
        <a:graphic>
          <a:graphicData uri="http://schemas.openxmlformats.org/drawingml/2006/table">
            <a:tbl>
              <a:tblPr firstRow="1" firstCol="1" bandRow="1"/>
              <a:tblGrid>
                <a:gridCol w="5843590">
                  <a:extLst>
                    <a:ext uri="{9D8B030D-6E8A-4147-A177-3AD203B41FA5}">
                      <a16:colId xmlns:a16="http://schemas.microsoft.com/office/drawing/2014/main" val="2704360381"/>
                    </a:ext>
                  </a:extLst>
                </a:gridCol>
              </a:tblGrid>
              <a:tr h="304800">
                <a:tc>
                  <a:txBody>
                    <a:bodyPr/>
                    <a:lstStyle/>
                    <a:p>
                      <a:pPr algn="ctr">
                        <a:spcAft>
                          <a:spcPts val="0"/>
                        </a:spcAft>
                      </a:pPr>
                      <a:r>
                        <a:rPr lang="en-GB" sz="1600" b="1" dirty="0" smtClean="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Recommended Improvements</a:t>
                      </a:r>
                      <a:endParaRPr lang="en-GB" sz="1600" dirty="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9633438"/>
                  </a:ext>
                </a:extLst>
              </a:tr>
              <a:tr h="914400">
                <a:tc>
                  <a:txBody>
                    <a:bodyPr/>
                    <a:lstStyle/>
                    <a:p>
                      <a:pPr algn="ctr">
                        <a:spcAft>
                          <a:spcPts val="0"/>
                        </a:spcAft>
                      </a:pPr>
                      <a:r>
                        <a:rPr lang="en-GB" sz="160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Payload to be increased </a:t>
                      </a:r>
                      <a:endParaRPr lang="en-GB" sz="160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endParaRPr>
                    </a:p>
                    <a:p>
                      <a:pPr algn="ctr">
                        <a:spcAft>
                          <a:spcPts val="0"/>
                        </a:spcAft>
                      </a:pPr>
                      <a:r>
                        <a:rPr lang="en-GB" sz="160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Multiple</a:t>
                      </a:r>
                      <a:r>
                        <a:rPr lang="en-GB" sz="1600" baseline="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 UAVs </a:t>
                      </a:r>
                      <a:r>
                        <a:rPr lang="en-GB" sz="1600" baseline="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complicates air space </a:t>
                      </a:r>
                      <a:r>
                        <a:rPr lang="en-GB" sz="1600" baseline="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management</a:t>
                      </a:r>
                      <a:endParaRPr lang="en-GB" sz="1600" baseline="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endParaRPr>
                    </a:p>
                    <a:p>
                      <a:pPr algn="ctr">
                        <a:spcAft>
                          <a:spcPts val="0"/>
                        </a:spcAft>
                      </a:pPr>
                      <a:r>
                        <a:rPr lang="en-GB" sz="160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Ra</a:t>
                      </a:r>
                      <a:r>
                        <a:rPr lang="en-GB" sz="1600" baseline="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nge to be improved</a:t>
                      </a:r>
                      <a:endParaRPr lang="en-GB" sz="1600" dirty="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837749"/>
                  </a:ext>
                </a:extLst>
              </a:tr>
            </a:tbl>
          </a:graphicData>
        </a:graphic>
      </p:graphicFrame>
      <p:sp>
        <p:nvSpPr>
          <p:cNvPr id="7" name="Rounded Rectangle 6"/>
          <p:cNvSpPr/>
          <p:nvPr/>
        </p:nvSpPr>
        <p:spPr>
          <a:xfrm>
            <a:off x="420120" y="2351285"/>
            <a:ext cx="5478236" cy="769106"/>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5708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223E76-C5B1-4936-BF5E-90A938792752}"/>
              </a:ext>
            </a:extLst>
          </p:cNvPr>
          <p:cNvSpPr>
            <a:spLocks noGrp="1"/>
          </p:cNvSpPr>
          <p:nvPr>
            <p:ph type="body" sz="quarter" idx="18"/>
          </p:nvPr>
        </p:nvSpPr>
        <p:spPr/>
        <p:txBody>
          <a:bodyPr/>
          <a:lstStyle/>
          <a:p>
            <a:endParaRPr lang="en-GB" dirty="0"/>
          </a:p>
        </p:txBody>
      </p:sp>
      <p:sp>
        <p:nvSpPr>
          <p:cNvPr id="3" name="Slide Number Placeholder 2">
            <a:extLst>
              <a:ext uri="{FF2B5EF4-FFF2-40B4-BE49-F238E27FC236}">
                <a16:creationId xmlns:a16="http://schemas.microsoft.com/office/drawing/2014/main" id="{044D4653-E198-40F6-B687-2792A14B8A10}"/>
              </a:ext>
            </a:extLst>
          </p:cNvPr>
          <p:cNvSpPr>
            <a:spLocks noGrp="1"/>
          </p:cNvSpPr>
          <p:nvPr>
            <p:ph type="sldNum" sz="quarter" idx="10"/>
          </p:nvPr>
        </p:nvSpPr>
        <p:spPr>
          <a:xfrm>
            <a:off x="11576984" y="250629"/>
            <a:ext cx="364217" cy="126000"/>
          </a:xfrm>
        </p:spPr>
        <p:txBody>
          <a:bodyPr/>
          <a:lstStyle/>
          <a:p>
            <a:fld id="{9091399C-B5EF-49C7-B81A-539AE2F27BD0}" type="slidenum">
              <a:rPr lang="en-GB" smtClean="0"/>
              <a:pPr/>
              <a:t>11</a:t>
            </a:fld>
            <a:endParaRPr lang="en-GB" dirty="0"/>
          </a:p>
        </p:txBody>
      </p:sp>
      <p:sp>
        <p:nvSpPr>
          <p:cNvPr id="4" name="Title 3">
            <a:extLst>
              <a:ext uri="{FF2B5EF4-FFF2-40B4-BE49-F238E27FC236}">
                <a16:creationId xmlns:a16="http://schemas.microsoft.com/office/drawing/2014/main" id="{60D968DE-A69F-4679-BDCC-9BE38E2BBA80}"/>
              </a:ext>
            </a:extLst>
          </p:cNvPr>
          <p:cNvSpPr>
            <a:spLocks noGrp="1"/>
          </p:cNvSpPr>
          <p:nvPr>
            <p:ph type="title"/>
          </p:nvPr>
        </p:nvSpPr>
        <p:spPr/>
        <p:txBody>
          <a:bodyPr/>
          <a:lstStyle/>
          <a:p>
            <a:r>
              <a:rPr lang="en-GB" dirty="0" smtClean="0"/>
              <a:t>Lessons Learnt</a:t>
            </a:r>
            <a:endParaRPr lang="en-GB" dirty="0"/>
          </a:p>
        </p:txBody>
      </p:sp>
      <p:sp>
        <p:nvSpPr>
          <p:cNvPr id="2" name="Rectangle 1"/>
          <p:cNvSpPr/>
          <p:nvPr/>
        </p:nvSpPr>
        <p:spPr>
          <a:xfrm>
            <a:off x="5216436" y="2514427"/>
            <a:ext cx="2261506" cy="3052284"/>
          </a:xfrm>
          <a:prstGeom prst="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dirty="0" smtClean="0"/>
              <a:t>Engage SMEs early</a:t>
            </a:r>
            <a:endParaRPr lang="en-GB" sz="3200" dirty="0"/>
          </a:p>
        </p:txBody>
      </p:sp>
      <p:sp>
        <p:nvSpPr>
          <p:cNvPr id="10" name="Rectangle 9"/>
          <p:cNvSpPr/>
          <p:nvPr/>
        </p:nvSpPr>
        <p:spPr>
          <a:xfrm>
            <a:off x="2722408" y="2514427"/>
            <a:ext cx="2261506" cy="3052284"/>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dirty="0" smtClean="0"/>
              <a:t>Make sure your customer knows what they want</a:t>
            </a:r>
            <a:endParaRPr lang="en-GB" sz="3200" dirty="0"/>
          </a:p>
        </p:txBody>
      </p:sp>
    </p:spTree>
    <p:extLst>
      <p:ext uri="{BB962C8B-B14F-4D97-AF65-F5344CB8AC3E}">
        <p14:creationId xmlns:p14="http://schemas.microsoft.com/office/powerpoint/2010/main" val="586891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442943"/>
            <a:ext cx="6694403" cy="822677"/>
          </a:xfrm>
        </p:spPr>
        <p:txBody>
          <a:bodyPr anchor="ctr"/>
          <a:lstStyle/>
          <a:p>
            <a:r>
              <a:rPr lang="en-GB" dirty="0" smtClean="0"/>
              <a:t>Overview</a:t>
            </a:r>
            <a:br>
              <a:rPr lang="en-GB" dirty="0" smtClean="0"/>
            </a:br>
            <a:r>
              <a:rPr lang="en-GB" dirty="0" smtClean="0"/>
              <a:t>Vignette B </a:t>
            </a:r>
            <a:r>
              <a:rPr lang="en-GB" dirty="0"/>
              <a:t>– Logistics at </a:t>
            </a:r>
            <a:r>
              <a:rPr lang="en-GB" dirty="0" smtClean="0"/>
              <a:t>Land</a:t>
            </a:r>
            <a:endParaRPr lang="en-GB" dirty="0"/>
          </a:p>
        </p:txBody>
      </p:sp>
      <p:grpSp>
        <p:nvGrpSpPr>
          <p:cNvPr id="3" name="Group 2"/>
          <p:cNvGrpSpPr/>
          <p:nvPr/>
        </p:nvGrpSpPr>
        <p:grpSpPr>
          <a:xfrm>
            <a:off x="1418180" y="1268413"/>
            <a:ext cx="10362116" cy="5455772"/>
            <a:chOff x="90084" y="1903393"/>
            <a:chExt cx="6896867" cy="3903439"/>
          </a:xfrm>
        </p:grpSpPr>
        <p:grpSp>
          <p:nvGrpSpPr>
            <p:cNvPr id="72" name="Group 71"/>
            <p:cNvGrpSpPr/>
            <p:nvPr/>
          </p:nvGrpSpPr>
          <p:grpSpPr>
            <a:xfrm>
              <a:off x="90084" y="1925248"/>
              <a:ext cx="6548170" cy="3526247"/>
              <a:chOff x="270922" y="1260593"/>
              <a:chExt cx="6548170" cy="3526247"/>
            </a:xfrm>
          </p:grpSpPr>
          <p:pic>
            <p:nvPicPr>
              <p:cNvPr id="73" name="Picture 72"/>
              <p:cNvPicPr>
                <a:picLocks noChangeAspect="1"/>
              </p:cNvPicPr>
              <p:nvPr/>
            </p:nvPicPr>
            <p:blipFill rotWithShape="1">
              <a:blip r:embed="rId3">
                <a:extLst/>
              </a:blip>
              <a:srcRect l="8096"/>
              <a:stretch/>
            </p:blipFill>
            <p:spPr>
              <a:xfrm rot="10800000">
                <a:off x="3656368" y="1262735"/>
                <a:ext cx="3162724" cy="3524105"/>
              </a:xfrm>
              <a:prstGeom prst="rect">
                <a:avLst/>
              </a:prstGeom>
            </p:spPr>
          </p:pic>
          <p:pic>
            <p:nvPicPr>
              <p:cNvPr id="74" name="Picture 73"/>
              <p:cNvPicPr>
                <a:picLocks noChangeAspect="1"/>
              </p:cNvPicPr>
              <p:nvPr/>
            </p:nvPicPr>
            <p:blipFill>
              <a:blip r:embed="rId3">
                <a:extLst/>
              </a:blip>
              <a:stretch>
                <a:fillRect/>
              </a:stretch>
            </p:blipFill>
            <p:spPr>
              <a:xfrm>
                <a:off x="270922" y="1260593"/>
                <a:ext cx="3389503" cy="3524105"/>
              </a:xfrm>
              <a:prstGeom prst="rect">
                <a:avLst/>
              </a:prstGeom>
            </p:spPr>
          </p:pic>
        </p:grpSp>
        <p:grpSp>
          <p:nvGrpSpPr>
            <p:cNvPr id="65" name="Group 64"/>
            <p:cNvGrpSpPr/>
            <p:nvPr/>
          </p:nvGrpSpPr>
          <p:grpSpPr>
            <a:xfrm rot="251195" flipH="1">
              <a:off x="5541436" y="1903393"/>
              <a:ext cx="498603" cy="3582590"/>
              <a:chOff x="3865567" y="2629868"/>
              <a:chExt cx="1375867" cy="3130350"/>
            </a:xfrm>
          </p:grpSpPr>
          <p:pic>
            <p:nvPicPr>
              <p:cNvPr id="66" name="Picture 2" descr="200+ Free River &amp; Bridge Vectors - Pixabay"/>
              <p:cNvPicPr>
                <a:picLocks noChangeAspect="1" noChangeArrowheads="1"/>
              </p:cNvPicPr>
              <p:nvPr/>
            </p:nvPicPr>
            <p:blipFill rotWithShape="1">
              <a:blip r:embed="rId4">
                <a:extLst>
                  <a:ext uri="{28A0092B-C50C-407E-A947-70E740481C1C}">
                    <a14:useLocalDpi xmlns:a14="http://schemas.microsoft.com/office/drawing/2010/main" val="0"/>
                  </a:ext>
                </a:extLst>
              </a:blip>
              <a:srcRect l="1" t="10335" r="-16906" b="13283"/>
              <a:stretch/>
            </p:blipFill>
            <p:spPr bwMode="auto">
              <a:xfrm>
                <a:off x="3865567" y="2629868"/>
                <a:ext cx="1094352" cy="163793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200+ Free River &amp; Bridge Vectors - Pixabay"/>
              <p:cNvPicPr>
                <a:picLocks noChangeAspect="1" noChangeArrowheads="1"/>
              </p:cNvPicPr>
              <p:nvPr/>
            </p:nvPicPr>
            <p:blipFill rotWithShape="1">
              <a:blip r:embed="rId4">
                <a:extLst>
                  <a:ext uri="{28A0092B-C50C-407E-A947-70E740481C1C}">
                    <a14:useLocalDpi xmlns:a14="http://schemas.microsoft.com/office/drawing/2010/main" val="0"/>
                  </a:ext>
                </a:extLst>
              </a:blip>
              <a:srcRect t="4447" b="13283"/>
              <a:stretch/>
            </p:blipFill>
            <p:spPr bwMode="auto">
              <a:xfrm rot="10800000">
                <a:off x="4305332" y="3996021"/>
                <a:ext cx="936102" cy="176419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5" name="Straight Connector 74"/>
            <p:cNvCxnSpPr/>
            <p:nvPr/>
          </p:nvCxnSpPr>
          <p:spPr>
            <a:xfrm flipH="1">
              <a:off x="5313497" y="1934873"/>
              <a:ext cx="0" cy="3492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768019" y="2048194"/>
              <a:ext cx="993280" cy="184666"/>
            </a:xfrm>
            <a:prstGeom prst="rect">
              <a:avLst/>
            </a:prstGeom>
            <a:noFill/>
          </p:spPr>
          <p:txBody>
            <a:bodyPr wrap="square" lIns="0" tIns="0" rIns="0" bIns="0" rtlCol="0">
              <a:spAutoFit/>
            </a:bodyPr>
            <a:lstStyle/>
            <a:p>
              <a:pPr algn="ctr"/>
              <a:r>
                <a:rPr lang="en-GB" sz="1200" b="1" dirty="0" smtClean="0"/>
                <a:t>Front Line</a:t>
              </a:r>
            </a:p>
          </p:txBody>
        </p:sp>
        <p:sp>
          <p:nvSpPr>
            <p:cNvPr id="77" name="Freeform 76"/>
            <p:cNvSpPr/>
            <p:nvPr/>
          </p:nvSpPr>
          <p:spPr>
            <a:xfrm rot="21199760" flipH="1" flipV="1">
              <a:off x="4202845" y="3677689"/>
              <a:ext cx="1057549" cy="135061"/>
            </a:xfrm>
            <a:custGeom>
              <a:avLst/>
              <a:gdLst>
                <a:gd name="connsiteX0" fmla="*/ 0 w 2007220"/>
                <a:gd name="connsiteY0" fmla="*/ 399952 h 467124"/>
                <a:gd name="connsiteX1" fmla="*/ 429322 w 2007220"/>
                <a:gd name="connsiteY1" fmla="*/ 9659 h 467124"/>
                <a:gd name="connsiteX2" fmla="*/ 786161 w 2007220"/>
                <a:gd name="connsiteY2" fmla="*/ 110020 h 467124"/>
                <a:gd name="connsiteX3" fmla="*/ 1226634 w 2007220"/>
                <a:gd name="connsiteY3" fmla="*/ 9659 h 467124"/>
                <a:gd name="connsiteX4" fmla="*/ 1438507 w 2007220"/>
                <a:gd name="connsiteY4" fmla="*/ 282864 h 467124"/>
                <a:gd name="connsiteX5" fmla="*/ 2007220 w 2007220"/>
                <a:gd name="connsiteY5" fmla="*/ 466859 h 467124"/>
                <a:gd name="connsiteX0" fmla="*/ 0 w 1957040"/>
                <a:gd name="connsiteY0" fmla="*/ 294819 h 462352"/>
                <a:gd name="connsiteX1" fmla="*/ 379142 w 1957040"/>
                <a:gd name="connsiteY1" fmla="*/ 4887 h 462352"/>
                <a:gd name="connsiteX2" fmla="*/ 735981 w 1957040"/>
                <a:gd name="connsiteY2" fmla="*/ 105248 h 462352"/>
                <a:gd name="connsiteX3" fmla="*/ 1176454 w 1957040"/>
                <a:gd name="connsiteY3" fmla="*/ 4887 h 462352"/>
                <a:gd name="connsiteX4" fmla="*/ 1388327 w 1957040"/>
                <a:gd name="connsiteY4" fmla="*/ 278092 h 462352"/>
                <a:gd name="connsiteX5" fmla="*/ 1957040 w 1957040"/>
                <a:gd name="connsiteY5" fmla="*/ 462087 h 462352"/>
                <a:gd name="connsiteX0" fmla="*/ 0 w 1957040"/>
                <a:gd name="connsiteY0" fmla="*/ 294477 h 462010"/>
                <a:gd name="connsiteX1" fmla="*/ 440474 w 1957040"/>
                <a:gd name="connsiteY1" fmla="*/ 77028 h 462010"/>
                <a:gd name="connsiteX2" fmla="*/ 735981 w 1957040"/>
                <a:gd name="connsiteY2" fmla="*/ 104906 h 462010"/>
                <a:gd name="connsiteX3" fmla="*/ 1176454 w 1957040"/>
                <a:gd name="connsiteY3" fmla="*/ 4545 h 462010"/>
                <a:gd name="connsiteX4" fmla="*/ 1388327 w 1957040"/>
                <a:gd name="connsiteY4" fmla="*/ 277750 h 462010"/>
                <a:gd name="connsiteX5" fmla="*/ 1957040 w 1957040"/>
                <a:gd name="connsiteY5" fmla="*/ 461745 h 462010"/>
                <a:gd name="connsiteX0" fmla="*/ 0 w 1957040"/>
                <a:gd name="connsiteY0" fmla="*/ 293691 h 461224"/>
                <a:gd name="connsiteX1" fmla="*/ 440474 w 1957040"/>
                <a:gd name="connsiteY1" fmla="*/ 76242 h 461224"/>
                <a:gd name="connsiteX2" fmla="*/ 858644 w 1957040"/>
                <a:gd name="connsiteY2" fmla="*/ 115271 h 461224"/>
                <a:gd name="connsiteX3" fmla="*/ 1176454 w 1957040"/>
                <a:gd name="connsiteY3" fmla="*/ 3759 h 461224"/>
                <a:gd name="connsiteX4" fmla="*/ 1388327 w 1957040"/>
                <a:gd name="connsiteY4" fmla="*/ 276964 h 461224"/>
                <a:gd name="connsiteX5" fmla="*/ 1957040 w 1957040"/>
                <a:gd name="connsiteY5" fmla="*/ 460959 h 461224"/>
                <a:gd name="connsiteX0" fmla="*/ 0 w 1957040"/>
                <a:gd name="connsiteY0" fmla="*/ 225057 h 392563"/>
                <a:gd name="connsiteX1" fmla="*/ 440474 w 1957040"/>
                <a:gd name="connsiteY1" fmla="*/ 7608 h 392563"/>
                <a:gd name="connsiteX2" fmla="*/ 858644 w 1957040"/>
                <a:gd name="connsiteY2" fmla="*/ 46637 h 392563"/>
                <a:gd name="connsiteX3" fmla="*/ 1265664 w 1957040"/>
                <a:gd name="connsiteY3" fmla="*/ 18759 h 392563"/>
                <a:gd name="connsiteX4" fmla="*/ 1388327 w 1957040"/>
                <a:gd name="connsiteY4" fmla="*/ 208330 h 392563"/>
                <a:gd name="connsiteX5" fmla="*/ 1957040 w 1957040"/>
                <a:gd name="connsiteY5" fmla="*/ 392325 h 392563"/>
                <a:gd name="connsiteX0" fmla="*/ 0 w 1957040"/>
                <a:gd name="connsiteY0" fmla="*/ 225057 h 392611"/>
                <a:gd name="connsiteX1" fmla="*/ 440474 w 1957040"/>
                <a:gd name="connsiteY1" fmla="*/ 7608 h 392611"/>
                <a:gd name="connsiteX2" fmla="*/ 858644 w 1957040"/>
                <a:gd name="connsiteY2" fmla="*/ 46637 h 392611"/>
                <a:gd name="connsiteX3" fmla="*/ 1265664 w 1957040"/>
                <a:gd name="connsiteY3" fmla="*/ 18759 h 392611"/>
                <a:gd name="connsiteX4" fmla="*/ 1533293 w 1957040"/>
                <a:gd name="connsiteY4" fmla="*/ 230632 h 392611"/>
                <a:gd name="connsiteX5" fmla="*/ 1957040 w 1957040"/>
                <a:gd name="connsiteY5" fmla="*/ 392325 h 392611"/>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16592 h 273925"/>
                <a:gd name="connsiteX1" fmla="*/ 507381 w 1745167"/>
                <a:gd name="connsiteY1" fmla="*/ 82777 h 273925"/>
                <a:gd name="connsiteX2" fmla="*/ 858644 w 1745167"/>
                <a:gd name="connsiteY2" fmla="*/ 38172 h 273925"/>
                <a:gd name="connsiteX3" fmla="*/ 1265664 w 1745167"/>
                <a:gd name="connsiteY3" fmla="*/ 10294 h 273925"/>
                <a:gd name="connsiteX4" fmla="*/ 1533293 w 1745167"/>
                <a:gd name="connsiteY4" fmla="*/ 222167 h 273925"/>
                <a:gd name="connsiteX5" fmla="*/ 1745167 w 1745167"/>
                <a:gd name="connsiteY5" fmla="*/ 272347 h 273925"/>
                <a:gd name="connsiteX0" fmla="*/ 0 w 1745167"/>
                <a:gd name="connsiteY0" fmla="*/ 208463 h 265796"/>
                <a:gd name="connsiteX1" fmla="*/ 507381 w 1745167"/>
                <a:gd name="connsiteY1" fmla="*/ 74648 h 265796"/>
                <a:gd name="connsiteX2" fmla="*/ 903249 w 1745167"/>
                <a:gd name="connsiteY2" fmla="*/ 102526 h 265796"/>
                <a:gd name="connsiteX3" fmla="*/ 1265664 w 1745167"/>
                <a:gd name="connsiteY3" fmla="*/ 2165 h 265796"/>
                <a:gd name="connsiteX4" fmla="*/ 1533293 w 1745167"/>
                <a:gd name="connsiteY4" fmla="*/ 214038 h 265796"/>
                <a:gd name="connsiteX5" fmla="*/ 1745167 w 1745167"/>
                <a:gd name="connsiteY5" fmla="*/ 264218 h 265796"/>
                <a:gd name="connsiteX0" fmla="*/ 0 w 1745167"/>
                <a:gd name="connsiteY0" fmla="*/ 138286 h 194925"/>
                <a:gd name="connsiteX1" fmla="*/ 507381 w 1745167"/>
                <a:gd name="connsiteY1" fmla="*/ 4471 h 194925"/>
                <a:gd name="connsiteX2" fmla="*/ 903249 w 1745167"/>
                <a:gd name="connsiteY2" fmla="*/ 32349 h 194925"/>
                <a:gd name="connsiteX3" fmla="*/ 1354874 w 1745167"/>
                <a:gd name="connsiteY3" fmla="*/ 37925 h 194925"/>
                <a:gd name="connsiteX4" fmla="*/ 1533293 w 1745167"/>
                <a:gd name="connsiteY4" fmla="*/ 143861 h 194925"/>
                <a:gd name="connsiteX5" fmla="*/ 1745167 w 1745167"/>
                <a:gd name="connsiteY5" fmla="*/ 194041 h 194925"/>
                <a:gd name="connsiteX0" fmla="*/ 0 w 2124308"/>
                <a:gd name="connsiteY0" fmla="*/ 138286 h 328072"/>
                <a:gd name="connsiteX1" fmla="*/ 507381 w 2124308"/>
                <a:gd name="connsiteY1" fmla="*/ 4471 h 328072"/>
                <a:gd name="connsiteX2" fmla="*/ 903249 w 2124308"/>
                <a:gd name="connsiteY2" fmla="*/ 32349 h 328072"/>
                <a:gd name="connsiteX3" fmla="*/ 1354874 w 2124308"/>
                <a:gd name="connsiteY3" fmla="*/ 37925 h 328072"/>
                <a:gd name="connsiteX4" fmla="*/ 1533293 w 2124308"/>
                <a:gd name="connsiteY4" fmla="*/ 143861 h 328072"/>
                <a:gd name="connsiteX5" fmla="*/ 2124308 w 2124308"/>
                <a:gd name="connsiteY5" fmla="*/ 327856 h 328072"/>
                <a:gd name="connsiteX0" fmla="*/ 0 w 2124308"/>
                <a:gd name="connsiteY0" fmla="*/ 138286 h 328869"/>
                <a:gd name="connsiteX1" fmla="*/ 507381 w 2124308"/>
                <a:gd name="connsiteY1" fmla="*/ 4471 h 328869"/>
                <a:gd name="connsiteX2" fmla="*/ 903249 w 2124308"/>
                <a:gd name="connsiteY2" fmla="*/ 32349 h 328869"/>
                <a:gd name="connsiteX3" fmla="*/ 1354874 w 2124308"/>
                <a:gd name="connsiteY3" fmla="*/ 37925 h 328869"/>
                <a:gd name="connsiteX4" fmla="*/ 1589049 w 2124308"/>
                <a:gd name="connsiteY4" fmla="*/ 260949 h 328869"/>
                <a:gd name="connsiteX5" fmla="*/ 2124308 w 2124308"/>
                <a:gd name="connsiteY5" fmla="*/ 327856 h 328869"/>
                <a:gd name="connsiteX0" fmla="*/ 0 w 2124308"/>
                <a:gd name="connsiteY0" fmla="*/ 138286 h 328869"/>
                <a:gd name="connsiteX1" fmla="*/ 507381 w 2124308"/>
                <a:gd name="connsiteY1" fmla="*/ 4471 h 328869"/>
                <a:gd name="connsiteX2" fmla="*/ 903249 w 2124308"/>
                <a:gd name="connsiteY2" fmla="*/ 32349 h 328869"/>
                <a:gd name="connsiteX3" fmla="*/ 1237787 w 2124308"/>
                <a:gd name="connsiteY3" fmla="*/ 37925 h 328869"/>
                <a:gd name="connsiteX4" fmla="*/ 1589049 w 2124308"/>
                <a:gd name="connsiteY4" fmla="*/ 260949 h 328869"/>
                <a:gd name="connsiteX5" fmla="*/ 2124308 w 2124308"/>
                <a:gd name="connsiteY5" fmla="*/ 327856 h 32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308" h="328869">
                  <a:moveTo>
                    <a:pt x="0" y="138286"/>
                  </a:moveTo>
                  <a:cubicBezTo>
                    <a:pt x="266234" y="162446"/>
                    <a:pt x="356840" y="22127"/>
                    <a:pt x="507381" y="4471"/>
                  </a:cubicBezTo>
                  <a:cubicBezTo>
                    <a:pt x="657923" y="-13185"/>
                    <a:pt x="781515" y="26773"/>
                    <a:pt x="903249" y="32349"/>
                  </a:cubicBezTo>
                  <a:cubicBezTo>
                    <a:pt x="1024983" y="37925"/>
                    <a:pt x="1123487" y="-175"/>
                    <a:pt x="1237787" y="37925"/>
                  </a:cubicBezTo>
                  <a:cubicBezTo>
                    <a:pt x="1352087" y="76025"/>
                    <a:pt x="1441296" y="212627"/>
                    <a:pt x="1589049" y="260949"/>
                  </a:cubicBezTo>
                  <a:cubicBezTo>
                    <a:pt x="1736803" y="309271"/>
                    <a:pt x="2030452" y="334361"/>
                    <a:pt x="2124308" y="327856"/>
                  </a:cubicBezTo>
                </a:path>
              </a:pathLst>
            </a:custGeom>
            <a:noFill/>
            <a:ln w="76200" cap="flat" cmpd="sng" algn="ctr">
              <a:solidFill>
                <a:srgbClr val="EEECE1">
                  <a:lumMod val="50000"/>
                  <a:alpha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8" name="Freeform 77"/>
            <p:cNvSpPr/>
            <p:nvPr/>
          </p:nvSpPr>
          <p:spPr>
            <a:xfrm rot="12992967" flipH="1" flipV="1">
              <a:off x="2663264" y="3103125"/>
              <a:ext cx="1645625" cy="168283"/>
            </a:xfrm>
            <a:custGeom>
              <a:avLst/>
              <a:gdLst>
                <a:gd name="connsiteX0" fmla="*/ 0 w 2007220"/>
                <a:gd name="connsiteY0" fmla="*/ 399952 h 467124"/>
                <a:gd name="connsiteX1" fmla="*/ 429322 w 2007220"/>
                <a:gd name="connsiteY1" fmla="*/ 9659 h 467124"/>
                <a:gd name="connsiteX2" fmla="*/ 786161 w 2007220"/>
                <a:gd name="connsiteY2" fmla="*/ 110020 h 467124"/>
                <a:gd name="connsiteX3" fmla="*/ 1226634 w 2007220"/>
                <a:gd name="connsiteY3" fmla="*/ 9659 h 467124"/>
                <a:gd name="connsiteX4" fmla="*/ 1438507 w 2007220"/>
                <a:gd name="connsiteY4" fmla="*/ 282864 h 467124"/>
                <a:gd name="connsiteX5" fmla="*/ 2007220 w 2007220"/>
                <a:gd name="connsiteY5" fmla="*/ 466859 h 467124"/>
                <a:gd name="connsiteX0" fmla="*/ 0 w 1957040"/>
                <a:gd name="connsiteY0" fmla="*/ 294819 h 462352"/>
                <a:gd name="connsiteX1" fmla="*/ 379142 w 1957040"/>
                <a:gd name="connsiteY1" fmla="*/ 4887 h 462352"/>
                <a:gd name="connsiteX2" fmla="*/ 735981 w 1957040"/>
                <a:gd name="connsiteY2" fmla="*/ 105248 h 462352"/>
                <a:gd name="connsiteX3" fmla="*/ 1176454 w 1957040"/>
                <a:gd name="connsiteY3" fmla="*/ 4887 h 462352"/>
                <a:gd name="connsiteX4" fmla="*/ 1388327 w 1957040"/>
                <a:gd name="connsiteY4" fmla="*/ 278092 h 462352"/>
                <a:gd name="connsiteX5" fmla="*/ 1957040 w 1957040"/>
                <a:gd name="connsiteY5" fmla="*/ 462087 h 462352"/>
                <a:gd name="connsiteX0" fmla="*/ 0 w 1957040"/>
                <a:gd name="connsiteY0" fmla="*/ 294477 h 462010"/>
                <a:gd name="connsiteX1" fmla="*/ 440474 w 1957040"/>
                <a:gd name="connsiteY1" fmla="*/ 77028 h 462010"/>
                <a:gd name="connsiteX2" fmla="*/ 735981 w 1957040"/>
                <a:gd name="connsiteY2" fmla="*/ 104906 h 462010"/>
                <a:gd name="connsiteX3" fmla="*/ 1176454 w 1957040"/>
                <a:gd name="connsiteY3" fmla="*/ 4545 h 462010"/>
                <a:gd name="connsiteX4" fmla="*/ 1388327 w 1957040"/>
                <a:gd name="connsiteY4" fmla="*/ 277750 h 462010"/>
                <a:gd name="connsiteX5" fmla="*/ 1957040 w 1957040"/>
                <a:gd name="connsiteY5" fmla="*/ 461745 h 462010"/>
                <a:gd name="connsiteX0" fmla="*/ 0 w 1957040"/>
                <a:gd name="connsiteY0" fmla="*/ 293691 h 461224"/>
                <a:gd name="connsiteX1" fmla="*/ 440474 w 1957040"/>
                <a:gd name="connsiteY1" fmla="*/ 76242 h 461224"/>
                <a:gd name="connsiteX2" fmla="*/ 858644 w 1957040"/>
                <a:gd name="connsiteY2" fmla="*/ 115271 h 461224"/>
                <a:gd name="connsiteX3" fmla="*/ 1176454 w 1957040"/>
                <a:gd name="connsiteY3" fmla="*/ 3759 h 461224"/>
                <a:gd name="connsiteX4" fmla="*/ 1388327 w 1957040"/>
                <a:gd name="connsiteY4" fmla="*/ 276964 h 461224"/>
                <a:gd name="connsiteX5" fmla="*/ 1957040 w 1957040"/>
                <a:gd name="connsiteY5" fmla="*/ 460959 h 461224"/>
                <a:gd name="connsiteX0" fmla="*/ 0 w 1957040"/>
                <a:gd name="connsiteY0" fmla="*/ 225057 h 392563"/>
                <a:gd name="connsiteX1" fmla="*/ 440474 w 1957040"/>
                <a:gd name="connsiteY1" fmla="*/ 7608 h 392563"/>
                <a:gd name="connsiteX2" fmla="*/ 858644 w 1957040"/>
                <a:gd name="connsiteY2" fmla="*/ 46637 h 392563"/>
                <a:gd name="connsiteX3" fmla="*/ 1265664 w 1957040"/>
                <a:gd name="connsiteY3" fmla="*/ 18759 h 392563"/>
                <a:gd name="connsiteX4" fmla="*/ 1388327 w 1957040"/>
                <a:gd name="connsiteY4" fmla="*/ 208330 h 392563"/>
                <a:gd name="connsiteX5" fmla="*/ 1957040 w 1957040"/>
                <a:gd name="connsiteY5" fmla="*/ 392325 h 392563"/>
                <a:gd name="connsiteX0" fmla="*/ 0 w 1957040"/>
                <a:gd name="connsiteY0" fmla="*/ 225057 h 392611"/>
                <a:gd name="connsiteX1" fmla="*/ 440474 w 1957040"/>
                <a:gd name="connsiteY1" fmla="*/ 7608 h 392611"/>
                <a:gd name="connsiteX2" fmla="*/ 858644 w 1957040"/>
                <a:gd name="connsiteY2" fmla="*/ 46637 h 392611"/>
                <a:gd name="connsiteX3" fmla="*/ 1265664 w 1957040"/>
                <a:gd name="connsiteY3" fmla="*/ 18759 h 392611"/>
                <a:gd name="connsiteX4" fmla="*/ 1533293 w 1957040"/>
                <a:gd name="connsiteY4" fmla="*/ 230632 h 392611"/>
                <a:gd name="connsiteX5" fmla="*/ 1957040 w 1957040"/>
                <a:gd name="connsiteY5" fmla="*/ 392325 h 392611"/>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16592 h 273925"/>
                <a:gd name="connsiteX1" fmla="*/ 507381 w 1745167"/>
                <a:gd name="connsiteY1" fmla="*/ 82777 h 273925"/>
                <a:gd name="connsiteX2" fmla="*/ 858644 w 1745167"/>
                <a:gd name="connsiteY2" fmla="*/ 38172 h 273925"/>
                <a:gd name="connsiteX3" fmla="*/ 1265664 w 1745167"/>
                <a:gd name="connsiteY3" fmla="*/ 10294 h 273925"/>
                <a:gd name="connsiteX4" fmla="*/ 1533293 w 1745167"/>
                <a:gd name="connsiteY4" fmla="*/ 222167 h 273925"/>
                <a:gd name="connsiteX5" fmla="*/ 1745167 w 1745167"/>
                <a:gd name="connsiteY5" fmla="*/ 272347 h 273925"/>
                <a:gd name="connsiteX0" fmla="*/ 0 w 1745167"/>
                <a:gd name="connsiteY0" fmla="*/ 208463 h 265796"/>
                <a:gd name="connsiteX1" fmla="*/ 507381 w 1745167"/>
                <a:gd name="connsiteY1" fmla="*/ 74648 h 265796"/>
                <a:gd name="connsiteX2" fmla="*/ 903249 w 1745167"/>
                <a:gd name="connsiteY2" fmla="*/ 102526 h 265796"/>
                <a:gd name="connsiteX3" fmla="*/ 1265664 w 1745167"/>
                <a:gd name="connsiteY3" fmla="*/ 2165 h 265796"/>
                <a:gd name="connsiteX4" fmla="*/ 1533293 w 1745167"/>
                <a:gd name="connsiteY4" fmla="*/ 214038 h 265796"/>
                <a:gd name="connsiteX5" fmla="*/ 1745167 w 1745167"/>
                <a:gd name="connsiteY5" fmla="*/ 264218 h 265796"/>
                <a:gd name="connsiteX0" fmla="*/ 0 w 1745167"/>
                <a:gd name="connsiteY0" fmla="*/ 138286 h 194925"/>
                <a:gd name="connsiteX1" fmla="*/ 507381 w 1745167"/>
                <a:gd name="connsiteY1" fmla="*/ 4471 h 194925"/>
                <a:gd name="connsiteX2" fmla="*/ 903249 w 1745167"/>
                <a:gd name="connsiteY2" fmla="*/ 32349 h 194925"/>
                <a:gd name="connsiteX3" fmla="*/ 1354874 w 1745167"/>
                <a:gd name="connsiteY3" fmla="*/ 37925 h 194925"/>
                <a:gd name="connsiteX4" fmla="*/ 1533293 w 1745167"/>
                <a:gd name="connsiteY4" fmla="*/ 143861 h 194925"/>
                <a:gd name="connsiteX5" fmla="*/ 1745167 w 1745167"/>
                <a:gd name="connsiteY5" fmla="*/ 194041 h 194925"/>
                <a:gd name="connsiteX0" fmla="*/ 0 w 2124308"/>
                <a:gd name="connsiteY0" fmla="*/ 138286 h 328072"/>
                <a:gd name="connsiteX1" fmla="*/ 507381 w 2124308"/>
                <a:gd name="connsiteY1" fmla="*/ 4471 h 328072"/>
                <a:gd name="connsiteX2" fmla="*/ 903249 w 2124308"/>
                <a:gd name="connsiteY2" fmla="*/ 32349 h 328072"/>
                <a:gd name="connsiteX3" fmla="*/ 1354874 w 2124308"/>
                <a:gd name="connsiteY3" fmla="*/ 37925 h 328072"/>
                <a:gd name="connsiteX4" fmla="*/ 1533293 w 2124308"/>
                <a:gd name="connsiteY4" fmla="*/ 143861 h 328072"/>
                <a:gd name="connsiteX5" fmla="*/ 2124308 w 2124308"/>
                <a:gd name="connsiteY5" fmla="*/ 327856 h 328072"/>
                <a:gd name="connsiteX0" fmla="*/ 0 w 2124308"/>
                <a:gd name="connsiteY0" fmla="*/ 138286 h 328869"/>
                <a:gd name="connsiteX1" fmla="*/ 507381 w 2124308"/>
                <a:gd name="connsiteY1" fmla="*/ 4471 h 328869"/>
                <a:gd name="connsiteX2" fmla="*/ 903249 w 2124308"/>
                <a:gd name="connsiteY2" fmla="*/ 32349 h 328869"/>
                <a:gd name="connsiteX3" fmla="*/ 1354874 w 2124308"/>
                <a:gd name="connsiteY3" fmla="*/ 37925 h 328869"/>
                <a:gd name="connsiteX4" fmla="*/ 1589049 w 2124308"/>
                <a:gd name="connsiteY4" fmla="*/ 260949 h 328869"/>
                <a:gd name="connsiteX5" fmla="*/ 2124308 w 2124308"/>
                <a:gd name="connsiteY5" fmla="*/ 327856 h 328869"/>
                <a:gd name="connsiteX0" fmla="*/ 0 w 2124308"/>
                <a:gd name="connsiteY0" fmla="*/ 138286 h 328869"/>
                <a:gd name="connsiteX1" fmla="*/ 507381 w 2124308"/>
                <a:gd name="connsiteY1" fmla="*/ 4471 h 328869"/>
                <a:gd name="connsiteX2" fmla="*/ 903249 w 2124308"/>
                <a:gd name="connsiteY2" fmla="*/ 32349 h 328869"/>
                <a:gd name="connsiteX3" fmla="*/ 1237787 w 2124308"/>
                <a:gd name="connsiteY3" fmla="*/ 37925 h 328869"/>
                <a:gd name="connsiteX4" fmla="*/ 1589049 w 2124308"/>
                <a:gd name="connsiteY4" fmla="*/ 260949 h 328869"/>
                <a:gd name="connsiteX5" fmla="*/ 2124308 w 2124308"/>
                <a:gd name="connsiteY5" fmla="*/ 327856 h 32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308" h="328869">
                  <a:moveTo>
                    <a:pt x="0" y="138286"/>
                  </a:moveTo>
                  <a:cubicBezTo>
                    <a:pt x="266234" y="162446"/>
                    <a:pt x="356840" y="22127"/>
                    <a:pt x="507381" y="4471"/>
                  </a:cubicBezTo>
                  <a:cubicBezTo>
                    <a:pt x="657923" y="-13185"/>
                    <a:pt x="781515" y="26773"/>
                    <a:pt x="903249" y="32349"/>
                  </a:cubicBezTo>
                  <a:cubicBezTo>
                    <a:pt x="1024983" y="37925"/>
                    <a:pt x="1123487" y="-175"/>
                    <a:pt x="1237787" y="37925"/>
                  </a:cubicBezTo>
                  <a:cubicBezTo>
                    <a:pt x="1352087" y="76025"/>
                    <a:pt x="1441296" y="212627"/>
                    <a:pt x="1589049" y="260949"/>
                  </a:cubicBezTo>
                  <a:cubicBezTo>
                    <a:pt x="1736803" y="309271"/>
                    <a:pt x="2030452" y="334361"/>
                    <a:pt x="2124308" y="327856"/>
                  </a:cubicBezTo>
                </a:path>
              </a:pathLst>
            </a:custGeom>
            <a:noFill/>
            <a:ln w="76200" cap="flat" cmpd="sng" algn="ctr">
              <a:solidFill>
                <a:srgbClr val="EEECE1">
                  <a:lumMod val="50000"/>
                  <a:alpha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9" name="Freeform 78"/>
            <p:cNvSpPr/>
            <p:nvPr/>
          </p:nvSpPr>
          <p:spPr>
            <a:xfrm rot="21305142" flipH="1" flipV="1">
              <a:off x="994949" y="2588571"/>
              <a:ext cx="1570994" cy="126808"/>
            </a:xfrm>
            <a:custGeom>
              <a:avLst/>
              <a:gdLst>
                <a:gd name="connsiteX0" fmla="*/ 0 w 2007220"/>
                <a:gd name="connsiteY0" fmla="*/ 399952 h 467124"/>
                <a:gd name="connsiteX1" fmla="*/ 429322 w 2007220"/>
                <a:gd name="connsiteY1" fmla="*/ 9659 h 467124"/>
                <a:gd name="connsiteX2" fmla="*/ 786161 w 2007220"/>
                <a:gd name="connsiteY2" fmla="*/ 110020 h 467124"/>
                <a:gd name="connsiteX3" fmla="*/ 1226634 w 2007220"/>
                <a:gd name="connsiteY3" fmla="*/ 9659 h 467124"/>
                <a:gd name="connsiteX4" fmla="*/ 1438507 w 2007220"/>
                <a:gd name="connsiteY4" fmla="*/ 282864 h 467124"/>
                <a:gd name="connsiteX5" fmla="*/ 2007220 w 2007220"/>
                <a:gd name="connsiteY5" fmla="*/ 466859 h 467124"/>
                <a:gd name="connsiteX0" fmla="*/ 0 w 1957040"/>
                <a:gd name="connsiteY0" fmla="*/ 294819 h 462352"/>
                <a:gd name="connsiteX1" fmla="*/ 379142 w 1957040"/>
                <a:gd name="connsiteY1" fmla="*/ 4887 h 462352"/>
                <a:gd name="connsiteX2" fmla="*/ 735981 w 1957040"/>
                <a:gd name="connsiteY2" fmla="*/ 105248 h 462352"/>
                <a:gd name="connsiteX3" fmla="*/ 1176454 w 1957040"/>
                <a:gd name="connsiteY3" fmla="*/ 4887 h 462352"/>
                <a:gd name="connsiteX4" fmla="*/ 1388327 w 1957040"/>
                <a:gd name="connsiteY4" fmla="*/ 278092 h 462352"/>
                <a:gd name="connsiteX5" fmla="*/ 1957040 w 1957040"/>
                <a:gd name="connsiteY5" fmla="*/ 462087 h 462352"/>
                <a:gd name="connsiteX0" fmla="*/ 0 w 1957040"/>
                <a:gd name="connsiteY0" fmla="*/ 294477 h 462010"/>
                <a:gd name="connsiteX1" fmla="*/ 440474 w 1957040"/>
                <a:gd name="connsiteY1" fmla="*/ 77028 h 462010"/>
                <a:gd name="connsiteX2" fmla="*/ 735981 w 1957040"/>
                <a:gd name="connsiteY2" fmla="*/ 104906 h 462010"/>
                <a:gd name="connsiteX3" fmla="*/ 1176454 w 1957040"/>
                <a:gd name="connsiteY3" fmla="*/ 4545 h 462010"/>
                <a:gd name="connsiteX4" fmla="*/ 1388327 w 1957040"/>
                <a:gd name="connsiteY4" fmla="*/ 277750 h 462010"/>
                <a:gd name="connsiteX5" fmla="*/ 1957040 w 1957040"/>
                <a:gd name="connsiteY5" fmla="*/ 461745 h 462010"/>
                <a:gd name="connsiteX0" fmla="*/ 0 w 1957040"/>
                <a:gd name="connsiteY0" fmla="*/ 293691 h 461224"/>
                <a:gd name="connsiteX1" fmla="*/ 440474 w 1957040"/>
                <a:gd name="connsiteY1" fmla="*/ 76242 h 461224"/>
                <a:gd name="connsiteX2" fmla="*/ 858644 w 1957040"/>
                <a:gd name="connsiteY2" fmla="*/ 115271 h 461224"/>
                <a:gd name="connsiteX3" fmla="*/ 1176454 w 1957040"/>
                <a:gd name="connsiteY3" fmla="*/ 3759 h 461224"/>
                <a:gd name="connsiteX4" fmla="*/ 1388327 w 1957040"/>
                <a:gd name="connsiteY4" fmla="*/ 276964 h 461224"/>
                <a:gd name="connsiteX5" fmla="*/ 1957040 w 1957040"/>
                <a:gd name="connsiteY5" fmla="*/ 460959 h 461224"/>
                <a:gd name="connsiteX0" fmla="*/ 0 w 1957040"/>
                <a:gd name="connsiteY0" fmla="*/ 225057 h 392563"/>
                <a:gd name="connsiteX1" fmla="*/ 440474 w 1957040"/>
                <a:gd name="connsiteY1" fmla="*/ 7608 h 392563"/>
                <a:gd name="connsiteX2" fmla="*/ 858644 w 1957040"/>
                <a:gd name="connsiteY2" fmla="*/ 46637 h 392563"/>
                <a:gd name="connsiteX3" fmla="*/ 1265664 w 1957040"/>
                <a:gd name="connsiteY3" fmla="*/ 18759 h 392563"/>
                <a:gd name="connsiteX4" fmla="*/ 1388327 w 1957040"/>
                <a:gd name="connsiteY4" fmla="*/ 208330 h 392563"/>
                <a:gd name="connsiteX5" fmla="*/ 1957040 w 1957040"/>
                <a:gd name="connsiteY5" fmla="*/ 392325 h 392563"/>
                <a:gd name="connsiteX0" fmla="*/ 0 w 1957040"/>
                <a:gd name="connsiteY0" fmla="*/ 225057 h 392611"/>
                <a:gd name="connsiteX1" fmla="*/ 440474 w 1957040"/>
                <a:gd name="connsiteY1" fmla="*/ 7608 h 392611"/>
                <a:gd name="connsiteX2" fmla="*/ 858644 w 1957040"/>
                <a:gd name="connsiteY2" fmla="*/ 46637 h 392611"/>
                <a:gd name="connsiteX3" fmla="*/ 1265664 w 1957040"/>
                <a:gd name="connsiteY3" fmla="*/ 18759 h 392611"/>
                <a:gd name="connsiteX4" fmla="*/ 1533293 w 1957040"/>
                <a:gd name="connsiteY4" fmla="*/ 230632 h 392611"/>
                <a:gd name="connsiteX5" fmla="*/ 1957040 w 1957040"/>
                <a:gd name="connsiteY5" fmla="*/ 392325 h 392611"/>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16592 h 273925"/>
                <a:gd name="connsiteX1" fmla="*/ 507381 w 1745167"/>
                <a:gd name="connsiteY1" fmla="*/ 82777 h 273925"/>
                <a:gd name="connsiteX2" fmla="*/ 858644 w 1745167"/>
                <a:gd name="connsiteY2" fmla="*/ 38172 h 273925"/>
                <a:gd name="connsiteX3" fmla="*/ 1265664 w 1745167"/>
                <a:gd name="connsiteY3" fmla="*/ 10294 h 273925"/>
                <a:gd name="connsiteX4" fmla="*/ 1533293 w 1745167"/>
                <a:gd name="connsiteY4" fmla="*/ 222167 h 273925"/>
                <a:gd name="connsiteX5" fmla="*/ 1745167 w 1745167"/>
                <a:gd name="connsiteY5" fmla="*/ 272347 h 273925"/>
                <a:gd name="connsiteX0" fmla="*/ 0 w 1745167"/>
                <a:gd name="connsiteY0" fmla="*/ 208463 h 265796"/>
                <a:gd name="connsiteX1" fmla="*/ 507381 w 1745167"/>
                <a:gd name="connsiteY1" fmla="*/ 74648 h 265796"/>
                <a:gd name="connsiteX2" fmla="*/ 903249 w 1745167"/>
                <a:gd name="connsiteY2" fmla="*/ 102526 h 265796"/>
                <a:gd name="connsiteX3" fmla="*/ 1265664 w 1745167"/>
                <a:gd name="connsiteY3" fmla="*/ 2165 h 265796"/>
                <a:gd name="connsiteX4" fmla="*/ 1533293 w 1745167"/>
                <a:gd name="connsiteY4" fmla="*/ 214038 h 265796"/>
                <a:gd name="connsiteX5" fmla="*/ 1745167 w 1745167"/>
                <a:gd name="connsiteY5" fmla="*/ 264218 h 265796"/>
                <a:gd name="connsiteX0" fmla="*/ 0 w 1745167"/>
                <a:gd name="connsiteY0" fmla="*/ 138286 h 194925"/>
                <a:gd name="connsiteX1" fmla="*/ 507381 w 1745167"/>
                <a:gd name="connsiteY1" fmla="*/ 4471 h 194925"/>
                <a:gd name="connsiteX2" fmla="*/ 903249 w 1745167"/>
                <a:gd name="connsiteY2" fmla="*/ 32349 h 194925"/>
                <a:gd name="connsiteX3" fmla="*/ 1354874 w 1745167"/>
                <a:gd name="connsiteY3" fmla="*/ 37925 h 194925"/>
                <a:gd name="connsiteX4" fmla="*/ 1533293 w 1745167"/>
                <a:gd name="connsiteY4" fmla="*/ 143861 h 194925"/>
                <a:gd name="connsiteX5" fmla="*/ 1745167 w 1745167"/>
                <a:gd name="connsiteY5" fmla="*/ 194041 h 194925"/>
                <a:gd name="connsiteX0" fmla="*/ 0 w 2124308"/>
                <a:gd name="connsiteY0" fmla="*/ 138286 h 328072"/>
                <a:gd name="connsiteX1" fmla="*/ 507381 w 2124308"/>
                <a:gd name="connsiteY1" fmla="*/ 4471 h 328072"/>
                <a:gd name="connsiteX2" fmla="*/ 903249 w 2124308"/>
                <a:gd name="connsiteY2" fmla="*/ 32349 h 328072"/>
                <a:gd name="connsiteX3" fmla="*/ 1354874 w 2124308"/>
                <a:gd name="connsiteY3" fmla="*/ 37925 h 328072"/>
                <a:gd name="connsiteX4" fmla="*/ 1533293 w 2124308"/>
                <a:gd name="connsiteY4" fmla="*/ 143861 h 328072"/>
                <a:gd name="connsiteX5" fmla="*/ 2124308 w 2124308"/>
                <a:gd name="connsiteY5" fmla="*/ 327856 h 328072"/>
                <a:gd name="connsiteX0" fmla="*/ 0 w 2124308"/>
                <a:gd name="connsiteY0" fmla="*/ 138286 h 328869"/>
                <a:gd name="connsiteX1" fmla="*/ 507381 w 2124308"/>
                <a:gd name="connsiteY1" fmla="*/ 4471 h 328869"/>
                <a:gd name="connsiteX2" fmla="*/ 903249 w 2124308"/>
                <a:gd name="connsiteY2" fmla="*/ 32349 h 328869"/>
                <a:gd name="connsiteX3" fmla="*/ 1354874 w 2124308"/>
                <a:gd name="connsiteY3" fmla="*/ 37925 h 328869"/>
                <a:gd name="connsiteX4" fmla="*/ 1589049 w 2124308"/>
                <a:gd name="connsiteY4" fmla="*/ 260949 h 328869"/>
                <a:gd name="connsiteX5" fmla="*/ 2124308 w 2124308"/>
                <a:gd name="connsiteY5" fmla="*/ 327856 h 328869"/>
                <a:gd name="connsiteX0" fmla="*/ 0 w 2124308"/>
                <a:gd name="connsiteY0" fmla="*/ 138286 h 328869"/>
                <a:gd name="connsiteX1" fmla="*/ 507381 w 2124308"/>
                <a:gd name="connsiteY1" fmla="*/ 4471 h 328869"/>
                <a:gd name="connsiteX2" fmla="*/ 903249 w 2124308"/>
                <a:gd name="connsiteY2" fmla="*/ 32349 h 328869"/>
                <a:gd name="connsiteX3" fmla="*/ 1237787 w 2124308"/>
                <a:gd name="connsiteY3" fmla="*/ 37925 h 328869"/>
                <a:gd name="connsiteX4" fmla="*/ 1589049 w 2124308"/>
                <a:gd name="connsiteY4" fmla="*/ 260949 h 328869"/>
                <a:gd name="connsiteX5" fmla="*/ 2124308 w 2124308"/>
                <a:gd name="connsiteY5" fmla="*/ 327856 h 32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308" h="328869">
                  <a:moveTo>
                    <a:pt x="0" y="138286"/>
                  </a:moveTo>
                  <a:cubicBezTo>
                    <a:pt x="266234" y="162446"/>
                    <a:pt x="356840" y="22127"/>
                    <a:pt x="507381" y="4471"/>
                  </a:cubicBezTo>
                  <a:cubicBezTo>
                    <a:pt x="657923" y="-13185"/>
                    <a:pt x="781515" y="26773"/>
                    <a:pt x="903249" y="32349"/>
                  </a:cubicBezTo>
                  <a:cubicBezTo>
                    <a:pt x="1024983" y="37925"/>
                    <a:pt x="1123487" y="-175"/>
                    <a:pt x="1237787" y="37925"/>
                  </a:cubicBezTo>
                  <a:cubicBezTo>
                    <a:pt x="1352087" y="76025"/>
                    <a:pt x="1441296" y="212627"/>
                    <a:pt x="1589049" y="260949"/>
                  </a:cubicBezTo>
                  <a:cubicBezTo>
                    <a:pt x="1736803" y="309271"/>
                    <a:pt x="2030452" y="334361"/>
                    <a:pt x="2124308" y="327856"/>
                  </a:cubicBezTo>
                </a:path>
              </a:pathLst>
            </a:custGeom>
            <a:noFill/>
            <a:ln w="76200" cap="flat" cmpd="sng" algn="ctr">
              <a:solidFill>
                <a:srgbClr val="EEECE1">
                  <a:lumMod val="50000"/>
                  <a:alpha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80" name="Picture 79"/>
            <p:cNvPicPr>
              <a:picLocks noChangeAspect="1"/>
            </p:cNvPicPr>
            <p:nvPr/>
          </p:nvPicPr>
          <p:blipFill rotWithShape="1">
            <a:blip r:embed="rId5">
              <a:duotone>
                <a:prstClr val="black"/>
                <a:srgbClr val="0070C0">
                  <a:tint val="45000"/>
                  <a:satMod val="400000"/>
                </a:srgbClr>
              </a:duotone>
              <a:extLst/>
            </a:blip>
            <a:srcRect b="18167"/>
            <a:stretch/>
          </p:blipFill>
          <p:spPr>
            <a:xfrm>
              <a:off x="2132227" y="2065626"/>
              <a:ext cx="1184212" cy="971703"/>
            </a:xfrm>
            <a:prstGeom prst="rect">
              <a:avLst/>
            </a:prstGeom>
          </p:spPr>
        </p:pic>
        <p:pic>
          <p:nvPicPr>
            <p:cNvPr id="81" name="Picture 80"/>
            <p:cNvPicPr>
              <a:picLocks noChangeAspect="1"/>
            </p:cNvPicPr>
            <p:nvPr/>
          </p:nvPicPr>
          <p:blipFill>
            <a:blip r:embed="rId6">
              <a:duotone>
                <a:prstClr val="black"/>
                <a:srgbClr val="0070C0">
                  <a:tint val="45000"/>
                  <a:satMod val="400000"/>
                </a:srgbClr>
              </a:duotone>
              <a:extLst/>
            </a:blip>
            <a:stretch>
              <a:fillRect/>
            </a:stretch>
          </p:blipFill>
          <p:spPr>
            <a:xfrm>
              <a:off x="109506" y="1985799"/>
              <a:ext cx="1212573" cy="1255801"/>
            </a:xfrm>
            <a:prstGeom prst="rect">
              <a:avLst/>
            </a:prstGeom>
          </p:spPr>
        </p:pic>
        <p:cxnSp>
          <p:nvCxnSpPr>
            <p:cNvPr id="82" name="Straight Arrow Connector 81"/>
            <p:cNvCxnSpPr/>
            <p:nvPr/>
          </p:nvCxnSpPr>
          <p:spPr>
            <a:xfrm>
              <a:off x="794357" y="2356101"/>
              <a:ext cx="136752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159610" y="2150452"/>
              <a:ext cx="723672" cy="139157"/>
            </a:xfrm>
            <a:prstGeom prst="rect">
              <a:avLst/>
            </a:prstGeom>
            <a:noFill/>
          </p:spPr>
          <p:txBody>
            <a:bodyPr wrap="square" lIns="0" tIns="0" rIns="0" bIns="0" rtlCol="0">
              <a:spAutoFit/>
            </a:bodyPr>
            <a:lstStyle/>
            <a:p>
              <a:pPr algn="ctr"/>
              <a:r>
                <a:rPr lang="en-GB" sz="1200" b="1" dirty="0" smtClean="0"/>
                <a:t>150km</a:t>
              </a:r>
            </a:p>
          </p:txBody>
        </p:sp>
        <p:sp>
          <p:nvSpPr>
            <p:cNvPr id="84" name="TextBox 83"/>
            <p:cNvSpPr txBox="1"/>
            <p:nvPr/>
          </p:nvSpPr>
          <p:spPr>
            <a:xfrm>
              <a:off x="90084" y="3221706"/>
              <a:ext cx="1221550" cy="369332"/>
            </a:xfrm>
            <a:prstGeom prst="rect">
              <a:avLst/>
            </a:prstGeom>
            <a:noFill/>
          </p:spPr>
          <p:txBody>
            <a:bodyPr wrap="square" lIns="0" tIns="0" rIns="0" bIns="0" rtlCol="0">
              <a:spAutoFit/>
            </a:bodyPr>
            <a:lstStyle/>
            <a:p>
              <a:pPr algn="ctr"/>
              <a:r>
                <a:rPr lang="en-GB" sz="1200" b="1" dirty="0" smtClean="0"/>
                <a:t>Main Operating Base</a:t>
              </a:r>
            </a:p>
          </p:txBody>
        </p:sp>
        <p:sp>
          <p:nvSpPr>
            <p:cNvPr id="85" name="TextBox 84"/>
            <p:cNvSpPr txBox="1"/>
            <p:nvPr/>
          </p:nvSpPr>
          <p:spPr>
            <a:xfrm>
              <a:off x="1841517" y="3123466"/>
              <a:ext cx="1684043" cy="139157"/>
            </a:xfrm>
            <a:prstGeom prst="rect">
              <a:avLst/>
            </a:prstGeom>
            <a:noFill/>
          </p:spPr>
          <p:txBody>
            <a:bodyPr wrap="square" lIns="0" tIns="0" rIns="0" bIns="0" rtlCol="0">
              <a:spAutoFit/>
            </a:bodyPr>
            <a:lstStyle/>
            <a:p>
              <a:pPr algn="ctr"/>
              <a:r>
                <a:rPr lang="en-GB" sz="1200" b="1" dirty="0" smtClean="0"/>
                <a:t>Brigade HQ</a:t>
              </a:r>
            </a:p>
          </p:txBody>
        </p:sp>
        <p:sp>
          <p:nvSpPr>
            <p:cNvPr id="91" name="TextBox 90"/>
            <p:cNvSpPr txBox="1"/>
            <p:nvPr/>
          </p:nvSpPr>
          <p:spPr>
            <a:xfrm>
              <a:off x="3786386" y="3946830"/>
              <a:ext cx="727559" cy="139157"/>
            </a:xfrm>
            <a:prstGeom prst="rect">
              <a:avLst/>
            </a:prstGeom>
            <a:noFill/>
          </p:spPr>
          <p:txBody>
            <a:bodyPr wrap="square" lIns="0" tIns="0" rIns="0" bIns="0" rtlCol="0">
              <a:spAutoFit/>
            </a:bodyPr>
            <a:lstStyle/>
            <a:p>
              <a:pPr algn="ctr"/>
              <a:r>
                <a:rPr lang="en-GB" sz="1200" b="1" dirty="0" smtClean="0"/>
                <a:t>Battalion HQ</a:t>
              </a:r>
            </a:p>
          </p:txBody>
        </p:sp>
        <p:sp>
          <p:nvSpPr>
            <p:cNvPr id="92" name="TextBox 91"/>
            <p:cNvSpPr txBox="1"/>
            <p:nvPr/>
          </p:nvSpPr>
          <p:spPr>
            <a:xfrm>
              <a:off x="4960360" y="3885140"/>
              <a:ext cx="727559" cy="139157"/>
            </a:xfrm>
            <a:prstGeom prst="rect">
              <a:avLst/>
            </a:prstGeom>
            <a:noFill/>
          </p:spPr>
          <p:txBody>
            <a:bodyPr wrap="square" lIns="0" tIns="0" rIns="0" bIns="0" rtlCol="0">
              <a:spAutoFit/>
            </a:bodyPr>
            <a:lstStyle/>
            <a:p>
              <a:pPr algn="ctr"/>
              <a:r>
                <a:rPr lang="en-GB" sz="1200" b="1" dirty="0" smtClean="0"/>
                <a:t>Company Group</a:t>
              </a:r>
            </a:p>
          </p:txBody>
        </p:sp>
        <p:cxnSp>
          <p:nvCxnSpPr>
            <p:cNvPr id="93" name="Straight Arrow Connector 92"/>
            <p:cNvCxnSpPr/>
            <p:nvPr/>
          </p:nvCxnSpPr>
          <p:spPr>
            <a:xfrm>
              <a:off x="4570057" y="3694689"/>
              <a:ext cx="45841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440592" y="3523684"/>
              <a:ext cx="727559" cy="139157"/>
            </a:xfrm>
            <a:prstGeom prst="rect">
              <a:avLst/>
            </a:prstGeom>
            <a:noFill/>
          </p:spPr>
          <p:txBody>
            <a:bodyPr wrap="square" lIns="0" tIns="0" rIns="0" bIns="0" rtlCol="0">
              <a:spAutoFit/>
            </a:bodyPr>
            <a:lstStyle/>
            <a:p>
              <a:pPr algn="ctr"/>
              <a:r>
                <a:rPr lang="en-GB" sz="1200" b="1" dirty="0" smtClean="0"/>
                <a:t>5km</a:t>
              </a:r>
            </a:p>
          </p:txBody>
        </p:sp>
        <p:cxnSp>
          <p:nvCxnSpPr>
            <p:cNvPr id="95" name="Straight Arrow Connector 94"/>
            <p:cNvCxnSpPr>
              <a:endCxn id="100" idx="1"/>
            </p:cNvCxnSpPr>
            <p:nvPr/>
          </p:nvCxnSpPr>
          <p:spPr>
            <a:xfrm>
              <a:off x="3112480" y="2962551"/>
              <a:ext cx="721027" cy="70312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978269" y="3343421"/>
              <a:ext cx="727559" cy="139157"/>
            </a:xfrm>
            <a:prstGeom prst="rect">
              <a:avLst/>
            </a:prstGeom>
            <a:noFill/>
          </p:spPr>
          <p:txBody>
            <a:bodyPr wrap="square" lIns="0" tIns="0" rIns="0" bIns="0" rtlCol="0">
              <a:spAutoFit/>
            </a:bodyPr>
            <a:lstStyle/>
            <a:p>
              <a:pPr algn="ctr"/>
              <a:r>
                <a:rPr lang="en-GB" sz="1200" b="1" dirty="0" smtClean="0"/>
                <a:t>25km</a:t>
              </a:r>
            </a:p>
          </p:txBody>
        </p:sp>
        <p:sp>
          <p:nvSpPr>
            <p:cNvPr id="97" name="TextBox 96"/>
            <p:cNvSpPr txBox="1"/>
            <p:nvPr/>
          </p:nvSpPr>
          <p:spPr>
            <a:xfrm>
              <a:off x="5477163" y="4973453"/>
              <a:ext cx="1158680" cy="176712"/>
            </a:xfrm>
            <a:prstGeom prst="rect">
              <a:avLst/>
            </a:prstGeom>
            <a:noFill/>
          </p:spPr>
          <p:txBody>
            <a:bodyPr wrap="square" lIns="0" tIns="0" rIns="0" bIns="0" rtlCol="0">
              <a:spAutoFit/>
            </a:bodyPr>
            <a:lstStyle/>
            <a:p>
              <a:pPr algn="ctr"/>
              <a:r>
                <a:rPr lang="en-GB" sz="1200" b="1" dirty="0" smtClean="0"/>
                <a:t>Enemy Regiment</a:t>
              </a:r>
            </a:p>
          </p:txBody>
        </p:sp>
        <p:sp>
          <p:nvSpPr>
            <p:cNvPr id="98" name="Arc 97"/>
            <p:cNvSpPr/>
            <p:nvPr/>
          </p:nvSpPr>
          <p:spPr>
            <a:xfrm rot="16200000">
              <a:off x="5114536" y="3934418"/>
              <a:ext cx="1898977" cy="1845852"/>
            </a:xfrm>
            <a:prstGeom prst="arc">
              <a:avLst>
                <a:gd name="adj1" fmla="val 13870220"/>
                <a:gd name="adj2" fmla="val 2177747"/>
              </a:avLst>
            </a:prstGeom>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TextBox 98"/>
            <p:cNvSpPr txBox="1"/>
            <p:nvPr/>
          </p:nvSpPr>
          <p:spPr>
            <a:xfrm>
              <a:off x="5698846" y="3926715"/>
              <a:ext cx="727559" cy="278315"/>
            </a:xfrm>
            <a:prstGeom prst="rect">
              <a:avLst/>
            </a:prstGeom>
            <a:noFill/>
          </p:spPr>
          <p:txBody>
            <a:bodyPr wrap="square" lIns="0" tIns="0" rIns="0" bIns="0" rtlCol="0">
              <a:spAutoFit/>
            </a:bodyPr>
            <a:lstStyle/>
            <a:p>
              <a:pPr algn="ctr"/>
              <a:r>
                <a:rPr lang="en-GB" sz="1200" b="1" dirty="0" smtClean="0"/>
                <a:t>25km</a:t>
              </a:r>
            </a:p>
            <a:p>
              <a:pPr algn="ctr"/>
              <a:r>
                <a:rPr lang="en-GB" sz="1200" b="1" dirty="0" smtClean="0"/>
                <a:t>Range</a:t>
              </a:r>
            </a:p>
          </p:txBody>
        </p:sp>
        <p:pic>
          <p:nvPicPr>
            <p:cNvPr id="100" name="Picture 99"/>
            <p:cNvPicPr>
              <a:picLocks noChangeAspect="1"/>
            </p:cNvPicPr>
            <p:nvPr/>
          </p:nvPicPr>
          <p:blipFill rotWithShape="1">
            <a:blip r:embed="rId7">
              <a:duotone>
                <a:prstClr val="black"/>
                <a:srgbClr val="0070C0">
                  <a:tint val="45000"/>
                  <a:satMod val="400000"/>
                </a:srgbClr>
              </a:duotone>
              <a:extLst/>
            </a:blip>
            <a:srcRect l="23220" t="20358" r="18571" b="36019"/>
            <a:stretch/>
          </p:blipFill>
          <p:spPr>
            <a:xfrm>
              <a:off x="3833507" y="3386284"/>
              <a:ext cx="743600" cy="558785"/>
            </a:xfrm>
            <a:prstGeom prst="rect">
              <a:avLst/>
            </a:prstGeom>
          </p:spPr>
        </p:pic>
        <p:cxnSp>
          <p:nvCxnSpPr>
            <p:cNvPr id="101" name="Straight Arrow Connector 100"/>
            <p:cNvCxnSpPr/>
            <p:nvPr/>
          </p:nvCxnSpPr>
          <p:spPr>
            <a:xfrm flipV="1">
              <a:off x="5350148" y="5367904"/>
              <a:ext cx="628447" cy="34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386749" y="5188668"/>
              <a:ext cx="605395" cy="139157"/>
            </a:xfrm>
            <a:prstGeom prst="rect">
              <a:avLst/>
            </a:prstGeom>
            <a:noFill/>
          </p:spPr>
          <p:txBody>
            <a:bodyPr wrap="square" lIns="0" tIns="0" rIns="0" bIns="0" rtlCol="0">
              <a:spAutoFit/>
            </a:bodyPr>
            <a:lstStyle/>
            <a:p>
              <a:pPr algn="ctr"/>
              <a:r>
                <a:rPr lang="en-GB" sz="1200" b="1" dirty="0"/>
                <a:t>5</a:t>
              </a:r>
              <a:r>
                <a:rPr lang="en-GB" sz="1200" b="1" dirty="0" smtClean="0"/>
                <a:t>km</a:t>
              </a:r>
            </a:p>
          </p:txBody>
        </p:sp>
        <p:grpSp>
          <p:nvGrpSpPr>
            <p:cNvPr id="41" name="Group 40"/>
            <p:cNvGrpSpPr/>
            <p:nvPr/>
          </p:nvGrpSpPr>
          <p:grpSpPr>
            <a:xfrm>
              <a:off x="4974831" y="3343420"/>
              <a:ext cx="754200" cy="566731"/>
              <a:chOff x="2949952" y="3715847"/>
              <a:chExt cx="1771137" cy="1479102"/>
            </a:xfrm>
          </p:grpSpPr>
          <p:pic>
            <p:nvPicPr>
              <p:cNvPr id="42"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28A0092B-C50C-407E-A947-70E740481C1C}">
                    <a14:useLocalDpi xmlns:a14="http://schemas.microsoft.com/office/drawing/2010/main" val="0"/>
                  </a:ext>
                </a:extLst>
              </a:blip>
              <a:srcRect l="57032" t="32079" r="27730" b="37246"/>
              <a:stretch/>
            </p:blipFill>
            <p:spPr bwMode="auto">
              <a:xfrm>
                <a:off x="3551309" y="3754627"/>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t="29158" r="71539" b="37246"/>
              <a:stretch/>
            </p:blipFill>
            <p:spPr bwMode="auto">
              <a:xfrm>
                <a:off x="3806448" y="3715847"/>
                <a:ext cx="914641" cy="69580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t="29158" r="71539" b="37246"/>
              <a:stretch/>
            </p:blipFill>
            <p:spPr bwMode="auto">
              <a:xfrm>
                <a:off x="2949952" y="4499142"/>
                <a:ext cx="914641" cy="69580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28A0092B-C50C-407E-A947-70E740481C1C}">
                    <a14:useLocalDpi xmlns:a14="http://schemas.microsoft.com/office/drawing/2010/main" val="0"/>
                  </a:ext>
                </a:extLst>
              </a:blip>
              <a:srcRect l="57032" t="32079" r="27730" b="37246"/>
              <a:stretch/>
            </p:blipFill>
            <p:spPr bwMode="auto">
              <a:xfrm flipH="1">
                <a:off x="3078540" y="3907362"/>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28A0092B-C50C-407E-A947-70E740481C1C}">
                    <a14:useLocalDpi xmlns:a14="http://schemas.microsoft.com/office/drawing/2010/main" val="0"/>
                  </a:ext>
                </a:extLst>
              </a:blip>
              <a:srcRect l="72016" t="30506" r="17164" b="37107"/>
              <a:stretch/>
            </p:blipFill>
            <p:spPr bwMode="auto">
              <a:xfrm flipH="1">
                <a:off x="4232401" y="4367795"/>
                <a:ext cx="415054" cy="761199"/>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3607025" y="4067068"/>
                <a:ext cx="722646" cy="957876"/>
                <a:chOff x="2700403" y="4678783"/>
                <a:chExt cx="403340" cy="626518"/>
              </a:xfrm>
            </p:grpSpPr>
            <p:pic>
              <p:nvPicPr>
                <p:cNvPr id="48" name="Picture 4" descr="Army Vehicle Images | Free Vectors, Stock Photos &amp; PSD"/>
                <p:cNvPicPr>
                  <a:picLocks noChangeAspect="1" noChangeArrowheads="1"/>
                </p:cNvPicPr>
                <p:nvPr/>
              </p:nvPicPr>
              <p:blipFill rotWithShape="1">
                <a:blip r:embed="rId11"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700403" y="4767836"/>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Army Vehicle Images | Free Vectors, Stock Photos &amp; PSD"/>
                <p:cNvPicPr>
                  <a:picLocks noChangeAspect="1" noChangeArrowheads="1"/>
                </p:cNvPicPr>
                <p:nvPr/>
              </p:nvPicPr>
              <p:blipFill rotWithShape="1">
                <a:blip r:embed="rId11"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48652" y="4678783"/>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Army Vehicle Images | Free Vectors, Stock Photos &amp; PSD"/>
                <p:cNvPicPr>
                  <a:picLocks noChangeAspect="1" noChangeArrowheads="1"/>
                </p:cNvPicPr>
                <p:nvPr/>
              </p:nvPicPr>
              <p:blipFill rotWithShape="1">
                <a:blip r:embed="rId11"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754972" y="4838468"/>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Army Vehicle Images | Free Vectors, Stock Photos &amp; PSD"/>
                <p:cNvPicPr>
                  <a:picLocks noChangeAspect="1" noChangeArrowheads="1"/>
                </p:cNvPicPr>
                <p:nvPr/>
              </p:nvPicPr>
              <p:blipFill rotWithShape="1">
                <a:blip r:embed="rId11"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71229" y="4804805"/>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Army Vehicle Images | Free Vectors, Stock Photos &amp; PSD"/>
                <p:cNvPicPr>
                  <a:picLocks noChangeAspect="1" noChangeArrowheads="1"/>
                </p:cNvPicPr>
                <p:nvPr/>
              </p:nvPicPr>
              <p:blipFill rotWithShape="1">
                <a:blip r:embed="rId11"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45659" y="4914747"/>
                  <a:ext cx="232514" cy="39055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3" name="Group 52"/>
            <p:cNvGrpSpPr/>
            <p:nvPr/>
          </p:nvGrpSpPr>
          <p:grpSpPr>
            <a:xfrm flipH="1">
              <a:off x="5664371" y="4440047"/>
              <a:ext cx="782493" cy="606788"/>
              <a:chOff x="2949952" y="3715847"/>
              <a:chExt cx="1771137" cy="1479102"/>
            </a:xfrm>
          </p:grpSpPr>
          <p:pic>
            <p:nvPicPr>
              <p:cNvPr id="54" name="Picture 4" descr="Army Vehicle Images | Free Vectors, Stock Photos &amp; PSD"/>
              <p:cNvPicPr>
                <a:picLocks noChangeAspect="1" noChangeArrowheads="1"/>
              </p:cNvPicPr>
              <p:nvPr/>
            </p:nvPicPr>
            <p:blipFill rotWithShape="1">
              <a:blip r:embed="rId8" cstate="print">
                <a:duotone>
                  <a:prstClr val="black"/>
                  <a:srgbClr val="C00000">
                    <a:tint val="45000"/>
                    <a:satMod val="400000"/>
                  </a:srgbClr>
                </a:duotone>
                <a:extLst>
                  <a:ext uri="{28A0092B-C50C-407E-A947-70E740481C1C}">
                    <a14:useLocalDpi xmlns:a14="http://schemas.microsoft.com/office/drawing/2010/main" val="0"/>
                  </a:ext>
                </a:extLst>
              </a:blip>
              <a:srcRect l="57032" t="32079" r="27730" b="37246"/>
              <a:stretch/>
            </p:blipFill>
            <p:spPr bwMode="auto">
              <a:xfrm>
                <a:off x="3551309" y="3754627"/>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Army Vehicle Images | Free Vectors, Stock Photos &amp; PSD"/>
              <p:cNvPicPr>
                <a:picLocks noChangeAspect="1" noChangeArrowheads="1"/>
              </p:cNvPicPr>
              <p:nvPr/>
            </p:nvPicPr>
            <p:blipFill rotWithShape="1">
              <a:blip r:embed="rId9" cstate="print">
                <a:duotone>
                  <a:prstClr val="black"/>
                  <a:srgbClr val="C00000">
                    <a:tint val="45000"/>
                    <a:satMod val="400000"/>
                  </a:srgbClr>
                </a:duotone>
                <a:extLst>
                  <a:ext uri="{28A0092B-C50C-407E-A947-70E740481C1C}">
                    <a14:useLocalDpi xmlns:a14="http://schemas.microsoft.com/office/drawing/2010/main" val="0"/>
                  </a:ext>
                </a:extLst>
              </a:blip>
              <a:srcRect t="29158" r="71539" b="37246"/>
              <a:stretch/>
            </p:blipFill>
            <p:spPr bwMode="auto">
              <a:xfrm>
                <a:off x="3806448" y="3715847"/>
                <a:ext cx="914641" cy="69580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Army Vehicle Images | Free Vectors, Stock Photos &amp; PSD"/>
              <p:cNvPicPr>
                <a:picLocks noChangeAspect="1" noChangeArrowheads="1"/>
              </p:cNvPicPr>
              <p:nvPr/>
            </p:nvPicPr>
            <p:blipFill rotWithShape="1">
              <a:blip r:embed="rId9" cstate="print">
                <a:duotone>
                  <a:prstClr val="black"/>
                  <a:srgbClr val="C00000">
                    <a:tint val="45000"/>
                    <a:satMod val="400000"/>
                  </a:srgbClr>
                </a:duotone>
                <a:extLst>
                  <a:ext uri="{28A0092B-C50C-407E-A947-70E740481C1C}">
                    <a14:useLocalDpi xmlns:a14="http://schemas.microsoft.com/office/drawing/2010/main" val="0"/>
                  </a:ext>
                </a:extLst>
              </a:blip>
              <a:srcRect t="29158" r="71539" b="37246"/>
              <a:stretch/>
            </p:blipFill>
            <p:spPr bwMode="auto">
              <a:xfrm>
                <a:off x="2949952" y="4499142"/>
                <a:ext cx="914641" cy="69580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Army Vehicle Images | Free Vectors, Stock Photos &amp; PSD"/>
              <p:cNvPicPr>
                <a:picLocks noChangeAspect="1" noChangeArrowheads="1"/>
              </p:cNvPicPr>
              <p:nvPr/>
            </p:nvPicPr>
            <p:blipFill rotWithShape="1">
              <a:blip r:embed="rId8" cstate="print">
                <a:duotone>
                  <a:prstClr val="black"/>
                  <a:srgbClr val="C00000">
                    <a:tint val="45000"/>
                    <a:satMod val="400000"/>
                  </a:srgbClr>
                </a:duotone>
                <a:extLst>
                  <a:ext uri="{28A0092B-C50C-407E-A947-70E740481C1C}">
                    <a14:useLocalDpi xmlns:a14="http://schemas.microsoft.com/office/drawing/2010/main" val="0"/>
                  </a:ext>
                </a:extLst>
              </a:blip>
              <a:srcRect l="57032" t="32079" r="27730" b="37246"/>
              <a:stretch/>
            </p:blipFill>
            <p:spPr bwMode="auto">
              <a:xfrm flipH="1">
                <a:off x="3078540" y="3907362"/>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Army Vehicle Images | Free Vectors, Stock Photos &amp; PSD"/>
              <p:cNvPicPr>
                <a:picLocks noChangeAspect="1" noChangeArrowheads="1"/>
              </p:cNvPicPr>
              <p:nvPr/>
            </p:nvPicPr>
            <p:blipFill rotWithShape="1">
              <a:blip r:embed="rId10" cstate="print">
                <a:duotone>
                  <a:prstClr val="black"/>
                  <a:srgbClr val="C00000">
                    <a:tint val="45000"/>
                    <a:satMod val="400000"/>
                  </a:srgbClr>
                </a:duotone>
                <a:extLst>
                  <a:ext uri="{28A0092B-C50C-407E-A947-70E740481C1C}">
                    <a14:useLocalDpi xmlns:a14="http://schemas.microsoft.com/office/drawing/2010/main" val="0"/>
                  </a:ext>
                </a:extLst>
              </a:blip>
              <a:srcRect l="72016" t="30506" r="17164" b="37107"/>
              <a:stretch/>
            </p:blipFill>
            <p:spPr bwMode="auto">
              <a:xfrm flipH="1">
                <a:off x="4232401" y="4367795"/>
                <a:ext cx="415054" cy="761199"/>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3607025" y="4067068"/>
                <a:ext cx="722646" cy="957876"/>
                <a:chOff x="2700403" y="4678783"/>
                <a:chExt cx="403340" cy="626518"/>
              </a:xfrm>
            </p:grpSpPr>
            <p:pic>
              <p:nvPicPr>
                <p:cNvPr id="60" name="Picture 4" descr="Army Vehicle Images | Free Vectors, Stock Photos &amp; PSD"/>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700403" y="4767836"/>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Army Vehicle Images | Free Vectors, Stock Photos &amp; PSD"/>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48652" y="4678783"/>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Army Vehicle Images | Free Vectors, Stock Photos &amp; PSD"/>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754972" y="4838468"/>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Army Vehicle Images | Free Vectors, Stock Photos &amp; PSD"/>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71229" y="4804805"/>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Army Vehicle Images | Free Vectors, Stock Photos &amp; PSD"/>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45659" y="4914747"/>
                  <a:ext cx="232514" cy="390554"/>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68" name="TextBox 67"/>
          <p:cNvSpPr txBox="1"/>
          <p:nvPr/>
        </p:nvSpPr>
        <p:spPr>
          <a:xfrm>
            <a:off x="3316181" y="2382673"/>
            <a:ext cx="938737" cy="369332"/>
          </a:xfrm>
          <a:prstGeom prst="rect">
            <a:avLst/>
          </a:prstGeom>
          <a:noFill/>
        </p:spPr>
        <p:txBody>
          <a:bodyPr wrap="square" lIns="0" tIns="0" rIns="0" bIns="0" rtlCol="0">
            <a:spAutoFit/>
          </a:bodyPr>
          <a:lstStyle/>
          <a:p>
            <a:pPr algn="ctr"/>
            <a:r>
              <a:rPr lang="en-GB" sz="1200" b="1" dirty="0" smtClean="0"/>
              <a:t>PLS Truck Company</a:t>
            </a:r>
          </a:p>
        </p:txBody>
      </p:sp>
      <p:pic>
        <p:nvPicPr>
          <p:cNvPr id="69" name="Picture 4" descr="Big military tank truck Royalty Free Vector Image"/>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3">
                    <a14:imgEffect>
                      <a14:backgroundRemoval t="12436" b="77179" l="0" r="100000"/>
                    </a14:imgEffect>
                  </a14:imgLayer>
                </a14:imgProps>
              </a:ext>
              <a:ext uri="{28A0092B-C50C-407E-A947-70E740481C1C}">
                <a14:useLocalDpi xmlns:a14="http://schemas.microsoft.com/office/drawing/2010/main" val="0"/>
              </a:ext>
            </a:extLst>
          </a:blip>
          <a:srcRect t="12863" b="23376"/>
          <a:stretch/>
        </p:blipFill>
        <p:spPr bwMode="auto">
          <a:xfrm>
            <a:off x="3196057" y="2053390"/>
            <a:ext cx="553582" cy="27126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Big military tank truck Royalty Free Vector Image"/>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3">
                    <a14:imgEffect>
                      <a14:backgroundRemoval t="12436" b="77179" l="0" r="100000"/>
                    </a14:imgEffect>
                  </a14:imgLayer>
                </a14:imgProps>
              </a:ext>
              <a:ext uri="{28A0092B-C50C-407E-A947-70E740481C1C}">
                <a14:useLocalDpi xmlns:a14="http://schemas.microsoft.com/office/drawing/2010/main" val="0"/>
              </a:ext>
            </a:extLst>
          </a:blip>
          <a:srcRect t="12863" b="23376"/>
          <a:stretch/>
        </p:blipFill>
        <p:spPr bwMode="auto">
          <a:xfrm>
            <a:off x="3747066" y="2096563"/>
            <a:ext cx="553582" cy="271261"/>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6749722" y="2545984"/>
            <a:ext cx="938737" cy="369332"/>
          </a:xfrm>
          <a:prstGeom prst="rect">
            <a:avLst/>
          </a:prstGeom>
          <a:noFill/>
        </p:spPr>
        <p:txBody>
          <a:bodyPr wrap="square" lIns="0" tIns="0" rIns="0" bIns="0" rtlCol="0">
            <a:spAutoFit/>
          </a:bodyPr>
          <a:lstStyle/>
          <a:p>
            <a:pPr algn="ctr"/>
            <a:r>
              <a:rPr lang="en-GB" sz="1200" b="1" dirty="0" smtClean="0"/>
              <a:t>PLS Truck Company</a:t>
            </a:r>
          </a:p>
        </p:txBody>
      </p:sp>
      <p:pic>
        <p:nvPicPr>
          <p:cNvPr id="86" name="Picture 4" descr="Big military tank truck Royalty Free Vector Image"/>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3">
                    <a14:imgEffect>
                      <a14:backgroundRemoval t="12436" b="77179" l="0" r="100000"/>
                    </a14:imgEffect>
                  </a14:imgLayer>
                </a14:imgProps>
              </a:ext>
              <a:ext uri="{28A0092B-C50C-407E-A947-70E740481C1C}">
                <a14:useLocalDpi xmlns:a14="http://schemas.microsoft.com/office/drawing/2010/main" val="0"/>
              </a:ext>
            </a:extLst>
          </a:blip>
          <a:srcRect t="12863" b="23376"/>
          <a:stretch/>
        </p:blipFill>
        <p:spPr bwMode="auto">
          <a:xfrm>
            <a:off x="6330048" y="2770085"/>
            <a:ext cx="553582" cy="27126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Big military tank truck Royalty Free Vector Image"/>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3">
                    <a14:imgEffect>
                      <a14:backgroundRemoval t="12436" b="77179" l="0" r="100000"/>
                    </a14:imgEffect>
                  </a14:imgLayer>
                </a14:imgProps>
              </a:ext>
              <a:ext uri="{28A0092B-C50C-407E-A947-70E740481C1C}">
                <a14:useLocalDpi xmlns:a14="http://schemas.microsoft.com/office/drawing/2010/main" val="0"/>
              </a:ext>
            </a:extLst>
          </a:blip>
          <a:srcRect t="12863" b="23376"/>
          <a:stretch/>
        </p:blipFill>
        <p:spPr bwMode="auto">
          <a:xfrm>
            <a:off x="6696095" y="3019498"/>
            <a:ext cx="553582" cy="271261"/>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p:cNvPicPr>
            <a:picLocks noChangeAspect="1"/>
          </p:cNvPicPr>
          <p:nvPr/>
        </p:nvPicPr>
        <p:blipFill>
          <a:blip r:embed="rId14">
            <a:duotone>
              <a:prstClr val="black"/>
              <a:srgbClr val="0070C0">
                <a:tint val="45000"/>
                <a:satMod val="400000"/>
              </a:srgbClr>
            </a:duotone>
            <a:extLst>
              <a:ext uri="{BEBA8EAE-BF5A-486C-A8C5-ECC9F3942E4B}">
                <a14:imgProps xmlns:a14="http://schemas.microsoft.com/office/drawing/2010/main">
                  <a14:imgLayer r:embed="rId15">
                    <a14:imgEffect>
                      <a14:backgroundRemoval t="0" b="100000" l="0" r="100000">
                        <a14:backgroundMark x1="59335" y1="68010" x2="59335" y2="68010"/>
                      </a14:backgroundRemoval>
                    </a14:imgEffect>
                  </a14:imgLayer>
                </a14:imgProps>
              </a:ext>
            </a:extLst>
          </a:blip>
          <a:stretch>
            <a:fillRect/>
          </a:stretch>
        </p:blipFill>
        <p:spPr>
          <a:xfrm>
            <a:off x="8078754" y="3945000"/>
            <a:ext cx="323880" cy="243464"/>
          </a:xfrm>
          <a:prstGeom prst="rect">
            <a:avLst/>
          </a:prstGeom>
        </p:spPr>
      </p:pic>
      <p:pic>
        <p:nvPicPr>
          <p:cNvPr id="89" name="Picture 88"/>
          <p:cNvPicPr>
            <a:picLocks noChangeAspect="1"/>
          </p:cNvPicPr>
          <p:nvPr/>
        </p:nvPicPr>
        <p:blipFill>
          <a:blip r:embed="rId14">
            <a:duotone>
              <a:prstClr val="black"/>
              <a:srgbClr val="0070C0">
                <a:tint val="45000"/>
                <a:satMod val="400000"/>
              </a:srgbClr>
            </a:duotone>
            <a:extLst>
              <a:ext uri="{BEBA8EAE-BF5A-486C-A8C5-ECC9F3942E4B}">
                <a14:imgProps xmlns:a14="http://schemas.microsoft.com/office/drawing/2010/main">
                  <a14:imgLayer r:embed="rId15">
                    <a14:imgEffect>
                      <a14:backgroundRemoval t="0" b="100000" l="0" r="100000">
                        <a14:backgroundMark x1="59335" y1="68010" x2="59335" y2="68010"/>
                      </a14:backgroundRemoval>
                    </a14:imgEffect>
                  </a14:imgLayer>
                </a14:imgProps>
              </a:ext>
            </a:extLst>
          </a:blip>
          <a:stretch>
            <a:fillRect/>
          </a:stretch>
        </p:blipFill>
        <p:spPr>
          <a:xfrm>
            <a:off x="8402634" y="3964783"/>
            <a:ext cx="323880" cy="243464"/>
          </a:xfrm>
          <a:prstGeom prst="rect">
            <a:avLst/>
          </a:prstGeom>
        </p:spPr>
      </p:pic>
    </p:spTree>
    <p:extLst>
      <p:ext uri="{BB962C8B-B14F-4D97-AF65-F5344CB8AC3E}">
        <p14:creationId xmlns:p14="http://schemas.microsoft.com/office/powerpoint/2010/main" val="66039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024" y="1195126"/>
            <a:ext cx="11849504" cy="5002274"/>
            <a:chOff x="90084" y="1143940"/>
            <a:chExt cx="11849504" cy="5002274"/>
          </a:xfrm>
        </p:grpSpPr>
        <p:grpSp>
          <p:nvGrpSpPr>
            <p:cNvPr id="72" name="Group 71"/>
            <p:cNvGrpSpPr/>
            <p:nvPr/>
          </p:nvGrpSpPr>
          <p:grpSpPr>
            <a:xfrm>
              <a:off x="90084" y="1230370"/>
              <a:ext cx="11849504" cy="4832350"/>
              <a:chOff x="270922" y="1260593"/>
              <a:chExt cx="6548170" cy="3526247"/>
            </a:xfrm>
          </p:grpSpPr>
          <p:pic>
            <p:nvPicPr>
              <p:cNvPr id="74" name="Picture 73"/>
              <p:cNvPicPr>
                <a:picLocks noChangeAspect="1"/>
              </p:cNvPicPr>
              <p:nvPr/>
            </p:nvPicPr>
            <p:blipFill>
              <a:blip r:embed="rId3">
                <a:extLst/>
              </a:blip>
              <a:stretch>
                <a:fillRect/>
              </a:stretch>
            </p:blipFill>
            <p:spPr>
              <a:xfrm>
                <a:off x="270922" y="1260593"/>
                <a:ext cx="3389503" cy="3524105"/>
              </a:xfrm>
              <a:prstGeom prst="rect">
                <a:avLst/>
              </a:prstGeom>
            </p:spPr>
          </p:pic>
          <p:pic>
            <p:nvPicPr>
              <p:cNvPr id="73" name="Picture 72"/>
              <p:cNvPicPr>
                <a:picLocks noChangeAspect="1"/>
              </p:cNvPicPr>
              <p:nvPr/>
            </p:nvPicPr>
            <p:blipFill rotWithShape="1">
              <a:blip r:embed="rId3">
                <a:extLst/>
              </a:blip>
              <a:srcRect l="8096"/>
              <a:stretch/>
            </p:blipFill>
            <p:spPr>
              <a:xfrm rot="10800000">
                <a:off x="3656368" y="1262735"/>
                <a:ext cx="3162724" cy="3524105"/>
              </a:xfrm>
              <a:prstGeom prst="rect">
                <a:avLst/>
              </a:prstGeom>
            </p:spPr>
          </p:pic>
        </p:grpSp>
        <p:grpSp>
          <p:nvGrpSpPr>
            <p:cNvPr id="65" name="Group 64"/>
            <p:cNvGrpSpPr/>
            <p:nvPr/>
          </p:nvGrpSpPr>
          <p:grpSpPr>
            <a:xfrm rot="251195" flipH="1">
              <a:off x="7933419" y="1143940"/>
              <a:ext cx="1570595" cy="5002274"/>
              <a:chOff x="3865567" y="2629868"/>
              <a:chExt cx="1375867" cy="3130350"/>
            </a:xfrm>
          </p:grpSpPr>
          <p:pic>
            <p:nvPicPr>
              <p:cNvPr id="66" name="Picture 2" descr="200+ Free River &amp; Bridge Vectors - Pixabay"/>
              <p:cNvPicPr>
                <a:picLocks noChangeAspect="1" noChangeArrowheads="1"/>
              </p:cNvPicPr>
              <p:nvPr/>
            </p:nvPicPr>
            <p:blipFill rotWithShape="1">
              <a:blip r:embed="rId4">
                <a:extLst>
                  <a:ext uri="{28A0092B-C50C-407E-A947-70E740481C1C}">
                    <a14:useLocalDpi xmlns:a14="http://schemas.microsoft.com/office/drawing/2010/main" val="0"/>
                  </a:ext>
                </a:extLst>
              </a:blip>
              <a:srcRect l="1" t="10335" r="-16906" b="13283"/>
              <a:stretch/>
            </p:blipFill>
            <p:spPr bwMode="auto">
              <a:xfrm>
                <a:off x="3865567" y="2629868"/>
                <a:ext cx="1094352" cy="163793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200+ Free River &amp; Bridge Vectors - Pixabay"/>
              <p:cNvPicPr>
                <a:picLocks noChangeAspect="1" noChangeArrowheads="1"/>
              </p:cNvPicPr>
              <p:nvPr/>
            </p:nvPicPr>
            <p:blipFill rotWithShape="1">
              <a:blip r:embed="rId4">
                <a:extLst>
                  <a:ext uri="{28A0092B-C50C-407E-A947-70E740481C1C}">
                    <a14:useLocalDpi xmlns:a14="http://schemas.microsoft.com/office/drawing/2010/main" val="0"/>
                  </a:ext>
                </a:extLst>
              </a:blip>
              <a:srcRect t="4447" b="13283"/>
              <a:stretch/>
            </p:blipFill>
            <p:spPr bwMode="auto">
              <a:xfrm rot="10800000">
                <a:off x="4305332" y="3996021"/>
                <a:ext cx="936102" cy="176419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itle 1"/>
          <p:cNvSpPr>
            <a:spLocks noGrp="1"/>
          </p:cNvSpPr>
          <p:nvPr>
            <p:ph type="title"/>
          </p:nvPr>
        </p:nvSpPr>
        <p:spPr>
          <a:xfrm>
            <a:off x="755650" y="442943"/>
            <a:ext cx="6694403" cy="822677"/>
          </a:xfrm>
        </p:spPr>
        <p:txBody>
          <a:bodyPr anchor="ctr"/>
          <a:lstStyle/>
          <a:p>
            <a:r>
              <a:rPr lang="en-GB" dirty="0" smtClean="0"/>
              <a:t>Overview: Vignette B </a:t>
            </a:r>
            <a:r>
              <a:rPr lang="en-GB" dirty="0"/>
              <a:t>– Logistics at </a:t>
            </a:r>
            <a:r>
              <a:rPr lang="en-GB" dirty="0" smtClean="0"/>
              <a:t>Land</a:t>
            </a:r>
            <a:endParaRPr lang="en-GB" dirty="0"/>
          </a:p>
        </p:txBody>
      </p:sp>
      <p:sp>
        <p:nvSpPr>
          <p:cNvPr id="76" name="TextBox 75"/>
          <p:cNvSpPr txBox="1"/>
          <p:nvPr/>
        </p:nvSpPr>
        <p:spPr>
          <a:xfrm>
            <a:off x="9783432" y="1278547"/>
            <a:ext cx="993280" cy="184666"/>
          </a:xfrm>
          <a:prstGeom prst="rect">
            <a:avLst/>
          </a:prstGeom>
          <a:noFill/>
        </p:spPr>
        <p:txBody>
          <a:bodyPr wrap="square" lIns="0" tIns="0" rIns="0" bIns="0" rtlCol="0">
            <a:spAutoFit/>
          </a:bodyPr>
          <a:lstStyle/>
          <a:p>
            <a:pPr algn="ctr"/>
            <a:r>
              <a:rPr lang="en-GB" sz="1200" b="1" dirty="0" smtClean="0">
                <a:solidFill>
                  <a:schemeClr val="accent3"/>
                </a:solidFill>
              </a:rPr>
              <a:t>Deep Ops</a:t>
            </a:r>
          </a:p>
        </p:txBody>
      </p:sp>
      <p:pic>
        <p:nvPicPr>
          <p:cNvPr id="81" name="Picture 80"/>
          <p:cNvPicPr>
            <a:picLocks noChangeAspect="1"/>
          </p:cNvPicPr>
          <p:nvPr/>
        </p:nvPicPr>
        <p:blipFill>
          <a:blip r:embed="rId5">
            <a:duotone>
              <a:prstClr val="black"/>
              <a:srgbClr val="0070C0">
                <a:tint val="45000"/>
                <a:satMod val="400000"/>
              </a:srgbClr>
            </a:duotone>
            <a:extLst/>
          </a:blip>
          <a:stretch>
            <a:fillRect/>
          </a:stretch>
        </p:blipFill>
        <p:spPr>
          <a:xfrm>
            <a:off x="501466" y="2217380"/>
            <a:ext cx="1212573" cy="1255801"/>
          </a:xfrm>
          <a:prstGeom prst="rect">
            <a:avLst/>
          </a:prstGeom>
        </p:spPr>
      </p:pic>
      <p:sp>
        <p:nvSpPr>
          <p:cNvPr id="84" name="TextBox 83"/>
          <p:cNvSpPr txBox="1"/>
          <p:nvPr/>
        </p:nvSpPr>
        <p:spPr>
          <a:xfrm>
            <a:off x="411659" y="3473908"/>
            <a:ext cx="1221550" cy="184666"/>
          </a:xfrm>
          <a:prstGeom prst="rect">
            <a:avLst/>
          </a:prstGeom>
          <a:noFill/>
        </p:spPr>
        <p:txBody>
          <a:bodyPr wrap="square" lIns="0" tIns="0" rIns="0" bIns="0" rtlCol="0">
            <a:spAutoFit/>
          </a:bodyPr>
          <a:lstStyle/>
          <a:p>
            <a:pPr algn="ctr"/>
            <a:r>
              <a:rPr lang="en-GB" sz="1200" b="1" dirty="0" smtClean="0"/>
              <a:t>DSG</a:t>
            </a:r>
          </a:p>
        </p:txBody>
      </p:sp>
      <p:sp>
        <p:nvSpPr>
          <p:cNvPr id="91" name="TextBox 90"/>
          <p:cNvSpPr txBox="1"/>
          <p:nvPr/>
        </p:nvSpPr>
        <p:spPr>
          <a:xfrm>
            <a:off x="6119257" y="3332152"/>
            <a:ext cx="505920" cy="184666"/>
          </a:xfrm>
          <a:prstGeom prst="rect">
            <a:avLst/>
          </a:prstGeom>
          <a:noFill/>
        </p:spPr>
        <p:txBody>
          <a:bodyPr wrap="square" lIns="0" tIns="0" rIns="0" bIns="0" rtlCol="0">
            <a:spAutoFit/>
          </a:bodyPr>
          <a:lstStyle/>
          <a:p>
            <a:pPr algn="ctr"/>
            <a:r>
              <a:rPr lang="en-GB" sz="1200" b="1" dirty="0" smtClean="0"/>
              <a:t>BG</a:t>
            </a:r>
          </a:p>
        </p:txBody>
      </p:sp>
      <p:sp>
        <p:nvSpPr>
          <p:cNvPr id="92" name="TextBox 91"/>
          <p:cNvSpPr txBox="1"/>
          <p:nvPr/>
        </p:nvSpPr>
        <p:spPr>
          <a:xfrm>
            <a:off x="7209759" y="5436646"/>
            <a:ext cx="727559" cy="184666"/>
          </a:xfrm>
          <a:prstGeom prst="rect">
            <a:avLst/>
          </a:prstGeom>
          <a:noFill/>
        </p:spPr>
        <p:txBody>
          <a:bodyPr wrap="square" lIns="0" tIns="0" rIns="0" bIns="0" rtlCol="0">
            <a:spAutoFit/>
          </a:bodyPr>
          <a:lstStyle/>
          <a:p>
            <a:pPr algn="ctr"/>
            <a:r>
              <a:rPr lang="en-GB" sz="1200" b="1" dirty="0" smtClean="0"/>
              <a:t>Coy </a:t>
            </a:r>
            <a:r>
              <a:rPr lang="en-GB" sz="1200" b="1" dirty="0" err="1" smtClean="0"/>
              <a:t>Gp</a:t>
            </a:r>
            <a:endParaRPr lang="en-GB" sz="1200" b="1" dirty="0" smtClean="0"/>
          </a:p>
        </p:txBody>
      </p:sp>
      <p:sp>
        <p:nvSpPr>
          <p:cNvPr id="97" name="TextBox 96"/>
          <p:cNvSpPr txBox="1"/>
          <p:nvPr/>
        </p:nvSpPr>
        <p:spPr>
          <a:xfrm>
            <a:off x="10846177" y="2654269"/>
            <a:ext cx="1158680" cy="176712"/>
          </a:xfrm>
          <a:prstGeom prst="rect">
            <a:avLst/>
          </a:prstGeom>
          <a:noFill/>
        </p:spPr>
        <p:txBody>
          <a:bodyPr wrap="square" lIns="0" tIns="0" rIns="0" bIns="0" rtlCol="0">
            <a:spAutoFit/>
          </a:bodyPr>
          <a:lstStyle/>
          <a:p>
            <a:pPr algn="ctr"/>
            <a:r>
              <a:rPr lang="en-GB" sz="1200" b="1" dirty="0" smtClean="0"/>
              <a:t>Enemy Regiment</a:t>
            </a:r>
          </a:p>
        </p:txBody>
      </p:sp>
      <p:sp>
        <p:nvSpPr>
          <p:cNvPr id="98" name="Arc 97"/>
          <p:cNvSpPr/>
          <p:nvPr/>
        </p:nvSpPr>
        <p:spPr>
          <a:xfrm rot="16200000">
            <a:off x="10483550" y="1615234"/>
            <a:ext cx="1898977" cy="1845852"/>
          </a:xfrm>
          <a:prstGeom prst="arc">
            <a:avLst>
              <a:gd name="adj1" fmla="val 8815409"/>
              <a:gd name="adj2" fmla="val 2177747"/>
            </a:avLst>
          </a:prstGeom>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41" name="Group 40"/>
          <p:cNvGrpSpPr/>
          <p:nvPr/>
        </p:nvGrpSpPr>
        <p:grpSpPr>
          <a:xfrm>
            <a:off x="7293729" y="4984955"/>
            <a:ext cx="587809" cy="433466"/>
            <a:chOff x="2949952" y="3715847"/>
            <a:chExt cx="1771137" cy="1479102"/>
          </a:xfrm>
        </p:grpSpPr>
        <p:pic>
          <p:nvPicPr>
            <p:cNvPr id="42" name="Picture 4" descr="Army Vehicle Images | Free Vectors, Stock Photos &amp; PSD"/>
            <p:cNvPicPr>
              <a:picLocks noChangeAspect="1" noChangeArrowheads="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l="57032" t="32079" r="27730" b="37246"/>
            <a:stretch/>
          </p:blipFill>
          <p:spPr bwMode="auto">
            <a:xfrm>
              <a:off x="3551309" y="3754627"/>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Army Vehicle Images | Free Vectors, Stock Photos &amp; PSD"/>
            <p:cNvPicPr>
              <a:picLocks noChangeAspect="1" noChangeArrowheads="1"/>
            </p:cNvPicPr>
            <p:nvPr/>
          </p:nvPicPr>
          <p:blipFill rotWithShape="1">
            <a:blip r:embed="rId7" cstate="print">
              <a:duotone>
                <a:prstClr val="black"/>
                <a:srgbClr val="0070C0">
                  <a:tint val="45000"/>
                  <a:satMod val="400000"/>
                </a:srgbClr>
              </a:duotone>
              <a:extLst>
                <a:ext uri="{28A0092B-C50C-407E-A947-70E740481C1C}">
                  <a14:useLocalDpi xmlns:a14="http://schemas.microsoft.com/office/drawing/2010/main" val="0"/>
                </a:ext>
              </a:extLst>
            </a:blip>
            <a:srcRect t="29158" r="71539" b="37246"/>
            <a:stretch/>
          </p:blipFill>
          <p:spPr bwMode="auto">
            <a:xfrm>
              <a:off x="3806448" y="3715847"/>
              <a:ext cx="914641" cy="69580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Army Vehicle Images | Free Vectors, Stock Photos &amp; PSD"/>
            <p:cNvPicPr>
              <a:picLocks noChangeAspect="1" noChangeArrowheads="1"/>
            </p:cNvPicPr>
            <p:nvPr/>
          </p:nvPicPr>
          <p:blipFill rotWithShape="1">
            <a:blip r:embed="rId7" cstate="print">
              <a:duotone>
                <a:prstClr val="black"/>
                <a:srgbClr val="0070C0">
                  <a:tint val="45000"/>
                  <a:satMod val="400000"/>
                </a:srgbClr>
              </a:duotone>
              <a:extLst>
                <a:ext uri="{28A0092B-C50C-407E-A947-70E740481C1C}">
                  <a14:useLocalDpi xmlns:a14="http://schemas.microsoft.com/office/drawing/2010/main" val="0"/>
                </a:ext>
              </a:extLst>
            </a:blip>
            <a:srcRect t="29158" r="71539" b="37246"/>
            <a:stretch/>
          </p:blipFill>
          <p:spPr bwMode="auto">
            <a:xfrm>
              <a:off x="2949952" y="4499142"/>
              <a:ext cx="914641" cy="69580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Army Vehicle Images | Free Vectors, Stock Photos &amp; PSD"/>
            <p:cNvPicPr>
              <a:picLocks noChangeAspect="1" noChangeArrowheads="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l="57032" t="32079" r="27730" b="37246"/>
            <a:stretch/>
          </p:blipFill>
          <p:spPr bwMode="auto">
            <a:xfrm flipH="1">
              <a:off x="3078540" y="3907362"/>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28A0092B-C50C-407E-A947-70E740481C1C}">
                  <a14:useLocalDpi xmlns:a14="http://schemas.microsoft.com/office/drawing/2010/main" val="0"/>
                </a:ext>
              </a:extLst>
            </a:blip>
            <a:srcRect l="72016" t="30506" r="17164" b="37107"/>
            <a:stretch/>
          </p:blipFill>
          <p:spPr bwMode="auto">
            <a:xfrm flipH="1">
              <a:off x="4232401" y="4367795"/>
              <a:ext cx="415054" cy="761199"/>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3607025" y="4067068"/>
              <a:ext cx="722646" cy="957876"/>
              <a:chOff x="2700403" y="4678783"/>
              <a:chExt cx="403340" cy="626518"/>
            </a:xfrm>
          </p:grpSpPr>
          <p:pic>
            <p:nvPicPr>
              <p:cNvPr id="48"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700403" y="4767836"/>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48652" y="4678783"/>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754972" y="4838468"/>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71229" y="4804805"/>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45659" y="4914747"/>
                <a:ext cx="232514" cy="39055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3" name="Group 52"/>
          <p:cNvGrpSpPr/>
          <p:nvPr/>
        </p:nvGrpSpPr>
        <p:grpSpPr>
          <a:xfrm flipH="1">
            <a:off x="11033385" y="2120863"/>
            <a:ext cx="782493" cy="606788"/>
            <a:chOff x="2949952" y="3715847"/>
            <a:chExt cx="1771137" cy="1479102"/>
          </a:xfrm>
        </p:grpSpPr>
        <p:pic>
          <p:nvPicPr>
            <p:cNvPr id="54" name="Picture 4" descr="Army Vehicle Images | Free Vectors, Stock Photos &amp; PSD"/>
            <p:cNvPicPr>
              <a:picLocks noChangeAspect="1" noChangeArrowheads="1"/>
            </p:cNvPicPr>
            <p:nvPr/>
          </p:nvPicPr>
          <p:blipFill rotWithShape="1">
            <a:blip r:embed="rId6" cstate="print">
              <a:duotone>
                <a:prstClr val="black"/>
                <a:srgbClr val="C00000">
                  <a:tint val="45000"/>
                  <a:satMod val="400000"/>
                </a:srgbClr>
              </a:duotone>
              <a:extLst>
                <a:ext uri="{28A0092B-C50C-407E-A947-70E740481C1C}">
                  <a14:useLocalDpi xmlns:a14="http://schemas.microsoft.com/office/drawing/2010/main" val="0"/>
                </a:ext>
              </a:extLst>
            </a:blip>
            <a:srcRect l="57032" t="32079" r="27730" b="37246"/>
            <a:stretch/>
          </p:blipFill>
          <p:spPr bwMode="auto">
            <a:xfrm>
              <a:off x="3551309" y="3754627"/>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Army Vehicle Images | Free Vectors, Stock Photos &amp; PSD"/>
            <p:cNvPicPr>
              <a:picLocks noChangeAspect="1" noChangeArrowheads="1"/>
            </p:cNvPicPr>
            <p:nvPr/>
          </p:nvPicPr>
          <p:blipFill rotWithShape="1">
            <a:blip r:embed="rId7" cstate="print">
              <a:duotone>
                <a:prstClr val="black"/>
                <a:srgbClr val="C00000">
                  <a:tint val="45000"/>
                  <a:satMod val="400000"/>
                </a:srgbClr>
              </a:duotone>
              <a:extLst>
                <a:ext uri="{28A0092B-C50C-407E-A947-70E740481C1C}">
                  <a14:useLocalDpi xmlns:a14="http://schemas.microsoft.com/office/drawing/2010/main" val="0"/>
                </a:ext>
              </a:extLst>
            </a:blip>
            <a:srcRect t="29158" r="71539" b="37246"/>
            <a:stretch/>
          </p:blipFill>
          <p:spPr bwMode="auto">
            <a:xfrm>
              <a:off x="3806448" y="3715847"/>
              <a:ext cx="914641" cy="69580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Army Vehicle Images | Free Vectors, Stock Photos &amp; PSD"/>
            <p:cNvPicPr>
              <a:picLocks noChangeAspect="1" noChangeArrowheads="1"/>
            </p:cNvPicPr>
            <p:nvPr/>
          </p:nvPicPr>
          <p:blipFill rotWithShape="1">
            <a:blip r:embed="rId7" cstate="print">
              <a:duotone>
                <a:prstClr val="black"/>
                <a:srgbClr val="C00000">
                  <a:tint val="45000"/>
                  <a:satMod val="400000"/>
                </a:srgbClr>
              </a:duotone>
              <a:extLst>
                <a:ext uri="{28A0092B-C50C-407E-A947-70E740481C1C}">
                  <a14:useLocalDpi xmlns:a14="http://schemas.microsoft.com/office/drawing/2010/main" val="0"/>
                </a:ext>
              </a:extLst>
            </a:blip>
            <a:srcRect t="29158" r="71539" b="37246"/>
            <a:stretch/>
          </p:blipFill>
          <p:spPr bwMode="auto">
            <a:xfrm>
              <a:off x="2949952" y="4499142"/>
              <a:ext cx="914641" cy="69580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Army Vehicle Images | Free Vectors, Stock Photos &amp; PSD"/>
            <p:cNvPicPr>
              <a:picLocks noChangeAspect="1" noChangeArrowheads="1"/>
            </p:cNvPicPr>
            <p:nvPr/>
          </p:nvPicPr>
          <p:blipFill rotWithShape="1">
            <a:blip r:embed="rId6" cstate="print">
              <a:duotone>
                <a:prstClr val="black"/>
                <a:srgbClr val="C00000">
                  <a:tint val="45000"/>
                  <a:satMod val="400000"/>
                </a:srgbClr>
              </a:duotone>
              <a:extLst>
                <a:ext uri="{28A0092B-C50C-407E-A947-70E740481C1C}">
                  <a14:useLocalDpi xmlns:a14="http://schemas.microsoft.com/office/drawing/2010/main" val="0"/>
                </a:ext>
              </a:extLst>
            </a:blip>
            <a:srcRect l="57032" t="32079" r="27730" b="37246"/>
            <a:stretch/>
          </p:blipFill>
          <p:spPr bwMode="auto">
            <a:xfrm flipH="1">
              <a:off x="3078540" y="3907362"/>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Army Vehicle Images | Free Vectors, Stock Photos &amp; PSD"/>
            <p:cNvPicPr>
              <a:picLocks noChangeAspect="1" noChangeArrowheads="1"/>
            </p:cNvPicPr>
            <p:nvPr/>
          </p:nvPicPr>
          <p:blipFill rotWithShape="1">
            <a:blip r:embed="rId8" cstate="print">
              <a:duotone>
                <a:prstClr val="black"/>
                <a:srgbClr val="C00000">
                  <a:tint val="45000"/>
                  <a:satMod val="400000"/>
                </a:srgbClr>
              </a:duotone>
              <a:extLst>
                <a:ext uri="{28A0092B-C50C-407E-A947-70E740481C1C}">
                  <a14:useLocalDpi xmlns:a14="http://schemas.microsoft.com/office/drawing/2010/main" val="0"/>
                </a:ext>
              </a:extLst>
            </a:blip>
            <a:srcRect l="72016" t="30506" r="17164" b="37107"/>
            <a:stretch/>
          </p:blipFill>
          <p:spPr bwMode="auto">
            <a:xfrm flipH="1">
              <a:off x="4232401" y="4367795"/>
              <a:ext cx="415054" cy="761199"/>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3607025" y="4067060"/>
              <a:ext cx="722646" cy="957881"/>
              <a:chOff x="2700403" y="4678783"/>
              <a:chExt cx="403340" cy="626522"/>
            </a:xfrm>
          </p:grpSpPr>
          <p:pic>
            <p:nvPicPr>
              <p:cNvPr id="60" name="Picture 4" descr="Army Vehicle Images | Free Vectors, Stock Photos &amp; PSD"/>
              <p:cNvPicPr>
                <a:picLocks noChangeAspect="1" noChangeArrowheads="1"/>
              </p:cNvPicPr>
              <p:nvPr/>
            </p:nvPicPr>
            <p:blipFill rotWithShape="1">
              <a:blip r:embed="rId9" cstate="print">
                <a:duotone>
                  <a:prstClr val="black"/>
                  <a:srgbClr val="C0000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700403" y="4767836"/>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Army Vehicle Images | Free Vectors, Stock Photos &amp; PSD"/>
              <p:cNvPicPr>
                <a:picLocks noChangeAspect="1" noChangeArrowheads="1"/>
              </p:cNvPicPr>
              <p:nvPr/>
            </p:nvPicPr>
            <p:blipFill rotWithShape="1">
              <a:blip r:embed="rId9" cstate="print">
                <a:duotone>
                  <a:prstClr val="black"/>
                  <a:srgbClr val="C0000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48652" y="4678783"/>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Army Vehicle Images | Free Vectors, Stock Photos &amp; PSD"/>
              <p:cNvPicPr>
                <a:picLocks noChangeAspect="1" noChangeArrowheads="1"/>
              </p:cNvPicPr>
              <p:nvPr/>
            </p:nvPicPr>
            <p:blipFill rotWithShape="1">
              <a:blip r:embed="rId9" cstate="print">
                <a:duotone>
                  <a:prstClr val="black"/>
                  <a:srgbClr val="C0000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754972" y="4838468"/>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Army Vehicle Images | Free Vectors, Stock Photos &amp; PSD"/>
              <p:cNvPicPr>
                <a:picLocks noChangeAspect="1" noChangeArrowheads="1"/>
              </p:cNvPicPr>
              <p:nvPr/>
            </p:nvPicPr>
            <p:blipFill rotWithShape="1">
              <a:blip r:embed="rId9" cstate="print">
                <a:duotone>
                  <a:prstClr val="black"/>
                  <a:srgbClr val="C0000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71229" y="4804805"/>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Army Vehicle Images | Free Vectors, Stock Photos &amp; PSD"/>
              <p:cNvPicPr>
                <a:picLocks noChangeAspect="1" noChangeArrowheads="1"/>
              </p:cNvPicPr>
              <p:nvPr/>
            </p:nvPicPr>
            <p:blipFill rotWithShape="1">
              <a:blip r:embed="rId9" cstate="print">
                <a:duotone>
                  <a:prstClr val="black"/>
                  <a:srgbClr val="C0000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45660" y="4914751"/>
                <a:ext cx="232514" cy="390554"/>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69" name="Picture 68"/>
          <p:cNvPicPr>
            <a:picLocks noChangeAspect="1"/>
          </p:cNvPicPr>
          <p:nvPr/>
        </p:nvPicPr>
        <p:blipFill rotWithShape="1">
          <a:blip r:embed="rId10">
            <a:grayscl/>
            <a:extLst/>
          </a:blip>
          <a:srcRect t="29085" b="28502"/>
          <a:stretch/>
        </p:blipFill>
        <p:spPr>
          <a:xfrm>
            <a:off x="8361962" y="3247551"/>
            <a:ext cx="834999" cy="336347"/>
          </a:xfrm>
          <a:prstGeom prst="rect">
            <a:avLst/>
          </a:prstGeom>
        </p:spPr>
      </p:pic>
      <p:sp>
        <p:nvSpPr>
          <p:cNvPr id="70" name="TextBox 69"/>
          <p:cNvSpPr txBox="1"/>
          <p:nvPr/>
        </p:nvSpPr>
        <p:spPr>
          <a:xfrm>
            <a:off x="5844437" y="1278547"/>
            <a:ext cx="993280" cy="184666"/>
          </a:xfrm>
          <a:prstGeom prst="rect">
            <a:avLst/>
          </a:prstGeom>
          <a:noFill/>
        </p:spPr>
        <p:txBody>
          <a:bodyPr wrap="square" lIns="0" tIns="0" rIns="0" bIns="0" rtlCol="0">
            <a:spAutoFit/>
          </a:bodyPr>
          <a:lstStyle/>
          <a:p>
            <a:pPr algn="ctr"/>
            <a:r>
              <a:rPr lang="en-GB" sz="1200" b="1" dirty="0" smtClean="0">
                <a:solidFill>
                  <a:schemeClr val="accent3"/>
                </a:solidFill>
              </a:rPr>
              <a:t>Close</a:t>
            </a:r>
          </a:p>
        </p:txBody>
      </p:sp>
      <p:sp>
        <p:nvSpPr>
          <p:cNvPr id="86" name="TextBox 85"/>
          <p:cNvSpPr txBox="1"/>
          <p:nvPr/>
        </p:nvSpPr>
        <p:spPr>
          <a:xfrm>
            <a:off x="1854511" y="1272888"/>
            <a:ext cx="993280" cy="184666"/>
          </a:xfrm>
          <a:prstGeom prst="rect">
            <a:avLst/>
          </a:prstGeom>
          <a:noFill/>
        </p:spPr>
        <p:txBody>
          <a:bodyPr wrap="square" lIns="0" tIns="0" rIns="0" bIns="0" rtlCol="0">
            <a:spAutoFit/>
          </a:bodyPr>
          <a:lstStyle/>
          <a:p>
            <a:pPr algn="ctr"/>
            <a:r>
              <a:rPr lang="en-GB" sz="1200" b="1" dirty="0" smtClean="0">
                <a:solidFill>
                  <a:schemeClr val="accent3"/>
                </a:solidFill>
              </a:rPr>
              <a:t>Rear</a:t>
            </a:r>
          </a:p>
        </p:txBody>
      </p:sp>
      <p:cxnSp>
        <p:nvCxnSpPr>
          <p:cNvPr id="87" name="Straight Arrow Connector 86"/>
          <p:cNvCxnSpPr/>
          <p:nvPr/>
        </p:nvCxnSpPr>
        <p:spPr>
          <a:xfrm flipV="1">
            <a:off x="155353" y="1477482"/>
            <a:ext cx="4547161" cy="4714"/>
          </a:xfrm>
          <a:prstGeom prst="straightConnector1">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8833181" y="5838425"/>
            <a:ext cx="1134697" cy="184666"/>
          </a:xfrm>
          <a:prstGeom prst="rect">
            <a:avLst/>
          </a:prstGeom>
          <a:noFill/>
        </p:spPr>
        <p:txBody>
          <a:bodyPr wrap="square" lIns="0" tIns="0" rIns="0" bIns="0" rtlCol="0">
            <a:spAutoFit/>
          </a:bodyPr>
          <a:lstStyle/>
          <a:p>
            <a:pPr algn="ctr"/>
            <a:r>
              <a:rPr lang="en-GB" sz="1200" b="1" dirty="0" smtClean="0"/>
              <a:t>DEEP  20-60 km</a:t>
            </a:r>
          </a:p>
        </p:txBody>
      </p:sp>
      <p:cxnSp>
        <p:nvCxnSpPr>
          <p:cNvPr id="89" name="Straight Arrow Connector 88"/>
          <p:cNvCxnSpPr/>
          <p:nvPr/>
        </p:nvCxnSpPr>
        <p:spPr>
          <a:xfrm>
            <a:off x="4799384" y="1475831"/>
            <a:ext cx="3198906" cy="5782"/>
          </a:xfrm>
          <a:prstGeom prst="straightConnector1">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8087327" y="1472281"/>
            <a:ext cx="3852261" cy="5413"/>
          </a:xfrm>
          <a:prstGeom prst="straightConnector1">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850033" y="5828061"/>
            <a:ext cx="1426090" cy="184666"/>
          </a:xfrm>
          <a:prstGeom prst="rect">
            <a:avLst/>
          </a:prstGeom>
          <a:noFill/>
        </p:spPr>
        <p:txBody>
          <a:bodyPr wrap="square" lIns="0" tIns="0" rIns="0" bIns="0" rtlCol="0">
            <a:spAutoFit/>
          </a:bodyPr>
          <a:lstStyle/>
          <a:p>
            <a:pPr algn="ctr"/>
            <a:r>
              <a:rPr lang="en-GB" sz="1200" b="1" dirty="0" smtClean="0"/>
              <a:t>100+ km  REAR </a:t>
            </a:r>
          </a:p>
        </p:txBody>
      </p:sp>
      <p:sp>
        <p:nvSpPr>
          <p:cNvPr id="11" name="Right Arrow 10"/>
          <p:cNvSpPr/>
          <p:nvPr/>
        </p:nvSpPr>
        <p:spPr>
          <a:xfrm rot="2615943">
            <a:off x="-97357" y="1881083"/>
            <a:ext cx="1018032" cy="424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Airhead</a:t>
            </a:r>
            <a:endParaRPr lang="en-GB" sz="1200" dirty="0"/>
          </a:p>
        </p:txBody>
      </p:sp>
      <p:sp>
        <p:nvSpPr>
          <p:cNvPr id="78" name="Right Arrow 77"/>
          <p:cNvSpPr/>
          <p:nvPr/>
        </p:nvSpPr>
        <p:spPr>
          <a:xfrm rot="19614137">
            <a:off x="102549" y="2997887"/>
            <a:ext cx="795040" cy="393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Port</a:t>
            </a:r>
            <a:endParaRPr lang="en-GB" sz="1200" dirty="0"/>
          </a:p>
        </p:txBody>
      </p:sp>
      <p:pic>
        <p:nvPicPr>
          <p:cNvPr id="79" name="Picture 78"/>
          <p:cNvPicPr>
            <a:picLocks noChangeAspect="1"/>
          </p:cNvPicPr>
          <p:nvPr/>
        </p:nvPicPr>
        <p:blipFill>
          <a:blip r:embed="rId11">
            <a:extLst>
              <a:ext uri="{BEBA8EAE-BF5A-486C-A8C5-ECC9F3942E4B}">
                <a14:imgProps xmlns:a14="http://schemas.microsoft.com/office/drawing/2010/main">
                  <a14:imgLayer r:embed="rId12">
                    <a14:imgEffect>
                      <a14:backgroundRemoval t="10000" b="90000" l="2007" r="97993">
                        <a14:foregroundMark x1="23746" y1="55357" x2="35117" y2="74286"/>
                        <a14:foregroundMark x1="65552" y1="51071" x2="77592" y2="71071"/>
                      </a14:backgroundRemoval>
                    </a14:imgEffect>
                  </a14:imgLayer>
                </a14:imgProps>
              </a:ext>
            </a:extLst>
          </a:blip>
          <a:stretch>
            <a:fillRect/>
          </a:stretch>
        </p:blipFill>
        <p:spPr>
          <a:xfrm>
            <a:off x="2045715" y="1999945"/>
            <a:ext cx="550336" cy="515365"/>
          </a:xfrm>
          <a:prstGeom prst="rect">
            <a:avLst/>
          </a:prstGeom>
        </p:spPr>
      </p:pic>
      <p:sp>
        <p:nvSpPr>
          <p:cNvPr id="82" name="TextBox 81"/>
          <p:cNvSpPr txBox="1"/>
          <p:nvPr/>
        </p:nvSpPr>
        <p:spPr>
          <a:xfrm>
            <a:off x="2571787" y="2123164"/>
            <a:ext cx="663670" cy="184666"/>
          </a:xfrm>
          <a:prstGeom prst="rect">
            <a:avLst/>
          </a:prstGeom>
          <a:noFill/>
        </p:spPr>
        <p:txBody>
          <a:bodyPr wrap="square" lIns="0" tIns="0" rIns="0" bIns="0" rtlCol="0">
            <a:spAutoFit/>
          </a:bodyPr>
          <a:lstStyle/>
          <a:p>
            <a:r>
              <a:rPr lang="en-GB" sz="1200" b="1" dirty="0" err="1" smtClean="0"/>
              <a:t>Fd</a:t>
            </a:r>
            <a:r>
              <a:rPr lang="en-GB" sz="1200" b="1" dirty="0" smtClean="0"/>
              <a:t> </a:t>
            </a:r>
            <a:r>
              <a:rPr lang="en-GB" sz="1200" b="1" dirty="0" err="1" smtClean="0"/>
              <a:t>Hosp</a:t>
            </a:r>
            <a:endParaRPr lang="en-GB" sz="1200" b="1" dirty="0" smtClean="0"/>
          </a:p>
        </p:txBody>
      </p:sp>
      <p:sp>
        <p:nvSpPr>
          <p:cNvPr id="94" name="TextBox 93"/>
          <p:cNvSpPr txBox="1"/>
          <p:nvPr/>
        </p:nvSpPr>
        <p:spPr>
          <a:xfrm>
            <a:off x="10057631" y="3831223"/>
            <a:ext cx="727559" cy="184666"/>
          </a:xfrm>
          <a:prstGeom prst="rect">
            <a:avLst/>
          </a:prstGeom>
          <a:noFill/>
        </p:spPr>
        <p:txBody>
          <a:bodyPr wrap="square" lIns="0" tIns="0" rIns="0" bIns="0" rtlCol="0">
            <a:spAutoFit/>
          </a:bodyPr>
          <a:lstStyle/>
          <a:p>
            <a:pPr algn="ctr"/>
            <a:r>
              <a:rPr lang="en-GB" sz="1200" b="1" dirty="0" smtClean="0"/>
              <a:t>Recce </a:t>
            </a:r>
            <a:r>
              <a:rPr lang="en-GB" sz="1200" b="1" dirty="0" err="1" smtClean="0"/>
              <a:t>Sqn</a:t>
            </a:r>
            <a:endParaRPr lang="en-GB" sz="1200" b="1" dirty="0" smtClean="0"/>
          </a:p>
        </p:txBody>
      </p:sp>
      <p:grpSp>
        <p:nvGrpSpPr>
          <p:cNvPr id="95" name="Group 94"/>
          <p:cNvGrpSpPr/>
          <p:nvPr/>
        </p:nvGrpSpPr>
        <p:grpSpPr>
          <a:xfrm>
            <a:off x="10170118" y="3244635"/>
            <a:ext cx="627446" cy="453552"/>
            <a:chOff x="3078540" y="3754627"/>
            <a:chExt cx="1568915" cy="1374367"/>
          </a:xfrm>
        </p:grpSpPr>
        <p:pic>
          <p:nvPicPr>
            <p:cNvPr id="96" name="Picture 4" descr="Army Vehicle Images | Free Vectors, Stock Photos &amp; PSD"/>
            <p:cNvPicPr>
              <a:picLocks noChangeAspect="1" noChangeArrowheads="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l="57032" t="32079" r="27730" b="37246"/>
            <a:stretch/>
          </p:blipFill>
          <p:spPr bwMode="auto">
            <a:xfrm>
              <a:off x="3551309" y="3754627"/>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Army Vehicle Images | Free Vectors, Stock Photos &amp; PSD"/>
            <p:cNvPicPr>
              <a:picLocks noChangeAspect="1" noChangeArrowheads="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l="57032" t="32079" r="27730" b="37246"/>
            <a:stretch/>
          </p:blipFill>
          <p:spPr bwMode="auto">
            <a:xfrm flipH="1">
              <a:off x="3078540" y="3907362"/>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28A0092B-C50C-407E-A947-70E740481C1C}">
                  <a14:useLocalDpi xmlns:a14="http://schemas.microsoft.com/office/drawing/2010/main" val="0"/>
                </a:ext>
              </a:extLst>
            </a:blip>
            <a:srcRect l="72016" t="30506" r="17164" b="37107"/>
            <a:stretch/>
          </p:blipFill>
          <p:spPr bwMode="auto">
            <a:xfrm flipH="1">
              <a:off x="4232401" y="4367795"/>
              <a:ext cx="415054" cy="761199"/>
            </a:xfrm>
            <a:prstGeom prst="rect">
              <a:avLst/>
            </a:prstGeom>
            <a:noFill/>
            <a:extLst>
              <a:ext uri="{909E8E84-426E-40DD-AFC4-6F175D3DCCD1}">
                <a14:hiddenFill xmlns:a14="http://schemas.microsoft.com/office/drawing/2010/main">
                  <a:solidFill>
                    <a:srgbClr val="FFFFFF"/>
                  </a:solidFill>
                </a14:hiddenFill>
              </a:ext>
            </a:extLst>
          </p:spPr>
        </p:pic>
        <p:grpSp>
          <p:nvGrpSpPr>
            <p:cNvPr id="109" name="Group 108"/>
            <p:cNvGrpSpPr/>
            <p:nvPr/>
          </p:nvGrpSpPr>
          <p:grpSpPr>
            <a:xfrm>
              <a:off x="3607025" y="4067068"/>
              <a:ext cx="722646" cy="957876"/>
              <a:chOff x="2700403" y="4678783"/>
              <a:chExt cx="403340" cy="626518"/>
            </a:xfrm>
          </p:grpSpPr>
          <p:pic>
            <p:nvPicPr>
              <p:cNvPr id="118"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700403" y="4767836"/>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48652" y="4678783"/>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754972" y="4838468"/>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71229" y="4804805"/>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descr="Army Vehicle Images | Free Vectors, Stock Photos &amp; PSD"/>
              <p:cNvPicPr>
                <a:picLocks noChangeAspect="1" noChangeArrowheads="1"/>
              </p:cNvPicPr>
              <p:nvPr/>
            </p:nvPicPr>
            <p:blipFill rotWithShape="1">
              <a:blip r:embed="rId9" cstate="print">
                <a:duotone>
                  <a:prstClr val="black"/>
                  <a:srgbClr val="0070C0">
                    <a:tint val="45000"/>
                    <a:satMod val="400000"/>
                  </a:srgbClr>
                </a:duotone>
                <a:extLst>
                  <a:ext uri="{28A0092B-C50C-407E-A947-70E740481C1C}">
                    <a14:useLocalDpi xmlns:a14="http://schemas.microsoft.com/office/drawing/2010/main" val="0"/>
                  </a:ext>
                </a:extLst>
              </a:blip>
              <a:srcRect l="29413" t="30618" r="58206" b="35785"/>
              <a:stretch/>
            </p:blipFill>
            <p:spPr bwMode="auto">
              <a:xfrm>
                <a:off x="2845659" y="4914747"/>
                <a:ext cx="232514" cy="39055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3" name="TextBox 122"/>
          <p:cNvSpPr txBox="1"/>
          <p:nvPr/>
        </p:nvSpPr>
        <p:spPr>
          <a:xfrm>
            <a:off x="5408653" y="5843210"/>
            <a:ext cx="727559" cy="184666"/>
          </a:xfrm>
          <a:prstGeom prst="rect">
            <a:avLst/>
          </a:prstGeom>
          <a:noFill/>
        </p:spPr>
        <p:txBody>
          <a:bodyPr wrap="square" lIns="0" tIns="0" rIns="0" bIns="0" rtlCol="0">
            <a:spAutoFit/>
          </a:bodyPr>
          <a:lstStyle/>
          <a:p>
            <a:pPr algn="ctr"/>
            <a:r>
              <a:rPr lang="en-GB" sz="1200" b="1" dirty="0" smtClean="0"/>
              <a:t>3km</a:t>
            </a:r>
          </a:p>
        </p:txBody>
      </p:sp>
      <p:cxnSp>
        <p:nvCxnSpPr>
          <p:cNvPr id="124" name="Straight Arrow Connector 123"/>
          <p:cNvCxnSpPr/>
          <p:nvPr/>
        </p:nvCxnSpPr>
        <p:spPr>
          <a:xfrm flipV="1">
            <a:off x="7706772" y="6040174"/>
            <a:ext cx="3069940" cy="439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7177733" y="4584116"/>
            <a:ext cx="679367" cy="184666"/>
          </a:xfrm>
          <a:prstGeom prst="rect">
            <a:avLst/>
          </a:prstGeom>
          <a:noFill/>
        </p:spPr>
        <p:txBody>
          <a:bodyPr wrap="square" lIns="0" tIns="0" rIns="0" bIns="0" rtlCol="0">
            <a:spAutoFit/>
          </a:bodyPr>
          <a:lstStyle/>
          <a:p>
            <a:pPr algn="ctr"/>
            <a:r>
              <a:rPr lang="en-GB" sz="1200" b="1" dirty="0" err="1" smtClean="0"/>
              <a:t>Sqn</a:t>
            </a:r>
            <a:r>
              <a:rPr lang="en-GB" sz="1200" b="1" dirty="0" smtClean="0"/>
              <a:t> </a:t>
            </a:r>
            <a:r>
              <a:rPr lang="en-GB" sz="1200" b="1" dirty="0" err="1" smtClean="0"/>
              <a:t>Gp</a:t>
            </a:r>
            <a:endParaRPr lang="en-GB" sz="1200" b="1" dirty="0" smtClean="0"/>
          </a:p>
        </p:txBody>
      </p:sp>
      <p:sp>
        <p:nvSpPr>
          <p:cNvPr id="166" name="TextBox 165"/>
          <p:cNvSpPr txBox="1"/>
          <p:nvPr/>
        </p:nvSpPr>
        <p:spPr>
          <a:xfrm>
            <a:off x="7411949" y="4024726"/>
            <a:ext cx="679367" cy="184666"/>
          </a:xfrm>
          <a:prstGeom prst="rect">
            <a:avLst/>
          </a:prstGeom>
          <a:noFill/>
        </p:spPr>
        <p:txBody>
          <a:bodyPr wrap="square" lIns="0" tIns="0" rIns="0" bIns="0" rtlCol="0">
            <a:spAutoFit/>
          </a:bodyPr>
          <a:lstStyle/>
          <a:p>
            <a:pPr algn="ctr"/>
            <a:r>
              <a:rPr lang="en-GB" sz="1200" b="1" dirty="0" smtClean="0"/>
              <a:t>Coy </a:t>
            </a:r>
            <a:r>
              <a:rPr lang="en-GB" sz="1200" b="1" dirty="0" err="1" smtClean="0"/>
              <a:t>Gp</a:t>
            </a:r>
            <a:endParaRPr lang="en-GB" sz="1200" b="1" dirty="0" smtClean="0"/>
          </a:p>
        </p:txBody>
      </p:sp>
      <p:sp>
        <p:nvSpPr>
          <p:cNvPr id="167" name="TextBox 166"/>
          <p:cNvSpPr txBox="1"/>
          <p:nvPr/>
        </p:nvSpPr>
        <p:spPr>
          <a:xfrm>
            <a:off x="6958690" y="3696263"/>
            <a:ext cx="843952" cy="184666"/>
          </a:xfrm>
          <a:prstGeom prst="rect">
            <a:avLst/>
          </a:prstGeom>
          <a:noFill/>
        </p:spPr>
        <p:txBody>
          <a:bodyPr wrap="square" lIns="0" tIns="0" rIns="0" bIns="0" rtlCol="0">
            <a:spAutoFit/>
          </a:bodyPr>
          <a:lstStyle/>
          <a:p>
            <a:pPr algn="ctr"/>
            <a:r>
              <a:rPr lang="en-GB" sz="1200" b="1" dirty="0" err="1" smtClean="0"/>
              <a:t>Eng</a:t>
            </a:r>
            <a:r>
              <a:rPr lang="en-GB" sz="1200" b="1" dirty="0" smtClean="0"/>
              <a:t> Regt</a:t>
            </a:r>
          </a:p>
        </p:txBody>
      </p:sp>
      <p:sp>
        <p:nvSpPr>
          <p:cNvPr id="169" name="TextBox 168"/>
          <p:cNvSpPr txBox="1"/>
          <p:nvPr/>
        </p:nvSpPr>
        <p:spPr>
          <a:xfrm>
            <a:off x="6009403" y="4634367"/>
            <a:ext cx="488298" cy="184666"/>
          </a:xfrm>
          <a:prstGeom prst="rect">
            <a:avLst/>
          </a:prstGeom>
          <a:noFill/>
        </p:spPr>
        <p:txBody>
          <a:bodyPr wrap="square" lIns="0" tIns="0" rIns="0" bIns="0" rtlCol="0">
            <a:spAutoFit/>
          </a:bodyPr>
          <a:lstStyle/>
          <a:p>
            <a:pPr algn="ctr"/>
            <a:r>
              <a:rPr lang="en-GB" sz="1200" b="1" dirty="0" smtClean="0"/>
              <a:t>BG</a:t>
            </a:r>
          </a:p>
        </p:txBody>
      </p:sp>
      <p:sp>
        <p:nvSpPr>
          <p:cNvPr id="170" name="TextBox 169"/>
          <p:cNvSpPr txBox="1"/>
          <p:nvPr/>
        </p:nvSpPr>
        <p:spPr>
          <a:xfrm>
            <a:off x="6192286" y="2190349"/>
            <a:ext cx="522698" cy="184666"/>
          </a:xfrm>
          <a:prstGeom prst="rect">
            <a:avLst/>
          </a:prstGeom>
          <a:noFill/>
        </p:spPr>
        <p:txBody>
          <a:bodyPr wrap="square" lIns="0" tIns="0" rIns="0" bIns="0" rtlCol="0">
            <a:spAutoFit/>
          </a:bodyPr>
          <a:lstStyle/>
          <a:p>
            <a:pPr algn="ctr"/>
            <a:r>
              <a:rPr lang="en-GB" sz="1200" b="1" dirty="0" smtClean="0"/>
              <a:t>BG</a:t>
            </a:r>
          </a:p>
        </p:txBody>
      </p:sp>
      <p:sp>
        <p:nvSpPr>
          <p:cNvPr id="178" name="TextBox 177"/>
          <p:cNvSpPr txBox="1"/>
          <p:nvPr/>
        </p:nvSpPr>
        <p:spPr>
          <a:xfrm>
            <a:off x="4746718" y="4482868"/>
            <a:ext cx="727559" cy="369332"/>
          </a:xfrm>
          <a:prstGeom prst="rect">
            <a:avLst/>
          </a:prstGeom>
          <a:noFill/>
        </p:spPr>
        <p:txBody>
          <a:bodyPr wrap="square" lIns="0" tIns="0" rIns="0" bIns="0" rtlCol="0">
            <a:spAutoFit/>
          </a:bodyPr>
          <a:lstStyle/>
          <a:p>
            <a:pPr algn="ctr"/>
            <a:r>
              <a:rPr lang="en-GB" sz="1200" b="1" dirty="0"/>
              <a:t>A1 </a:t>
            </a:r>
            <a:r>
              <a:rPr lang="en-GB" sz="1200" b="1" dirty="0" err="1" smtClean="0"/>
              <a:t>ech</a:t>
            </a:r>
            <a:endParaRPr lang="en-GB" sz="1200" b="1" dirty="0" smtClean="0"/>
          </a:p>
          <a:p>
            <a:pPr algn="ctr"/>
            <a:r>
              <a:rPr lang="en-GB" sz="1200" b="1" dirty="0" smtClean="0">
                <a:solidFill>
                  <a:schemeClr val="accent3"/>
                </a:solidFill>
              </a:rPr>
              <a:t>LSD</a:t>
            </a:r>
            <a:endParaRPr lang="en-GB" sz="1200" b="1" dirty="0">
              <a:solidFill>
                <a:schemeClr val="accent3"/>
              </a:solidFill>
            </a:endParaRPr>
          </a:p>
        </p:txBody>
      </p:sp>
      <p:sp>
        <p:nvSpPr>
          <p:cNvPr id="179" name="TextBox 178"/>
          <p:cNvSpPr txBox="1"/>
          <p:nvPr/>
        </p:nvSpPr>
        <p:spPr>
          <a:xfrm>
            <a:off x="3652139" y="4213678"/>
            <a:ext cx="727559" cy="184666"/>
          </a:xfrm>
          <a:prstGeom prst="rect">
            <a:avLst/>
          </a:prstGeom>
          <a:noFill/>
        </p:spPr>
        <p:txBody>
          <a:bodyPr wrap="square" lIns="0" tIns="0" rIns="0" bIns="0" rtlCol="0">
            <a:spAutoFit/>
          </a:bodyPr>
          <a:lstStyle/>
          <a:p>
            <a:pPr algn="ctr"/>
            <a:r>
              <a:rPr lang="en-GB" sz="1200" b="1" dirty="0" smtClean="0"/>
              <a:t>A2 </a:t>
            </a:r>
            <a:r>
              <a:rPr lang="en-GB" sz="1200" b="1" dirty="0" err="1" smtClean="0"/>
              <a:t>ech</a:t>
            </a:r>
            <a:endParaRPr lang="en-GB" sz="1200" b="1" dirty="0" smtClean="0"/>
          </a:p>
        </p:txBody>
      </p:sp>
      <p:sp>
        <p:nvSpPr>
          <p:cNvPr id="180" name="TextBox 179"/>
          <p:cNvSpPr txBox="1"/>
          <p:nvPr/>
        </p:nvSpPr>
        <p:spPr>
          <a:xfrm>
            <a:off x="2741828" y="3605854"/>
            <a:ext cx="919912" cy="184666"/>
          </a:xfrm>
          <a:prstGeom prst="rect">
            <a:avLst/>
          </a:prstGeom>
          <a:noFill/>
        </p:spPr>
        <p:txBody>
          <a:bodyPr wrap="square" lIns="0" tIns="0" rIns="0" bIns="0" rtlCol="0">
            <a:spAutoFit/>
          </a:bodyPr>
          <a:lstStyle/>
          <a:p>
            <a:pPr algn="ctr"/>
            <a:r>
              <a:rPr lang="en-GB" sz="1200" b="1" dirty="0" smtClean="0">
                <a:solidFill>
                  <a:schemeClr val="accent3"/>
                </a:solidFill>
              </a:rPr>
              <a:t>Close </a:t>
            </a:r>
            <a:r>
              <a:rPr lang="en-GB" sz="1200" b="1" dirty="0" err="1" smtClean="0">
                <a:solidFill>
                  <a:schemeClr val="accent3"/>
                </a:solidFill>
              </a:rPr>
              <a:t>Sp</a:t>
            </a:r>
            <a:r>
              <a:rPr lang="en-GB" sz="1200" b="1" dirty="0" smtClean="0">
                <a:solidFill>
                  <a:schemeClr val="accent3"/>
                </a:solidFill>
              </a:rPr>
              <a:t> </a:t>
            </a:r>
            <a:r>
              <a:rPr lang="en-GB" sz="1200" b="1" dirty="0" err="1" smtClean="0">
                <a:solidFill>
                  <a:schemeClr val="accent3"/>
                </a:solidFill>
              </a:rPr>
              <a:t>Sqn</a:t>
            </a:r>
            <a:endParaRPr lang="en-GB" sz="1200" b="1" dirty="0" smtClean="0">
              <a:solidFill>
                <a:schemeClr val="accent3"/>
              </a:solidFill>
            </a:endParaRPr>
          </a:p>
        </p:txBody>
      </p:sp>
      <p:sp>
        <p:nvSpPr>
          <p:cNvPr id="15" name="Oval 14"/>
          <p:cNvSpPr/>
          <p:nvPr/>
        </p:nvSpPr>
        <p:spPr>
          <a:xfrm>
            <a:off x="2301279" y="2646089"/>
            <a:ext cx="2192413" cy="2313629"/>
          </a:xfrm>
          <a:prstGeom prst="ellipse">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TextBox 183"/>
          <p:cNvSpPr txBox="1"/>
          <p:nvPr/>
        </p:nvSpPr>
        <p:spPr>
          <a:xfrm>
            <a:off x="3752713" y="3676231"/>
            <a:ext cx="727559" cy="184666"/>
          </a:xfrm>
          <a:prstGeom prst="rect">
            <a:avLst/>
          </a:prstGeom>
          <a:noFill/>
        </p:spPr>
        <p:txBody>
          <a:bodyPr wrap="square" lIns="0" tIns="0" rIns="0" bIns="0" rtlCol="0">
            <a:spAutoFit/>
          </a:bodyPr>
          <a:lstStyle/>
          <a:p>
            <a:pPr algn="ctr"/>
            <a:r>
              <a:rPr lang="en-GB" sz="1200" b="1" dirty="0" smtClean="0"/>
              <a:t>A2 </a:t>
            </a:r>
            <a:r>
              <a:rPr lang="en-GB" sz="1200" b="1" dirty="0" err="1" smtClean="0"/>
              <a:t>ech</a:t>
            </a:r>
            <a:endParaRPr lang="en-GB" sz="1200" b="1" dirty="0" smtClean="0"/>
          </a:p>
        </p:txBody>
      </p:sp>
      <p:sp>
        <p:nvSpPr>
          <p:cNvPr id="185" name="TextBox 184"/>
          <p:cNvSpPr txBox="1"/>
          <p:nvPr/>
        </p:nvSpPr>
        <p:spPr>
          <a:xfrm>
            <a:off x="3704836" y="3247551"/>
            <a:ext cx="727559" cy="184666"/>
          </a:xfrm>
          <a:prstGeom prst="rect">
            <a:avLst/>
          </a:prstGeom>
          <a:noFill/>
        </p:spPr>
        <p:txBody>
          <a:bodyPr wrap="square" lIns="0" tIns="0" rIns="0" bIns="0" rtlCol="0">
            <a:spAutoFit/>
          </a:bodyPr>
          <a:lstStyle/>
          <a:p>
            <a:pPr algn="ctr"/>
            <a:r>
              <a:rPr lang="en-GB" sz="1200" b="1" dirty="0" smtClean="0"/>
              <a:t>A2 </a:t>
            </a:r>
            <a:r>
              <a:rPr lang="en-GB" sz="1200" b="1" dirty="0" err="1" smtClean="0"/>
              <a:t>ech</a:t>
            </a:r>
            <a:endParaRPr lang="en-GB" sz="1200" b="1" dirty="0" smtClean="0"/>
          </a:p>
        </p:txBody>
      </p:sp>
      <p:sp>
        <p:nvSpPr>
          <p:cNvPr id="186" name="TextBox 185"/>
          <p:cNvSpPr txBox="1"/>
          <p:nvPr/>
        </p:nvSpPr>
        <p:spPr>
          <a:xfrm>
            <a:off x="5022146" y="3583898"/>
            <a:ext cx="727559" cy="184666"/>
          </a:xfrm>
          <a:prstGeom prst="rect">
            <a:avLst/>
          </a:prstGeom>
          <a:noFill/>
        </p:spPr>
        <p:txBody>
          <a:bodyPr wrap="square" lIns="0" tIns="0" rIns="0" bIns="0" rtlCol="0">
            <a:spAutoFit/>
          </a:bodyPr>
          <a:lstStyle/>
          <a:p>
            <a:pPr algn="ctr"/>
            <a:r>
              <a:rPr lang="en-GB" sz="1200" b="1" dirty="0" smtClean="0"/>
              <a:t>A1 </a:t>
            </a:r>
            <a:r>
              <a:rPr lang="en-GB" sz="1200" b="1" dirty="0" err="1" smtClean="0"/>
              <a:t>ech</a:t>
            </a:r>
            <a:endParaRPr lang="en-GB" sz="1200" b="1" dirty="0" smtClean="0"/>
          </a:p>
        </p:txBody>
      </p:sp>
      <p:sp>
        <p:nvSpPr>
          <p:cNvPr id="187" name="TextBox 186"/>
          <p:cNvSpPr txBox="1"/>
          <p:nvPr/>
        </p:nvSpPr>
        <p:spPr>
          <a:xfrm>
            <a:off x="4988300" y="2490518"/>
            <a:ext cx="727559" cy="184666"/>
          </a:xfrm>
          <a:prstGeom prst="rect">
            <a:avLst/>
          </a:prstGeom>
          <a:noFill/>
        </p:spPr>
        <p:txBody>
          <a:bodyPr wrap="square" lIns="0" tIns="0" rIns="0" bIns="0" rtlCol="0">
            <a:spAutoFit/>
          </a:bodyPr>
          <a:lstStyle/>
          <a:p>
            <a:pPr algn="ctr"/>
            <a:r>
              <a:rPr lang="en-GB" sz="1200" b="1" dirty="0" smtClean="0"/>
              <a:t>A1 </a:t>
            </a:r>
            <a:r>
              <a:rPr lang="en-GB" sz="1200" b="1" dirty="0" err="1" smtClean="0"/>
              <a:t>ech</a:t>
            </a:r>
            <a:endParaRPr lang="en-GB" sz="1200" b="1" dirty="0" smtClean="0"/>
          </a:p>
        </p:txBody>
      </p:sp>
      <p:cxnSp>
        <p:nvCxnSpPr>
          <p:cNvPr id="188" name="Straight Arrow Connector 187"/>
          <p:cNvCxnSpPr>
            <a:endCxn id="180" idx="1"/>
          </p:cNvCxnSpPr>
          <p:nvPr/>
        </p:nvCxnSpPr>
        <p:spPr>
          <a:xfrm>
            <a:off x="1514376" y="3235446"/>
            <a:ext cx="1227452" cy="462741"/>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05" name="Straight Arrow Connector 204"/>
          <p:cNvCxnSpPr>
            <a:stCxn id="169" idx="3"/>
            <a:endCxn id="167" idx="1"/>
          </p:cNvCxnSpPr>
          <p:nvPr/>
        </p:nvCxnSpPr>
        <p:spPr>
          <a:xfrm flipV="1">
            <a:off x="6497701" y="3788596"/>
            <a:ext cx="460989" cy="938104"/>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06" name="Straight Arrow Connector 205"/>
          <p:cNvCxnSpPr>
            <a:stCxn id="169" idx="3"/>
            <a:endCxn id="166" idx="1"/>
          </p:cNvCxnSpPr>
          <p:nvPr/>
        </p:nvCxnSpPr>
        <p:spPr>
          <a:xfrm flipV="1">
            <a:off x="6497701" y="4117059"/>
            <a:ext cx="914248" cy="609641"/>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07" name="Straight Arrow Connector 206"/>
          <p:cNvCxnSpPr>
            <a:stCxn id="179" idx="3"/>
            <a:endCxn id="178" idx="1"/>
          </p:cNvCxnSpPr>
          <p:nvPr/>
        </p:nvCxnSpPr>
        <p:spPr>
          <a:xfrm>
            <a:off x="4379698" y="4306011"/>
            <a:ext cx="367020" cy="361523"/>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08" name="Straight Arrow Connector 207"/>
          <p:cNvCxnSpPr>
            <a:endCxn id="186" idx="1"/>
          </p:cNvCxnSpPr>
          <p:nvPr/>
        </p:nvCxnSpPr>
        <p:spPr>
          <a:xfrm flipV="1">
            <a:off x="4576623" y="3676231"/>
            <a:ext cx="445523" cy="112365"/>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09" name="Straight Arrow Connector 208"/>
          <p:cNvCxnSpPr>
            <a:stCxn id="185" idx="3"/>
            <a:endCxn id="187" idx="1"/>
          </p:cNvCxnSpPr>
          <p:nvPr/>
        </p:nvCxnSpPr>
        <p:spPr>
          <a:xfrm flipV="1">
            <a:off x="4432395" y="2582851"/>
            <a:ext cx="555905" cy="757033"/>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24" name="Straight Arrow Connector 223"/>
          <p:cNvCxnSpPr>
            <a:stCxn id="178" idx="3"/>
            <a:endCxn id="169" idx="1"/>
          </p:cNvCxnSpPr>
          <p:nvPr/>
        </p:nvCxnSpPr>
        <p:spPr>
          <a:xfrm>
            <a:off x="5474277" y="4667534"/>
            <a:ext cx="535126" cy="59166"/>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25" name="Straight Arrow Connector 224"/>
          <p:cNvCxnSpPr>
            <a:stCxn id="186" idx="3"/>
            <a:endCxn id="91" idx="1"/>
          </p:cNvCxnSpPr>
          <p:nvPr/>
        </p:nvCxnSpPr>
        <p:spPr>
          <a:xfrm flipV="1">
            <a:off x="5749705" y="3424485"/>
            <a:ext cx="369552" cy="251746"/>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26" name="Straight Arrow Connector 225"/>
          <p:cNvCxnSpPr>
            <a:stCxn id="187" idx="3"/>
            <a:endCxn id="170" idx="1"/>
          </p:cNvCxnSpPr>
          <p:nvPr/>
        </p:nvCxnSpPr>
        <p:spPr>
          <a:xfrm flipV="1">
            <a:off x="5715859" y="2282682"/>
            <a:ext cx="476427" cy="300169"/>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42" name="Straight Arrow Connector 241"/>
          <p:cNvCxnSpPr>
            <a:stCxn id="169" idx="3"/>
            <a:endCxn id="140" idx="1"/>
          </p:cNvCxnSpPr>
          <p:nvPr/>
        </p:nvCxnSpPr>
        <p:spPr>
          <a:xfrm flipV="1">
            <a:off x="6497701" y="4676449"/>
            <a:ext cx="680032" cy="50251"/>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43" name="Straight Arrow Connector 242"/>
          <p:cNvCxnSpPr>
            <a:stCxn id="169" idx="3"/>
            <a:endCxn id="92" idx="1"/>
          </p:cNvCxnSpPr>
          <p:nvPr/>
        </p:nvCxnSpPr>
        <p:spPr>
          <a:xfrm>
            <a:off x="6497701" y="4726700"/>
            <a:ext cx="712058" cy="802279"/>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57" name="TextBox 256"/>
          <p:cNvSpPr txBox="1"/>
          <p:nvPr/>
        </p:nvSpPr>
        <p:spPr>
          <a:xfrm>
            <a:off x="7674387" y="1518211"/>
            <a:ext cx="727559" cy="184666"/>
          </a:xfrm>
          <a:prstGeom prst="rect">
            <a:avLst/>
          </a:prstGeom>
          <a:noFill/>
        </p:spPr>
        <p:txBody>
          <a:bodyPr wrap="square" lIns="0" tIns="0" rIns="0" bIns="0" rtlCol="0">
            <a:spAutoFit/>
          </a:bodyPr>
          <a:lstStyle/>
          <a:p>
            <a:pPr algn="ctr"/>
            <a:r>
              <a:rPr lang="en-GB" sz="1200" b="1" dirty="0" smtClean="0"/>
              <a:t>FLOT</a:t>
            </a:r>
          </a:p>
        </p:txBody>
      </p:sp>
      <p:sp>
        <p:nvSpPr>
          <p:cNvPr id="258" name="Oval 257"/>
          <p:cNvSpPr/>
          <p:nvPr/>
        </p:nvSpPr>
        <p:spPr>
          <a:xfrm>
            <a:off x="3228825" y="4613271"/>
            <a:ext cx="243490" cy="2476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1" name="TextBox 180"/>
          <p:cNvSpPr txBox="1"/>
          <p:nvPr/>
        </p:nvSpPr>
        <p:spPr>
          <a:xfrm>
            <a:off x="2876853" y="4634367"/>
            <a:ext cx="919912" cy="184666"/>
          </a:xfrm>
          <a:prstGeom prst="rect">
            <a:avLst/>
          </a:prstGeom>
          <a:noFill/>
        </p:spPr>
        <p:txBody>
          <a:bodyPr wrap="square" lIns="0" tIns="0" rIns="0" bIns="0" rtlCol="0">
            <a:spAutoFit/>
          </a:bodyPr>
          <a:lstStyle/>
          <a:p>
            <a:pPr algn="ctr"/>
            <a:r>
              <a:rPr lang="en-GB" sz="1200" b="1" dirty="0" smtClean="0"/>
              <a:t>BSG HQ</a:t>
            </a:r>
          </a:p>
        </p:txBody>
      </p:sp>
      <p:sp>
        <p:nvSpPr>
          <p:cNvPr id="259" name="Oval 258"/>
          <p:cNvSpPr/>
          <p:nvPr/>
        </p:nvSpPr>
        <p:spPr>
          <a:xfrm>
            <a:off x="5203609" y="1812550"/>
            <a:ext cx="243490" cy="2476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3" name="TextBox 182"/>
          <p:cNvSpPr txBox="1"/>
          <p:nvPr/>
        </p:nvSpPr>
        <p:spPr>
          <a:xfrm>
            <a:off x="4865398" y="1835332"/>
            <a:ext cx="919912" cy="184666"/>
          </a:xfrm>
          <a:prstGeom prst="rect">
            <a:avLst/>
          </a:prstGeom>
          <a:noFill/>
        </p:spPr>
        <p:txBody>
          <a:bodyPr wrap="square" lIns="0" tIns="0" rIns="0" bIns="0" rtlCol="0">
            <a:spAutoFit/>
          </a:bodyPr>
          <a:lstStyle/>
          <a:p>
            <a:pPr algn="ctr"/>
            <a:r>
              <a:rPr lang="en-GB" sz="1200" b="1" dirty="0" err="1" smtClean="0"/>
              <a:t>Bde</a:t>
            </a:r>
            <a:r>
              <a:rPr lang="en-GB" sz="1200" b="1" dirty="0" smtClean="0"/>
              <a:t> Tac HQ </a:t>
            </a:r>
          </a:p>
        </p:txBody>
      </p:sp>
      <p:cxnSp>
        <p:nvCxnSpPr>
          <p:cNvPr id="262" name="Straight Arrow Connector 261"/>
          <p:cNvCxnSpPr/>
          <p:nvPr/>
        </p:nvCxnSpPr>
        <p:spPr>
          <a:xfrm flipV="1">
            <a:off x="980590" y="6046702"/>
            <a:ext cx="2517911" cy="786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88189" y="6048100"/>
            <a:ext cx="1634558" cy="646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5129046" y="6048098"/>
            <a:ext cx="1166480" cy="125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6306530" y="6049355"/>
            <a:ext cx="1131651" cy="96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6112600" y="5828062"/>
            <a:ext cx="1128480" cy="184666"/>
          </a:xfrm>
          <a:prstGeom prst="rect">
            <a:avLst/>
          </a:prstGeom>
          <a:noFill/>
        </p:spPr>
        <p:txBody>
          <a:bodyPr wrap="square" lIns="0" tIns="0" rIns="0" bIns="0" rtlCol="0">
            <a:spAutoFit/>
          </a:bodyPr>
          <a:lstStyle/>
          <a:p>
            <a:pPr algn="ctr"/>
            <a:r>
              <a:rPr lang="en-GB" sz="1200" b="1" dirty="0" smtClean="0"/>
              <a:t>CLOSE 0.5-2km</a:t>
            </a:r>
          </a:p>
        </p:txBody>
      </p:sp>
      <p:sp>
        <p:nvSpPr>
          <p:cNvPr id="274" name="TextBox 273"/>
          <p:cNvSpPr txBox="1"/>
          <p:nvPr/>
        </p:nvSpPr>
        <p:spPr>
          <a:xfrm>
            <a:off x="3991227" y="5837106"/>
            <a:ext cx="727559" cy="184666"/>
          </a:xfrm>
          <a:prstGeom prst="rect">
            <a:avLst/>
          </a:prstGeom>
          <a:noFill/>
        </p:spPr>
        <p:txBody>
          <a:bodyPr wrap="square" lIns="0" tIns="0" rIns="0" bIns="0" rtlCol="0">
            <a:spAutoFit/>
          </a:bodyPr>
          <a:lstStyle/>
          <a:p>
            <a:pPr algn="ctr"/>
            <a:r>
              <a:rPr lang="en-GB" sz="1200" b="1" dirty="0" smtClean="0"/>
              <a:t>20-30km</a:t>
            </a:r>
          </a:p>
        </p:txBody>
      </p:sp>
      <p:sp>
        <p:nvSpPr>
          <p:cNvPr id="280" name="TextBox 279"/>
          <p:cNvSpPr txBox="1"/>
          <p:nvPr/>
        </p:nvSpPr>
        <p:spPr>
          <a:xfrm>
            <a:off x="7650823" y="3395067"/>
            <a:ext cx="727559" cy="184666"/>
          </a:xfrm>
          <a:prstGeom prst="rect">
            <a:avLst/>
          </a:prstGeom>
          <a:noFill/>
        </p:spPr>
        <p:txBody>
          <a:bodyPr wrap="square" lIns="0" tIns="0" rIns="0" bIns="0" rtlCol="0">
            <a:spAutoFit/>
          </a:bodyPr>
          <a:lstStyle/>
          <a:p>
            <a:pPr algn="ctr"/>
            <a:r>
              <a:rPr lang="en-GB" sz="1200" b="1" dirty="0" smtClean="0"/>
              <a:t>Coy </a:t>
            </a:r>
            <a:r>
              <a:rPr lang="en-GB" sz="1200" b="1" dirty="0" err="1" smtClean="0"/>
              <a:t>Gp</a:t>
            </a:r>
            <a:endParaRPr lang="en-GB" sz="1200" b="1" dirty="0" smtClean="0"/>
          </a:p>
        </p:txBody>
      </p:sp>
      <p:sp>
        <p:nvSpPr>
          <p:cNvPr id="293" name="TextBox 292"/>
          <p:cNvSpPr txBox="1"/>
          <p:nvPr/>
        </p:nvSpPr>
        <p:spPr>
          <a:xfrm>
            <a:off x="7472135" y="3004832"/>
            <a:ext cx="991567" cy="184666"/>
          </a:xfrm>
          <a:prstGeom prst="rect">
            <a:avLst/>
          </a:prstGeom>
          <a:noFill/>
        </p:spPr>
        <p:txBody>
          <a:bodyPr wrap="square" lIns="0" tIns="0" rIns="0" bIns="0" rtlCol="0">
            <a:spAutoFit/>
          </a:bodyPr>
          <a:lstStyle/>
          <a:p>
            <a:pPr algn="ctr"/>
            <a:r>
              <a:rPr lang="en-GB" sz="1200" b="1" dirty="0" err="1" smtClean="0"/>
              <a:t>Sqn</a:t>
            </a:r>
            <a:r>
              <a:rPr lang="en-GB" sz="1200" b="1" dirty="0" smtClean="0"/>
              <a:t> </a:t>
            </a:r>
            <a:r>
              <a:rPr lang="en-GB" sz="1200" b="1" dirty="0" err="1" smtClean="0"/>
              <a:t>Gp</a:t>
            </a:r>
            <a:endParaRPr lang="en-GB" sz="1200" b="1" dirty="0" smtClean="0"/>
          </a:p>
        </p:txBody>
      </p:sp>
      <p:sp>
        <p:nvSpPr>
          <p:cNvPr id="294" name="TextBox 293"/>
          <p:cNvSpPr txBox="1"/>
          <p:nvPr/>
        </p:nvSpPr>
        <p:spPr>
          <a:xfrm>
            <a:off x="7528448" y="2655883"/>
            <a:ext cx="679367" cy="184666"/>
          </a:xfrm>
          <a:prstGeom prst="rect">
            <a:avLst/>
          </a:prstGeom>
          <a:noFill/>
        </p:spPr>
        <p:txBody>
          <a:bodyPr wrap="square" lIns="0" tIns="0" rIns="0" bIns="0" rtlCol="0">
            <a:spAutoFit/>
          </a:bodyPr>
          <a:lstStyle/>
          <a:p>
            <a:pPr algn="ctr"/>
            <a:r>
              <a:rPr lang="en-GB" sz="1200" b="1" dirty="0" smtClean="0"/>
              <a:t>Coy </a:t>
            </a:r>
            <a:r>
              <a:rPr lang="en-GB" sz="1200" b="1" dirty="0" err="1" smtClean="0"/>
              <a:t>Gp</a:t>
            </a:r>
            <a:endParaRPr lang="en-GB" sz="1200" b="1" dirty="0" smtClean="0"/>
          </a:p>
        </p:txBody>
      </p:sp>
      <p:sp>
        <p:nvSpPr>
          <p:cNvPr id="295" name="TextBox 294"/>
          <p:cNvSpPr txBox="1"/>
          <p:nvPr/>
        </p:nvSpPr>
        <p:spPr>
          <a:xfrm>
            <a:off x="7075189" y="2327420"/>
            <a:ext cx="843952" cy="184666"/>
          </a:xfrm>
          <a:prstGeom prst="rect">
            <a:avLst/>
          </a:prstGeom>
          <a:noFill/>
        </p:spPr>
        <p:txBody>
          <a:bodyPr wrap="square" lIns="0" tIns="0" rIns="0" bIns="0" rtlCol="0">
            <a:spAutoFit/>
          </a:bodyPr>
          <a:lstStyle/>
          <a:p>
            <a:pPr algn="ctr"/>
            <a:r>
              <a:rPr lang="en-GB" sz="1200" b="1" dirty="0" err="1" smtClean="0"/>
              <a:t>Eng</a:t>
            </a:r>
            <a:r>
              <a:rPr lang="en-GB" sz="1200" b="1" dirty="0" smtClean="0"/>
              <a:t> Regt</a:t>
            </a:r>
          </a:p>
        </p:txBody>
      </p:sp>
      <p:cxnSp>
        <p:nvCxnSpPr>
          <p:cNvPr id="296" name="Straight Arrow Connector 295"/>
          <p:cNvCxnSpPr>
            <a:stCxn id="91" idx="3"/>
            <a:endCxn id="295" idx="1"/>
          </p:cNvCxnSpPr>
          <p:nvPr/>
        </p:nvCxnSpPr>
        <p:spPr>
          <a:xfrm flipV="1">
            <a:off x="6625177" y="2419753"/>
            <a:ext cx="450012" cy="1004732"/>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97" name="Straight Arrow Connector 296"/>
          <p:cNvCxnSpPr>
            <a:stCxn id="91" idx="3"/>
            <a:endCxn id="294" idx="1"/>
          </p:cNvCxnSpPr>
          <p:nvPr/>
        </p:nvCxnSpPr>
        <p:spPr>
          <a:xfrm flipV="1">
            <a:off x="6625177" y="2748216"/>
            <a:ext cx="903271" cy="676269"/>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98" name="Straight Arrow Connector 297"/>
          <p:cNvCxnSpPr>
            <a:endCxn id="293" idx="1"/>
          </p:cNvCxnSpPr>
          <p:nvPr/>
        </p:nvCxnSpPr>
        <p:spPr>
          <a:xfrm flipV="1">
            <a:off x="6748537" y="3097165"/>
            <a:ext cx="723598" cy="367466"/>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99" name="Straight Arrow Connector 298"/>
          <p:cNvCxnSpPr>
            <a:stCxn id="91" idx="3"/>
            <a:endCxn id="280" idx="1"/>
          </p:cNvCxnSpPr>
          <p:nvPr/>
        </p:nvCxnSpPr>
        <p:spPr>
          <a:xfrm>
            <a:off x="6625177" y="3424485"/>
            <a:ext cx="1025646" cy="62915"/>
          </a:xfrm>
          <a:prstGeom prst="straightConnector1">
            <a:avLst/>
          </a:prstGeom>
          <a:ln w="6350" cap="flat" cmpd="sng" algn="ctr">
            <a:solidFill>
              <a:schemeClr val="accent3"/>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07" name="TextBox 306"/>
          <p:cNvSpPr txBox="1"/>
          <p:nvPr/>
        </p:nvSpPr>
        <p:spPr>
          <a:xfrm>
            <a:off x="5632136" y="4315620"/>
            <a:ext cx="488298" cy="184666"/>
          </a:xfrm>
          <a:prstGeom prst="rect">
            <a:avLst/>
          </a:prstGeom>
          <a:noFill/>
        </p:spPr>
        <p:txBody>
          <a:bodyPr wrap="square" lIns="0" tIns="0" rIns="0" bIns="0" rtlCol="0">
            <a:spAutoFit/>
          </a:bodyPr>
          <a:lstStyle/>
          <a:p>
            <a:pPr algn="ctr"/>
            <a:r>
              <a:rPr lang="en-GB" sz="1200" b="1" dirty="0" smtClean="0">
                <a:solidFill>
                  <a:schemeClr val="accent3"/>
                </a:solidFill>
              </a:rPr>
              <a:t>RAP</a:t>
            </a:r>
          </a:p>
        </p:txBody>
      </p:sp>
      <p:sp>
        <p:nvSpPr>
          <p:cNvPr id="311" name="TextBox 310"/>
          <p:cNvSpPr txBox="1"/>
          <p:nvPr/>
        </p:nvSpPr>
        <p:spPr>
          <a:xfrm>
            <a:off x="5785657" y="5319339"/>
            <a:ext cx="488298" cy="184666"/>
          </a:xfrm>
          <a:prstGeom prst="rect">
            <a:avLst/>
          </a:prstGeom>
          <a:noFill/>
        </p:spPr>
        <p:txBody>
          <a:bodyPr wrap="square" lIns="0" tIns="0" rIns="0" bIns="0" rtlCol="0">
            <a:spAutoFit/>
          </a:bodyPr>
          <a:lstStyle/>
          <a:p>
            <a:pPr algn="ctr"/>
            <a:r>
              <a:rPr lang="en-GB" sz="1200" b="1" dirty="0" smtClean="0"/>
              <a:t>LA</a:t>
            </a:r>
            <a:r>
              <a:rPr lang="en-GB" sz="1200" b="1" dirty="0"/>
              <a:t>D</a:t>
            </a:r>
            <a:endParaRPr lang="en-GB" sz="1200" b="1" dirty="0" smtClean="0"/>
          </a:p>
        </p:txBody>
      </p:sp>
      <p:sp>
        <p:nvSpPr>
          <p:cNvPr id="312" name="TextBox 311"/>
          <p:cNvSpPr txBox="1"/>
          <p:nvPr/>
        </p:nvSpPr>
        <p:spPr>
          <a:xfrm>
            <a:off x="5411183" y="4865364"/>
            <a:ext cx="488298" cy="184666"/>
          </a:xfrm>
          <a:prstGeom prst="rect">
            <a:avLst/>
          </a:prstGeom>
          <a:noFill/>
        </p:spPr>
        <p:txBody>
          <a:bodyPr wrap="square" lIns="0" tIns="0" rIns="0" bIns="0" rtlCol="0">
            <a:spAutoFit/>
          </a:bodyPr>
          <a:lstStyle/>
          <a:p>
            <a:pPr algn="ctr"/>
            <a:r>
              <a:rPr lang="en-GB" sz="1200" b="1" dirty="0" smtClean="0">
                <a:solidFill>
                  <a:schemeClr val="accent3"/>
                </a:solidFill>
              </a:rPr>
              <a:t>DP</a:t>
            </a:r>
          </a:p>
        </p:txBody>
      </p:sp>
      <p:sp>
        <p:nvSpPr>
          <p:cNvPr id="321" name="TextBox 320"/>
          <p:cNvSpPr txBox="1"/>
          <p:nvPr/>
        </p:nvSpPr>
        <p:spPr>
          <a:xfrm>
            <a:off x="1881592" y="3198988"/>
            <a:ext cx="727559" cy="184666"/>
          </a:xfrm>
          <a:prstGeom prst="rect">
            <a:avLst/>
          </a:prstGeom>
          <a:noFill/>
        </p:spPr>
        <p:txBody>
          <a:bodyPr wrap="square" lIns="0" tIns="0" rIns="0" bIns="0" rtlCol="0">
            <a:spAutoFit/>
          </a:bodyPr>
          <a:lstStyle/>
          <a:p>
            <a:pPr algn="ctr"/>
            <a:r>
              <a:rPr lang="en-GB" sz="1200" b="1" dirty="0" smtClean="0"/>
              <a:t>B </a:t>
            </a:r>
            <a:r>
              <a:rPr lang="en-GB" sz="1200" b="1" dirty="0" err="1" smtClean="0"/>
              <a:t>ech</a:t>
            </a:r>
            <a:endParaRPr lang="en-GB" sz="1200" b="1" dirty="0" smtClean="0"/>
          </a:p>
        </p:txBody>
      </p:sp>
      <p:sp>
        <p:nvSpPr>
          <p:cNvPr id="331" name="TextBox 330"/>
          <p:cNvSpPr txBox="1"/>
          <p:nvPr/>
        </p:nvSpPr>
        <p:spPr>
          <a:xfrm>
            <a:off x="9457527" y="3832247"/>
            <a:ext cx="488298" cy="184666"/>
          </a:xfrm>
          <a:prstGeom prst="rect">
            <a:avLst/>
          </a:prstGeom>
          <a:noFill/>
        </p:spPr>
        <p:txBody>
          <a:bodyPr wrap="square" lIns="0" tIns="0" rIns="0" bIns="0" rtlCol="0">
            <a:spAutoFit/>
          </a:bodyPr>
          <a:lstStyle/>
          <a:p>
            <a:pPr algn="ctr"/>
            <a:r>
              <a:rPr lang="en-GB" sz="1200" b="1" dirty="0" smtClean="0">
                <a:solidFill>
                  <a:schemeClr val="accent3"/>
                </a:solidFill>
              </a:rPr>
              <a:t>DP</a:t>
            </a:r>
          </a:p>
        </p:txBody>
      </p:sp>
      <p:sp>
        <p:nvSpPr>
          <p:cNvPr id="333" name="TextBox 332"/>
          <p:cNvSpPr txBox="1"/>
          <p:nvPr/>
        </p:nvSpPr>
        <p:spPr>
          <a:xfrm>
            <a:off x="4893117" y="5352475"/>
            <a:ext cx="727559" cy="369332"/>
          </a:xfrm>
          <a:prstGeom prst="rect">
            <a:avLst/>
          </a:prstGeom>
          <a:noFill/>
        </p:spPr>
        <p:txBody>
          <a:bodyPr wrap="square" lIns="0" tIns="0" rIns="0" bIns="0" rtlCol="0">
            <a:spAutoFit/>
          </a:bodyPr>
          <a:lstStyle/>
          <a:p>
            <a:pPr algn="ctr"/>
            <a:r>
              <a:rPr lang="en-GB" sz="1200" b="1" dirty="0" smtClean="0">
                <a:solidFill>
                  <a:srgbClr val="FF0000"/>
                </a:solidFill>
              </a:rPr>
              <a:t>Arty</a:t>
            </a:r>
          </a:p>
          <a:p>
            <a:pPr algn="ctr"/>
            <a:r>
              <a:rPr lang="en-GB" sz="1200" b="1" dirty="0" smtClean="0">
                <a:solidFill>
                  <a:srgbClr val="FF0000"/>
                </a:solidFill>
              </a:rPr>
              <a:t> gun line</a:t>
            </a:r>
          </a:p>
        </p:txBody>
      </p:sp>
      <p:sp>
        <p:nvSpPr>
          <p:cNvPr id="335" name="Oval 334"/>
          <p:cNvSpPr/>
          <p:nvPr/>
        </p:nvSpPr>
        <p:spPr>
          <a:xfrm>
            <a:off x="4741630" y="4052281"/>
            <a:ext cx="243490" cy="24768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6" name="TextBox 335"/>
          <p:cNvSpPr txBox="1"/>
          <p:nvPr/>
        </p:nvSpPr>
        <p:spPr>
          <a:xfrm>
            <a:off x="4599017" y="4091964"/>
            <a:ext cx="488298" cy="369332"/>
          </a:xfrm>
          <a:prstGeom prst="rect">
            <a:avLst/>
          </a:prstGeom>
          <a:noFill/>
        </p:spPr>
        <p:txBody>
          <a:bodyPr wrap="square" lIns="0" tIns="0" rIns="0" bIns="0" rtlCol="0">
            <a:spAutoFit/>
          </a:bodyPr>
          <a:lstStyle/>
          <a:p>
            <a:pPr algn="ctr"/>
            <a:r>
              <a:rPr lang="en-GB" sz="1200" b="1" dirty="0" smtClean="0">
                <a:solidFill>
                  <a:srgbClr val="FF0000"/>
                </a:solidFill>
              </a:rPr>
              <a:t>Artillery HQ</a:t>
            </a:r>
          </a:p>
        </p:txBody>
      </p:sp>
      <p:sp>
        <p:nvSpPr>
          <p:cNvPr id="337" name="TextBox 336"/>
          <p:cNvSpPr txBox="1"/>
          <p:nvPr/>
        </p:nvSpPr>
        <p:spPr>
          <a:xfrm>
            <a:off x="3647660" y="4518169"/>
            <a:ext cx="727559" cy="184666"/>
          </a:xfrm>
          <a:prstGeom prst="rect">
            <a:avLst/>
          </a:prstGeom>
          <a:noFill/>
        </p:spPr>
        <p:txBody>
          <a:bodyPr wrap="square" lIns="0" tIns="0" rIns="0" bIns="0" rtlCol="0">
            <a:spAutoFit/>
          </a:bodyPr>
          <a:lstStyle/>
          <a:p>
            <a:pPr algn="ctr"/>
            <a:r>
              <a:rPr lang="en-GB" sz="1200" b="1" dirty="0" smtClean="0">
                <a:solidFill>
                  <a:srgbClr val="FF0000"/>
                </a:solidFill>
              </a:rPr>
              <a:t>A2 echelon</a:t>
            </a:r>
          </a:p>
        </p:txBody>
      </p:sp>
      <p:sp>
        <p:nvSpPr>
          <p:cNvPr id="338" name="TextBox 337"/>
          <p:cNvSpPr txBox="1"/>
          <p:nvPr/>
        </p:nvSpPr>
        <p:spPr>
          <a:xfrm>
            <a:off x="4371431" y="4848994"/>
            <a:ext cx="727559" cy="184666"/>
          </a:xfrm>
          <a:prstGeom prst="rect">
            <a:avLst/>
          </a:prstGeom>
          <a:noFill/>
        </p:spPr>
        <p:txBody>
          <a:bodyPr wrap="square" lIns="0" tIns="0" rIns="0" bIns="0" rtlCol="0">
            <a:spAutoFit/>
          </a:bodyPr>
          <a:lstStyle/>
          <a:p>
            <a:pPr algn="ctr"/>
            <a:r>
              <a:rPr lang="en-GB" sz="1200" b="1" dirty="0">
                <a:solidFill>
                  <a:srgbClr val="FF0000"/>
                </a:solidFill>
              </a:rPr>
              <a:t>A1 echelon</a:t>
            </a:r>
          </a:p>
        </p:txBody>
      </p:sp>
      <p:sp>
        <p:nvSpPr>
          <p:cNvPr id="339" name="TextBox 338"/>
          <p:cNvSpPr txBox="1"/>
          <p:nvPr/>
        </p:nvSpPr>
        <p:spPr>
          <a:xfrm>
            <a:off x="3683342" y="5242089"/>
            <a:ext cx="727559" cy="184666"/>
          </a:xfrm>
          <a:prstGeom prst="rect">
            <a:avLst/>
          </a:prstGeom>
          <a:noFill/>
        </p:spPr>
        <p:txBody>
          <a:bodyPr wrap="square" lIns="0" tIns="0" rIns="0" bIns="0" rtlCol="0">
            <a:spAutoFit/>
          </a:bodyPr>
          <a:lstStyle/>
          <a:p>
            <a:pPr algn="ctr"/>
            <a:r>
              <a:rPr lang="en-GB" sz="1200" b="1" dirty="0" smtClean="0">
                <a:solidFill>
                  <a:srgbClr val="FF0000"/>
                </a:solidFill>
              </a:rPr>
              <a:t>ACP</a:t>
            </a:r>
            <a:endParaRPr lang="en-GB" sz="1200" b="1" dirty="0">
              <a:solidFill>
                <a:srgbClr val="FF0000"/>
              </a:solidFill>
            </a:endParaRPr>
          </a:p>
        </p:txBody>
      </p:sp>
      <p:cxnSp>
        <p:nvCxnSpPr>
          <p:cNvPr id="340" name="Straight Arrow Connector 339"/>
          <p:cNvCxnSpPr>
            <a:stCxn id="337" idx="2"/>
            <a:endCxn id="338" idx="1"/>
          </p:cNvCxnSpPr>
          <p:nvPr/>
        </p:nvCxnSpPr>
        <p:spPr>
          <a:xfrm>
            <a:off x="4011440" y="4702835"/>
            <a:ext cx="359991" cy="238492"/>
          </a:xfrm>
          <a:prstGeom prst="straightConnector1">
            <a:avLst/>
          </a:prstGeom>
          <a:ln w="6350" cap="flat" cmpd="sng" algn="ctr">
            <a:solidFill>
              <a:srgbClr val="FF0000"/>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43" name="Straight Arrow Connector 342"/>
          <p:cNvCxnSpPr>
            <a:stCxn id="338" idx="2"/>
            <a:endCxn id="333" idx="0"/>
          </p:cNvCxnSpPr>
          <p:nvPr/>
        </p:nvCxnSpPr>
        <p:spPr>
          <a:xfrm>
            <a:off x="4735211" y="5033660"/>
            <a:ext cx="521686" cy="318815"/>
          </a:xfrm>
          <a:prstGeom prst="straightConnector1">
            <a:avLst/>
          </a:prstGeom>
          <a:ln w="6350" cap="flat" cmpd="sng" algn="ctr">
            <a:solidFill>
              <a:srgbClr val="FF0000"/>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46" name="Straight Arrow Connector 345"/>
          <p:cNvCxnSpPr>
            <a:stCxn id="338" idx="2"/>
            <a:endCxn id="339" idx="0"/>
          </p:cNvCxnSpPr>
          <p:nvPr/>
        </p:nvCxnSpPr>
        <p:spPr>
          <a:xfrm flipH="1">
            <a:off x="4047122" y="5033660"/>
            <a:ext cx="688089" cy="208429"/>
          </a:xfrm>
          <a:prstGeom prst="straightConnector1">
            <a:avLst/>
          </a:prstGeom>
          <a:ln w="6350" cap="flat" cmpd="sng" algn="ctr">
            <a:solidFill>
              <a:srgbClr val="FF0000"/>
            </a:solidFill>
            <a:prstDash val="lgDash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64" name="TextBox 363"/>
          <p:cNvSpPr txBox="1"/>
          <p:nvPr/>
        </p:nvSpPr>
        <p:spPr>
          <a:xfrm>
            <a:off x="4577490" y="3165234"/>
            <a:ext cx="671777" cy="184666"/>
          </a:xfrm>
          <a:prstGeom prst="rect">
            <a:avLst/>
          </a:prstGeom>
          <a:noFill/>
        </p:spPr>
        <p:txBody>
          <a:bodyPr wrap="square" lIns="0" tIns="0" rIns="0" bIns="0" rtlCol="0">
            <a:spAutoFit/>
          </a:bodyPr>
          <a:lstStyle/>
          <a:p>
            <a:pPr algn="ctr"/>
            <a:r>
              <a:rPr lang="en-GB" sz="1200" b="1" dirty="0" smtClean="0">
                <a:solidFill>
                  <a:schemeClr val="accent3"/>
                </a:solidFill>
              </a:rPr>
              <a:t> C Sups</a:t>
            </a:r>
          </a:p>
        </p:txBody>
      </p:sp>
      <p:sp>
        <p:nvSpPr>
          <p:cNvPr id="129" name="TextBox 128"/>
          <p:cNvSpPr txBox="1"/>
          <p:nvPr/>
        </p:nvSpPr>
        <p:spPr>
          <a:xfrm>
            <a:off x="2934710" y="3018279"/>
            <a:ext cx="919912" cy="184666"/>
          </a:xfrm>
          <a:prstGeom prst="rect">
            <a:avLst/>
          </a:prstGeom>
          <a:noFill/>
        </p:spPr>
        <p:txBody>
          <a:bodyPr wrap="square" lIns="0" tIns="0" rIns="0" bIns="0" rtlCol="0">
            <a:spAutoFit/>
          </a:bodyPr>
          <a:lstStyle/>
          <a:p>
            <a:pPr algn="ctr"/>
            <a:r>
              <a:rPr lang="en-GB" sz="1200" b="1" dirty="0" smtClean="0"/>
              <a:t>BSG </a:t>
            </a:r>
          </a:p>
        </p:txBody>
      </p:sp>
      <p:sp>
        <p:nvSpPr>
          <p:cNvPr id="130" name="TextBox 129"/>
          <p:cNvSpPr txBox="1"/>
          <p:nvPr/>
        </p:nvSpPr>
        <p:spPr>
          <a:xfrm>
            <a:off x="5655139" y="3162737"/>
            <a:ext cx="488298" cy="184666"/>
          </a:xfrm>
          <a:prstGeom prst="rect">
            <a:avLst/>
          </a:prstGeom>
          <a:noFill/>
        </p:spPr>
        <p:txBody>
          <a:bodyPr wrap="square" lIns="0" tIns="0" rIns="0" bIns="0" rtlCol="0">
            <a:spAutoFit/>
          </a:bodyPr>
          <a:lstStyle/>
          <a:p>
            <a:pPr algn="ctr"/>
            <a:r>
              <a:rPr lang="en-GB" sz="1200" b="1" dirty="0" smtClean="0">
                <a:solidFill>
                  <a:schemeClr val="accent3"/>
                </a:solidFill>
              </a:rPr>
              <a:t>RAP</a:t>
            </a:r>
          </a:p>
        </p:txBody>
      </p:sp>
    </p:spTree>
    <p:extLst>
      <p:ext uri="{BB962C8B-B14F-4D97-AF65-F5344CB8AC3E}">
        <p14:creationId xmlns:p14="http://schemas.microsoft.com/office/powerpoint/2010/main" val="372577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223E76-C5B1-4936-BF5E-90A938792752}"/>
              </a:ext>
            </a:extLst>
          </p:cNvPr>
          <p:cNvSpPr>
            <a:spLocks noGrp="1"/>
          </p:cNvSpPr>
          <p:nvPr>
            <p:ph type="body" sz="quarter" idx="18"/>
          </p:nvPr>
        </p:nvSpPr>
        <p:spPr/>
        <p:txBody>
          <a:bodyPr/>
          <a:lstStyle/>
          <a:p>
            <a:endParaRPr lang="en-GB" dirty="0"/>
          </a:p>
        </p:txBody>
      </p:sp>
      <p:sp>
        <p:nvSpPr>
          <p:cNvPr id="3" name="Slide Number Placeholder 2">
            <a:extLst>
              <a:ext uri="{FF2B5EF4-FFF2-40B4-BE49-F238E27FC236}">
                <a16:creationId xmlns:a16="http://schemas.microsoft.com/office/drawing/2014/main" id="{044D4653-E198-40F6-B687-2792A14B8A10}"/>
              </a:ext>
            </a:extLst>
          </p:cNvPr>
          <p:cNvSpPr>
            <a:spLocks noGrp="1"/>
          </p:cNvSpPr>
          <p:nvPr>
            <p:ph type="sldNum" sz="quarter" idx="10"/>
          </p:nvPr>
        </p:nvSpPr>
        <p:spPr>
          <a:xfrm>
            <a:off x="11576984" y="250629"/>
            <a:ext cx="364217" cy="126000"/>
          </a:xfrm>
        </p:spPr>
        <p:txBody>
          <a:bodyPr/>
          <a:lstStyle/>
          <a:p>
            <a:fld id="{9091399C-B5EF-49C7-B81A-539AE2F27BD0}" type="slidenum">
              <a:rPr lang="en-GB" smtClean="0"/>
              <a:pPr/>
              <a:t>14</a:t>
            </a:fld>
            <a:endParaRPr lang="en-GB" dirty="0"/>
          </a:p>
        </p:txBody>
      </p:sp>
      <p:sp>
        <p:nvSpPr>
          <p:cNvPr id="4" name="Title 3">
            <a:extLst>
              <a:ext uri="{FF2B5EF4-FFF2-40B4-BE49-F238E27FC236}">
                <a16:creationId xmlns:a16="http://schemas.microsoft.com/office/drawing/2014/main" id="{60D968DE-A69F-4679-BDCC-9BE38E2BBA80}"/>
              </a:ext>
            </a:extLst>
          </p:cNvPr>
          <p:cNvSpPr>
            <a:spLocks noGrp="1"/>
          </p:cNvSpPr>
          <p:nvPr>
            <p:ph type="title"/>
          </p:nvPr>
        </p:nvSpPr>
        <p:spPr/>
        <p:txBody>
          <a:bodyPr/>
          <a:lstStyle/>
          <a:p>
            <a:r>
              <a:rPr lang="en-GB" dirty="0" smtClean="0"/>
              <a:t>Lessons Learnt</a:t>
            </a:r>
            <a:endParaRPr lang="en-GB" dirty="0"/>
          </a:p>
        </p:txBody>
      </p:sp>
      <p:sp>
        <p:nvSpPr>
          <p:cNvPr id="2" name="Rectangle 1"/>
          <p:cNvSpPr/>
          <p:nvPr/>
        </p:nvSpPr>
        <p:spPr>
          <a:xfrm>
            <a:off x="5216436" y="2514427"/>
            <a:ext cx="2261506" cy="3052284"/>
          </a:xfrm>
          <a:prstGeom prst="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dirty="0" smtClean="0"/>
              <a:t>Engage SMEs early</a:t>
            </a:r>
            <a:endParaRPr lang="en-GB" sz="3200" dirty="0"/>
          </a:p>
        </p:txBody>
      </p:sp>
      <p:sp>
        <p:nvSpPr>
          <p:cNvPr id="9" name="Rectangle 8"/>
          <p:cNvSpPr/>
          <p:nvPr/>
        </p:nvSpPr>
        <p:spPr>
          <a:xfrm>
            <a:off x="7692936" y="2514427"/>
            <a:ext cx="2261506" cy="3052284"/>
          </a:xfrm>
          <a:prstGeom prst="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200" dirty="0" smtClean="0"/>
              <a:t>End User focus</a:t>
            </a:r>
            <a:endParaRPr lang="en-GB" sz="3200" dirty="0"/>
          </a:p>
        </p:txBody>
      </p:sp>
      <p:sp>
        <p:nvSpPr>
          <p:cNvPr id="10" name="Rectangle 9"/>
          <p:cNvSpPr/>
          <p:nvPr/>
        </p:nvSpPr>
        <p:spPr>
          <a:xfrm>
            <a:off x="2722408" y="2514427"/>
            <a:ext cx="2261506" cy="3052284"/>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dirty="0" smtClean="0"/>
              <a:t>Make sure your customer knows what they want</a:t>
            </a:r>
            <a:endParaRPr lang="en-GB" sz="3200" dirty="0"/>
          </a:p>
        </p:txBody>
      </p:sp>
    </p:spTree>
    <p:extLst>
      <p:ext uri="{BB962C8B-B14F-4D97-AF65-F5344CB8AC3E}">
        <p14:creationId xmlns:p14="http://schemas.microsoft.com/office/powerpoint/2010/main" val="2043671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3DBAC-7EDD-45D5-888C-072AB5108BDE}"/>
              </a:ext>
            </a:extLst>
          </p:cNvPr>
          <p:cNvSpPr>
            <a:spLocks noGrp="1"/>
          </p:cNvSpPr>
          <p:nvPr>
            <p:ph type="sldNum" sz="quarter" idx="10"/>
          </p:nvPr>
        </p:nvSpPr>
        <p:spPr/>
        <p:txBody>
          <a:bodyPr/>
          <a:lstStyle/>
          <a:p>
            <a:fld id="{9091399C-B5EF-49C7-B81A-539AE2F27BD0}" type="slidenum">
              <a:rPr lang="en-GB" smtClean="0"/>
              <a:pPr/>
              <a:t>15</a:t>
            </a:fld>
            <a:endParaRPr lang="en-GB" dirty="0"/>
          </a:p>
        </p:txBody>
      </p:sp>
      <p:pic>
        <p:nvPicPr>
          <p:cNvPr id="19" name="Picture 18"/>
          <p:cNvPicPr>
            <a:picLocks noChangeAspect="1"/>
          </p:cNvPicPr>
          <p:nvPr/>
        </p:nvPicPr>
        <p:blipFill>
          <a:blip r:embed="rId3">
            <a:duotone>
              <a:srgbClr val="4BACC6">
                <a:shade val="45000"/>
                <a:satMod val="135000"/>
              </a:srgbClr>
              <a:prstClr val="white"/>
            </a:duotone>
            <a:extLst/>
          </a:blip>
          <a:stretch>
            <a:fillRect/>
          </a:stretch>
        </p:blipFill>
        <p:spPr>
          <a:xfrm>
            <a:off x="126451" y="1890382"/>
            <a:ext cx="5376158" cy="3672709"/>
          </a:xfrm>
          <a:prstGeom prst="rect">
            <a:avLst/>
          </a:prstGeom>
        </p:spPr>
      </p:pic>
      <p:pic>
        <p:nvPicPr>
          <p:cNvPr id="30" name="Picture 29"/>
          <p:cNvPicPr>
            <a:picLocks noChangeAspect="1"/>
          </p:cNvPicPr>
          <p:nvPr/>
        </p:nvPicPr>
        <p:blipFill rotWithShape="1">
          <a:blip r:embed="rId4"/>
          <a:srcRect t="40793" r="43065" b="21913"/>
          <a:stretch/>
        </p:blipFill>
        <p:spPr>
          <a:xfrm flipH="1" flipV="1">
            <a:off x="126448" y="1890381"/>
            <a:ext cx="3417392" cy="3722629"/>
          </a:xfrm>
          <a:prstGeom prst="rect">
            <a:avLst/>
          </a:prstGeom>
        </p:spPr>
      </p:pic>
      <p:pic>
        <p:nvPicPr>
          <p:cNvPr id="31" name="Picture 30"/>
          <p:cNvPicPr>
            <a:picLocks noChangeAspect="1"/>
          </p:cNvPicPr>
          <p:nvPr/>
        </p:nvPicPr>
        <p:blipFill>
          <a:blip r:embed="rId5">
            <a:extLst/>
          </a:blip>
          <a:stretch>
            <a:fillRect/>
          </a:stretch>
        </p:blipFill>
        <p:spPr>
          <a:xfrm>
            <a:off x="1136760" y="2562608"/>
            <a:ext cx="2359084" cy="1736281"/>
          </a:xfrm>
          <a:prstGeom prst="rect">
            <a:avLst/>
          </a:prstGeom>
        </p:spPr>
      </p:pic>
      <p:pic>
        <p:nvPicPr>
          <p:cNvPr id="33" name="Picture 32"/>
          <p:cNvPicPr>
            <a:picLocks noChangeAspect="1"/>
          </p:cNvPicPr>
          <p:nvPr/>
        </p:nvPicPr>
        <p:blipFill>
          <a:blip r:embed="rId6">
            <a:duotone>
              <a:prstClr val="black"/>
              <a:srgbClr val="0070C0">
                <a:tint val="45000"/>
                <a:satMod val="400000"/>
              </a:srgbClr>
            </a:duotone>
            <a:extLst/>
          </a:blip>
          <a:stretch>
            <a:fillRect/>
          </a:stretch>
        </p:blipFill>
        <p:spPr>
          <a:xfrm>
            <a:off x="3714989" y="3495184"/>
            <a:ext cx="1700620" cy="754651"/>
          </a:xfrm>
          <a:prstGeom prst="rect">
            <a:avLst/>
          </a:prstGeom>
        </p:spPr>
      </p:pic>
      <p:sp>
        <p:nvSpPr>
          <p:cNvPr id="34" name="TextBox 33"/>
          <p:cNvSpPr txBox="1"/>
          <p:nvPr/>
        </p:nvSpPr>
        <p:spPr>
          <a:xfrm flipH="1">
            <a:off x="3982131" y="4114223"/>
            <a:ext cx="1389066" cy="184666"/>
          </a:xfrm>
          <a:prstGeom prst="rect">
            <a:avLst/>
          </a:prstGeom>
          <a:noFill/>
        </p:spPr>
        <p:txBody>
          <a:bodyPr wrap="square" lIns="0" tIns="0" rIns="0" bIns="0" rtlCol="0">
            <a:spAutoFit/>
          </a:bodyPr>
          <a:lstStyle/>
          <a:p>
            <a:pPr algn="ctr"/>
            <a:r>
              <a:rPr lang="en-GB" sz="1200" b="1" dirty="0" smtClean="0"/>
              <a:t>RFA Stores Ship</a:t>
            </a:r>
          </a:p>
        </p:txBody>
      </p:sp>
      <p:sp>
        <p:nvSpPr>
          <p:cNvPr id="37" name="TextBox 36"/>
          <p:cNvSpPr txBox="1"/>
          <p:nvPr/>
        </p:nvSpPr>
        <p:spPr>
          <a:xfrm flipH="1">
            <a:off x="1545816" y="2562607"/>
            <a:ext cx="1389066" cy="184666"/>
          </a:xfrm>
          <a:prstGeom prst="rect">
            <a:avLst/>
          </a:prstGeom>
          <a:noFill/>
        </p:spPr>
        <p:txBody>
          <a:bodyPr wrap="square" lIns="0" tIns="0" rIns="0" bIns="0" rtlCol="0">
            <a:spAutoFit/>
          </a:bodyPr>
          <a:lstStyle/>
          <a:p>
            <a:pPr algn="ctr"/>
            <a:r>
              <a:rPr lang="en-GB" sz="1200" b="1" dirty="0" smtClean="0"/>
              <a:t>Local Friendly Port</a:t>
            </a:r>
          </a:p>
        </p:txBody>
      </p:sp>
      <p:cxnSp>
        <p:nvCxnSpPr>
          <p:cNvPr id="10" name="Straight Arrow Connector 9"/>
          <p:cNvCxnSpPr>
            <a:stCxn id="34" idx="3"/>
          </p:cNvCxnSpPr>
          <p:nvPr/>
        </p:nvCxnSpPr>
        <p:spPr>
          <a:xfrm flipH="1">
            <a:off x="2240349" y="4206556"/>
            <a:ext cx="174178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flipH="1">
            <a:off x="2707172" y="4231352"/>
            <a:ext cx="1110857" cy="184666"/>
          </a:xfrm>
          <a:prstGeom prst="rect">
            <a:avLst/>
          </a:prstGeom>
          <a:noFill/>
        </p:spPr>
        <p:txBody>
          <a:bodyPr wrap="square" lIns="0" tIns="0" rIns="0" bIns="0" rtlCol="0">
            <a:spAutoFit/>
          </a:bodyPr>
          <a:lstStyle/>
          <a:p>
            <a:pPr algn="ctr"/>
            <a:r>
              <a:rPr lang="en-GB" sz="1200" b="1" dirty="0"/>
              <a:t>5nm / 9</a:t>
            </a:r>
            <a:r>
              <a:rPr lang="en-GB" sz="1200" b="1" dirty="0" smtClean="0"/>
              <a:t>km</a:t>
            </a:r>
          </a:p>
        </p:txBody>
      </p:sp>
      <p:pic>
        <p:nvPicPr>
          <p:cNvPr id="14" name="Picture 2" descr="Military Aircraft Vector Art PNG, Military Aircraft Vector, Icon, Launcher,  Industry PNG Image For Free Download"/>
          <p:cNvPicPr>
            <a:picLocks noChangeAspect="1" noChangeArrowheads="1"/>
          </p:cNvPicPr>
          <p:nvPr/>
        </p:nvPicPr>
        <p:blipFill rotWithShape="1">
          <a:blip r:embed="rId7" cstate="print">
            <a:duotone>
              <a:prstClr val="black"/>
              <a:srgbClr val="0070C0">
                <a:tint val="45000"/>
                <a:satMod val="400000"/>
              </a:srgbClr>
            </a:duotone>
            <a:extLst>
              <a:ext uri="{BEBA8EAE-BF5A-486C-A8C5-ECC9F3942E4B}">
                <a14:imgProps xmlns:a14="http://schemas.microsoft.com/office/drawing/2010/main">
                  <a14:imgLayer r:embed="rId8">
                    <a14:imgEffect>
                      <a14:backgroundRemoval t="42917" b="66667" l="2500" r="99000"/>
                    </a14:imgEffect>
                  </a14:imgLayer>
                </a14:imgProps>
              </a:ext>
              <a:ext uri="{28A0092B-C50C-407E-A947-70E740481C1C}">
                <a14:useLocalDpi xmlns:a14="http://schemas.microsoft.com/office/drawing/2010/main" val="0"/>
              </a:ext>
            </a:extLst>
          </a:blip>
          <a:srcRect t="42914" b="30614"/>
          <a:stretch/>
        </p:blipFill>
        <p:spPr bwMode="auto">
          <a:xfrm flipH="1">
            <a:off x="2997922" y="2493028"/>
            <a:ext cx="1398050" cy="37009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3610865" y="2777072"/>
            <a:ext cx="207165" cy="457933"/>
            <a:chOff x="3190052" y="2474792"/>
            <a:chExt cx="761017" cy="1838095"/>
          </a:xfrm>
        </p:grpSpPr>
        <p:pic>
          <p:nvPicPr>
            <p:cNvPr id="17" name="Picture 2" descr="45 Uh 60 Black Hawk Stock Photos, Pictures &amp; Royalty-Free Images - iStock"/>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l="44390" t="55486" r="42555" b="13074"/>
            <a:stretch/>
          </p:blipFill>
          <p:spPr bwMode="auto">
            <a:xfrm>
              <a:off x="3190052" y="2938337"/>
              <a:ext cx="761017" cy="137455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flipV="1">
              <a:off x="3599133" y="2474792"/>
              <a:ext cx="0" cy="561723"/>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flipH="1">
            <a:off x="3962974" y="2795587"/>
            <a:ext cx="817047" cy="369332"/>
          </a:xfrm>
          <a:prstGeom prst="rect">
            <a:avLst/>
          </a:prstGeom>
          <a:noFill/>
        </p:spPr>
        <p:txBody>
          <a:bodyPr wrap="square" lIns="0" tIns="0" rIns="0" bIns="0" rtlCol="0">
            <a:spAutoFit/>
          </a:bodyPr>
          <a:lstStyle/>
          <a:p>
            <a:r>
              <a:rPr lang="en-GB" sz="1200" b="1" dirty="0" smtClean="0"/>
              <a:t>Wildcat Carrying Part</a:t>
            </a:r>
          </a:p>
        </p:txBody>
      </p:sp>
      <p:sp>
        <p:nvSpPr>
          <p:cNvPr id="4" name="TextBox 3"/>
          <p:cNvSpPr txBox="1"/>
          <p:nvPr/>
        </p:nvSpPr>
        <p:spPr>
          <a:xfrm>
            <a:off x="140428" y="5875779"/>
            <a:ext cx="4032987" cy="246221"/>
          </a:xfrm>
          <a:prstGeom prst="rect">
            <a:avLst/>
          </a:prstGeom>
          <a:noFill/>
        </p:spPr>
        <p:txBody>
          <a:bodyPr wrap="square" lIns="0" tIns="0" rIns="0" bIns="0" rtlCol="0">
            <a:spAutoFit/>
          </a:bodyPr>
          <a:lstStyle/>
          <a:p>
            <a:pPr algn="l"/>
            <a:r>
              <a:rPr lang="en-GB" sz="800" dirty="0" smtClean="0"/>
              <a:t>*e.g. a starter motor c. 10kg</a:t>
            </a:r>
          </a:p>
          <a:p>
            <a:r>
              <a:rPr lang="en-GB" sz="800" dirty="0" smtClean="0"/>
              <a:t>** Based </a:t>
            </a:r>
            <a:r>
              <a:rPr lang="en-GB" sz="800" dirty="0"/>
              <a:t>on SME experience –</a:t>
            </a:r>
            <a:endParaRPr lang="en-GB" sz="800" dirty="0" smtClean="0"/>
          </a:p>
        </p:txBody>
      </p:sp>
      <p:pic>
        <p:nvPicPr>
          <p:cNvPr id="20" name="Picture 19"/>
          <p:cNvPicPr>
            <a:picLocks noChangeAspect="1"/>
          </p:cNvPicPr>
          <p:nvPr/>
        </p:nvPicPr>
        <p:blipFill>
          <a:blip r:embed="rId3">
            <a:duotone>
              <a:srgbClr val="4BACC6">
                <a:shade val="45000"/>
                <a:satMod val="135000"/>
              </a:srgbClr>
              <a:prstClr val="white"/>
            </a:duotone>
            <a:extLst/>
          </a:blip>
          <a:stretch>
            <a:fillRect/>
          </a:stretch>
        </p:blipFill>
        <p:spPr>
          <a:xfrm>
            <a:off x="5761403" y="1890381"/>
            <a:ext cx="6430597" cy="3672710"/>
          </a:xfrm>
          <a:prstGeom prst="rect">
            <a:avLst/>
          </a:prstGeom>
        </p:spPr>
      </p:pic>
      <p:pic>
        <p:nvPicPr>
          <p:cNvPr id="21" name="Picture 20"/>
          <p:cNvPicPr>
            <a:picLocks noChangeAspect="1"/>
          </p:cNvPicPr>
          <p:nvPr/>
        </p:nvPicPr>
        <p:blipFill>
          <a:blip r:embed="rId6">
            <a:duotone>
              <a:prstClr val="black"/>
              <a:srgbClr val="0070C0">
                <a:tint val="45000"/>
                <a:satMod val="400000"/>
              </a:srgbClr>
            </a:duotone>
            <a:extLst/>
          </a:blip>
          <a:stretch>
            <a:fillRect/>
          </a:stretch>
        </p:blipFill>
        <p:spPr>
          <a:xfrm flipH="1">
            <a:off x="5843707" y="4450887"/>
            <a:ext cx="1970062" cy="874216"/>
          </a:xfrm>
          <a:prstGeom prst="rect">
            <a:avLst/>
          </a:prstGeom>
        </p:spPr>
      </p:pic>
      <p:cxnSp>
        <p:nvCxnSpPr>
          <p:cNvPr id="22" name="Straight Arrow Connector 21"/>
          <p:cNvCxnSpPr/>
          <p:nvPr/>
        </p:nvCxnSpPr>
        <p:spPr>
          <a:xfrm flipH="1">
            <a:off x="7929004" y="5175808"/>
            <a:ext cx="332575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flipH="1">
            <a:off x="9242319" y="5230677"/>
            <a:ext cx="805080" cy="184666"/>
          </a:xfrm>
          <a:prstGeom prst="rect">
            <a:avLst/>
          </a:prstGeom>
          <a:noFill/>
        </p:spPr>
        <p:txBody>
          <a:bodyPr wrap="square" lIns="0" tIns="0" rIns="0" bIns="0" rtlCol="0">
            <a:spAutoFit/>
          </a:bodyPr>
          <a:lstStyle/>
          <a:p>
            <a:pPr algn="ctr"/>
            <a:r>
              <a:rPr lang="en-GB" sz="1200" b="1" dirty="0" smtClean="0"/>
              <a:t>20nm/37km</a:t>
            </a:r>
          </a:p>
        </p:txBody>
      </p:sp>
      <p:grpSp>
        <p:nvGrpSpPr>
          <p:cNvPr id="24" name="Group 23"/>
          <p:cNvGrpSpPr/>
          <p:nvPr/>
        </p:nvGrpSpPr>
        <p:grpSpPr>
          <a:xfrm rot="21040962">
            <a:off x="9012953" y="2985797"/>
            <a:ext cx="3001913" cy="2105209"/>
            <a:chOff x="5026349" y="4373534"/>
            <a:chExt cx="2800336" cy="1826252"/>
          </a:xfrm>
        </p:grpSpPr>
        <p:pic>
          <p:nvPicPr>
            <p:cNvPr id="25" name="Picture 4" descr="10,693 Navy Ship Illustrations &amp; Clip Art - iStock"/>
            <p:cNvPicPr>
              <a:picLocks noChangeAspect="1" noChangeArrowheads="1"/>
            </p:cNvPicPr>
            <p:nvPr/>
          </p:nvPicPr>
          <p:blipFill rotWithShape="1">
            <a:blip r:embed="rId10">
              <a:duotone>
                <a:prstClr val="black"/>
                <a:srgbClr val="0070C0">
                  <a:tint val="45000"/>
                  <a:satMod val="400000"/>
                </a:srgbClr>
              </a:duotone>
              <a:extLst>
                <a:ext uri="{28A0092B-C50C-407E-A947-70E740481C1C}">
                  <a14:useLocalDpi xmlns:a14="http://schemas.microsoft.com/office/drawing/2010/main" val="0"/>
                </a:ext>
              </a:extLst>
            </a:blip>
            <a:srcRect t="78286" r="64347"/>
            <a:stretch/>
          </p:blipFill>
          <p:spPr bwMode="auto">
            <a:xfrm rot="1621695" flipH="1">
              <a:off x="5782392" y="4840368"/>
              <a:ext cx="1401998" cy="9166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10,693 Navy Ship Illustrations &amp; Clip Art - iStock"/>
            <p:cNvPicPr>
              <a:picLocks noChangeAspect="1" noChangeArrowheads="1"/>
            </p:cNvPicPr>
            <p:nvPr/>
          </p:nvPicPr>
          <p:blipFill rotWithShape="1">
            <a:blip r:embed="rId11" cstate="print">
              <a:duotone>
                <a:prstClr val="black"/>
                <a:srgbClr val="0070C0">
                  <a:tint val="45000"/>
                  <a:satMod val="400000"/>
                </a:srgbClr>
              </a:duotone>
              <a:extLst>
                <a:ext uri="{28A0092B-C50C-407E-A947-70E740481C1C}">
                  <a14:useLocalDpi xmlns:a14="http://schemas.microsoft.com/office/drawing/2010/main" val="0"/>
                </a:ext>
              </a:extLst>
            </a:blip>
            <a:srcRect l="33103" t="25807" r="36318" b="47897"/>
            <a:stretch/>
          </p:blipFill>
          <p:spPr bwMode="auto">
            <a:xfrm rot="1621695" flipH="1">
              <a:off x="5948963" y="4373534"/>
              <a:ext cx="912863" cy="84268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10,693 Navy Ship Illustrations &amp; Clip Art - iStock"/>
            <p:cNvPicPr>
              <a:picLocks noChangeAspect="1" noChangeArrowheads="1"/>
            </p:cNvPicPr>
            <p:nvPr/>
          </p:nvPicPr>
          <p:blipFill rotWithShape="1">
            <a:blip r:embed="rId12" cstate="print">
              <a:duotone>
                <a:prstClr val="black"/>
                <a:srgbClr val="0070C0">
                  <a:tint val="45000"/>
                  <a:satMod val="400000"/>
                </a:srgbClr>
              </a:duotone>
              <a:extLst>
                <a:ext uri="{28A0092B-C50C-407E-A947-70E740481C1C}">
                  <a14:useLocalDpi xmlns:a14="http://schemas.microsoft.com/office/drawing/2010/main" val="0"/>
                </a:ext>
              </a:extLst>
            </a:blip>
            <a:srcRect t="25105" r="69666" b="49197"/>
            <a:stretch/>
          </p:blipFill>
          <p:spPr bwMode="auto">
            <a:xfrm rot="1621695" flipH="1">
              <a:off x="5356257" y="4786136"/>
              <a:ext cx="656446" cy="5969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10,693 Navy Ship Illustrations &amp; Clip Art - iStock"/>
            <p:cNvPicPr>
              <a:picLocks noChangeAspect="1" noChangeArrowheads="1"/>
            </p:cNvPicPr>
            <p:nvPr/>
          </p:nvPicPr>
          <p:blipFill rotWithShape="1">
            <a:blip r:embed="rId11" cstate="print">
              <a:duotone>
                <a:prstClr val="black"/>
                <a:srgbClr val="0070C0">
                  <a:tint val="45000"/>
                  <a:satMod val="400000"/>
                </a:srgbClr>
              </a:duotone>
              <a:extLst>
                <a:ext uri="{28A0092B-C50C-407E-A947-70E740481C1C}">
                  <a14:useLocalDpi xmlns:a14="http://schemas.microsoft.com/office/drawing/2010/main" val="0"/>
                </a:ext>
              </a:extLst>
            </a:blip>
            <a:srcRect l="33103" t="25807" r="36318" b="47897"/>
            <a:stretch/>
          </p:blipFill>
          <p:spPr bwMode="auto">
            <a:xfrm rot="1621695" flipH="1">
              <a:off x="6404048" y="5357099"/>
              <a:ext cx="912863" cy="84268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10,693 Navy Ship Illustrations &amp; Clip Art - iStock"/>
            <p:cNvPicPr>
              <a:picLocks noChangeAspect="1" noChangeArrowheads="1"/>
            </p:cNvPicPr>
            <p:nvPr/>
          </p:nvPicPr>
          <p:blipFill rotWithShape="1">
            <a:blip r:embed="rId13">
              <a:duotone>
                <a:prstClr val="black"/>
                <a:srgbClr val="0070C0">
                  <a:tint val="45000"/>
                  <a:satMod val="400000"/>
                </a:srgbClr>
              </a:duotone>
              <a:extLst>
                <a:ext uri="{28A0092B-C50C-407E-A947-70E740481C1C}">
                  <a14:useLocalDpi xmlns:a14="http://schemas.microsoft.com/office/drawing/2010/main" val="0"/>
                </a:ext>
              </a:extLst>
            </a:blip>
            <a:srcRect l="100" t="55233" r="68400" b="24295"/>
            <a:stretch/>
          </p:blipFill>
          <p:spPr bwMode="auto">
            <a:xfrm rot="1691844" flipH="1">
              <a:off x="5540713" y="5528839"/>
              <a:ext cx="728463" cy="4718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10,693 Navy Ship Illustrations &amp; Clip Art - iStock"/>
            <p:cNvPicPr>
              <a:picLocks noChangeAspect="1" noChangeArrowheads="1"/>
            </p:cNvPicPr>
            <p:nvPr/>
          </p:nvPicPr>
          <p:blipFill rotWithShape="1">
            <a:blip r:embed="rId13">
              <a:duotone>
                <a:prstClr val="black"/>
                <a:srgbClr val="0070C0">
                  <a:tint val="45000"/>
                  <a:satMod val="400000"/>
                </a:srgbClr>
              </a:duotone>
              <a:extLst>
                <a:ext uri="{28A0092B-C50C-407E-A947-70E740481C1C}">
                  <a14:useLocalDpi xmlns:a14="http://schemas.microsoft.com/office/drawing/2010/main" val="0"/>
                </a:ext>
              </a:extLst>
            </a:blip>
            <a:srcRect l="100" t="55233" r="68400" b="24295"/>
            <a:stretch/>
          </p:blipFill>
          <p:spPr bwMode="auto">
            <a:xfrm rot="1462424" flipH="1">
              <a:off x="6836972" y="4768501"/>
              <a:ext cx="728463" cy="47187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10,693 Navy Ship Illustrations &amp; Clip Art - iStock"/>
            <p:cNvPicPr>
              <a:picLocks noChangeAspect="1" noChangeArrowheads="1"/>
            </p:cNvPicPr>
            <p:nvPr/>
          </p:nvPicPr>
          <p:blipFill rotWithShape="1">
            <a:blip r:embed="rId12" cstate="print">
              <a:duotone>
                <a:prstClr val="black"/>
                <a:srgbClr val="0070C0">
                  <a:tint val="45000"/>
                  <a:satMod val="400000"/>
                </a:srgbClr>
              </a:duotone>
              <a:extLst>
                <a:ext uri="{28A0092B-C50C-407E-A947-70E740481C1C}">
                  <a14:useLocalDpi xmlns:a14="http://schemas.microsoft.com/office/drawing/2010/main" val="0"/>
                </a:ext>
              </a:extLst>
            </a:blip>
            <a:srcRect t="25105" r="69666" b="49197"/>
            <a:stretch/>
          </p:blipFill>
          <p:spPr bwMode="auto">
            <a:xfrm rot="1621695" flipH="1">
              <a:off x="7170239" y="5165800"/>
              <a:ext cx="656446" cy="59698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10,693 Navy Ship Illustrations &amp; Clip Art - iStock"/>
            <p:cNvPicPr>
              <a:picLocks noChangeAspect="1" noChangeArrowheads="1"/>
            </p:cNvPicPr>
            <p:nvPr/>
          </p:nvPicPr>
          <p:blipFill rotWithShape="1">
            <a:blip r:embed="rId14" cstate="print">
              <a:duotone>
                <a:prstClr val="black"/>
                <a:srgbClr val="0070C0">
                  <a:tint val="45000"/>
                  <a:satMod val="400000"/>
                </a:srgbClr>
              </a:duotone>
              <a:extLst>
                <a:ext uri="{28A0092B-C50C-407E-A947-70E740481C1C}">
                  <a14:useLocalDpi xmlns:a14="http://schemas.microsoft.com/office/drawing/2010/main" val="0"/>
                </a:ext>
              </a:extLst>
            </a:blip>
            <a:srcRect l="66461" t="30388" b="45308"/>
            <a:stretch/>
          </p:blipFill>
          <p:spPr bwMode="auto">
            <a:xfrm rot="1522147" flipH="1">
              <a:off x="5026349" y="5240133"/>
              <a:ext cx="719946" cy="4844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7330344" y="2851310"/>
            <a:ext cx="1404388" cy="783637"/>
            <a:chOff x="2997388" y="1939192"/>
            <a:chExt cx="1404388" cy="783637"/>
          </a:xfrm>
        </p:grpSpPr>
        <p:pic>
          <p:nvPicPr>
            <p:cNvPr id="39" name="Picture 2" descr="Military Aircraft Vector Art PNG, Military Aircraft Vector, Icon, Launcher,  Industry PNG Image For Free Download"/>
            <p:cNvPicPr>
              <a:picLocks noChangeAspect="1" noChangeArrowheads="1"/>
            </p:cNvPicPr>
            <p:nvPr/>
          </p:nvPicPr>
          <p:blipFill rotWithShape="1">
            <a:blip r:embed="rId7" cstate="print">
              <a:duotone>
                <a:prstClr val="black"/>
                <a:srgbClr val="0070C0">
                  <a:tint val="45000"/>
                  <a:satMod val="400000"/>
                </a:srgbClr>
              </a:duotone>
              <a:extLst>
                <a:ext uri="{28A0092B-C50C-407E-A947-70E740481C1C}">
                  <a14:useLocalDpi xmlns:a14="http://schemas.microsoft.com/office/drawing/2010/main" val="0"/>
                </a:ext>
              </a:extLst>
            </a:blip>
            <a:srcRect t="42914" b="30614"/>
            <a:stretch/>
          </p:blipFill>
          <p:spPr bwMode="auto">
            <a:xfrm flipH="1">
              <a:off x="2997388" y="1939192"/>
              <a:ext cx="1404388" cy="368508"/>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3620202" y="2230313"/>
              <a:ext cx="285912" cy="492516"/>
              <a:chOff x="3190052" y="2474792"/>
              <a:chExt cx="761017" cy="1838095"/>
            </a:xfrm>
          </p:grpSpPr>
          <p:pic>
            <p:nvPicPr>
              <p:cNvPr id="41" name="Picture 2" descr="45 Uh 60 Black Hawk Stock Photos, Pictures &amp; Royalty-Free Images - iStock"/>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8105" b="86275" l="45425" r="56046"/>
                        </a14:imgEffect>
                      </a14:imgLayer>
                    </a14:imgProps>
                  </a:ext>
                  <a:ext uri="{28A0092B-C50C-407E-A947-70E740481C1C}">
                    <a14:useLocalDpi xmlns:a14="http://schemas.microsoft.com/office/drawing/2010/main" val="0"/>
                  </a:ext>
                </a:extLst>
              </a:blip>
              <a:srcRect l="44390" t="55486" r="42555" b="13074"/>
              <a:stretch/>
            </p:blipFill>
            <p:spPr bwMode="auto">
              <a:xfrm>
                <a:off x="3190052" y="2938337"/>
                <a:ext cx="761017" cy="137455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flipV="1">
                <a:off x="3599133" y="2474792"/>
                <a:ext cx="0" cy="561723"/>
              </a:xfrm>
              <a:prstGeom prst="line">
                <a:avLst/>
              </a:prstGeom>
              <a:ln w="9525"/>
            </p:spPr>
            <p:style>
              <a:lnRef idx="1">
                <a:schemeClr val="accent1"/>
              </a:lnRef>
              <a:fillRef idx="0">
                <a:schemeClr val="accent1"/>
              </a:fillRef>
              <a:effectRef idx="0">
                <a:schemeClr val="accent1"/>
              </a:effectRef>
              <a:fontRef idx="minor">
                <a:schemeClr val="tx1"/>
              </a:fontRef>
            </p:style>
          </p:cxnSp>
        </p:grpSp>
      </p:grpSp>
      <p:sp>
        <p:nvSpPr>
          <p:cNvPr id="43" name="Rectangle 42"/>
          <p:cNvSpPr/>
          <p:nvPr/>
        </p:nvSpPr>
        <p:spPr>
          <a:xfrm>
            <a:off x="5761403" y="4174672"/>
            <a:ext cx="2311160" cy="1237451"/>
          </a:xfrm>
          <a:prstGeom prst="rect">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smtClean="0">
                <a:solidFill>
                  <a:schemeClr val="tx1">
                    <a:lumMod val="90000"/>
                    <a:lumOff val="10000"/>
                  </a:schemeClr>
                </a:solidFill>
              </a:rPr>
              <a:t>RAS Corridor</a:t>
            </a:r>
            <a:endParaRPr lang="en-GB" sz="1200" dirty="0">
              <a:solidFill>
                <a:schemeClr val="tx1">
                  <a:lumMod val="90000"/>
                  <a:lumOff val="10000"/>
                </a:schemeClr>
              </a:solidFill>
            </a:endParaRPr>
          </a:p>
        </p:txBody>
      </p:sp>
      <p:sp>
        <p:nvSpPr>
          <p:cNvPr id="44" name="TextBox 43"/>
          <p:cNvSpPr txBox="1"/>
          <p:nvPr/>
        </p:nvSpPr>
        <p:spPr>
          <a:xfrm flipH="1">
            <a:off x="6222450" y="5182337"/>
            <a:ext cx="1389066" cy="184666"/>
          </a:xfrm>
          <a:prstGeom prst="rect">
            <a:avLst/>
          </a:prstGeom>
          <a:noFill/>
        </p:spPr>
        <p:txBody>
          <a:bodyPr wrap="square" lIns="0" tIns="0" rIns="0" bIns="0" rtlCol="0">
            <a:spAutoFit/>
          </a:bodyPr>
          <a:lstStyle/>
          <a:p>
            <a:pPr algn="ctr"/>
            <a:r>
              <a:rPr lang="en-GB" sz="1200" b="1" dirty="0" smtClean="0"/>
              <a:t>RFA Stores Ship</a:t>
            </a:r>
          </a:p>
        </p:txBody>
      </p:sp>
      <p:sp>
        <p:nvSpPr>
          <p:cNvPr id="45" name="TextBox 44"/>
          <p:cNvSpPr txBox="1"/>
          <p:nvPr/>
        </p:nvSpPr>
        <p:spPr>
          <a:xfrm flipH="1">
            <a:off x="7535063" y="2504887"/>
            <a:ext cx="1143572" cy="369332"/>
          </a:xfrm>
          <a:prstGeom prst="rect">
            <a:avLst/>
          </a:prstGeom>
          <a:noFill/>
        </p:spPr>
        <p:txBody>
          <a:bodyPr wrap="square" lIns="0" tIns="0" rIns="0" bIns="0" rtlCol="0">
            <a:spAutoFit/>
          </a:bodyPr>
          <a:lstStyle/>
          <a:p>
            <a:pPr algn="ctr"/>
            <a:r>
              <a:rPr lang="en-GB" sz="1200" b="1" dirty="0" smtClean="0"/>
              <a:t>Wildcat Carrying Part</a:t>
            </a:r>
          </a:p>
        </p:txBody>
      </p:sp>
      <p:sp>
        <p:nvSpPr>
          <p:cNvPr id="46" name="TextBox 45"/>
          <p:cNvSpPr txBox="1"/>
          <p:nvPr/>
        </p:nvSpPr>
        <p:spPr>
          <a:xfrm flipH="1">
            <a:off x="9887121" y="4880505"/>
            <a:ext cx="1389066" cy="184666"/>
          </a:xfrm>
          <a:prstGeom prst="rect">
            <a:avLst/>
          </a:prstGeom>
          <a:noFill/>
        </p:spPr>
        <p:txBody>
          <a:bodyPr wrap="square" lIns="0" tIns="0" rIns="0" bIns="0" rtlCol="0">
            <a:spAutoFit/>
          </a:bodyPr>
          <a:lstStyle/>
          <a:p>
            <a:pPr algn="ctr"/>
            <a:r>
              <a:rPr lang="en-GB" sz="1200" b="1" dirty="0" smtClean="0"/>
              <a:t>Carrier Strike Group</a:t>
            </a:r>
          </a:p>
        </p:txBody>
      </p:sp>
      <p:sp>
        <p:nvSpPr>
          <p:cNvPr id="47" name="Title 1"/>
          <p:cNvSpPr>
            <a:spLocks noGrp="1"/>
          </p:cNvSpPr>
          <p:nvPr>
            <p:ph type="title"/>
          </p:nvPr>
        </p:nvSpPr>
        <p:spPr>
          <a:xfrm>
            <a:off x="816141" y="409743"/>
            <a:ext cx="9876103" cy="822677"/>
          </a:xfrm>
        </p:spPr>
        <p:txBody>
          <a:bodyPr anchor="ctr"/>
          <a:lstStyle/>
          <a:p>
            <a:r>
              <a:rPr lang="en-GB" dirty="0" smtClean="0"/>
              <a:t>Not considering the limitations/restrictions on the end user</a:t>
            </a:r>
            <a:endParaRPr lang="en-GB" dirty="0"/>
          </a:p>
        </p:txBody>
      </p:sp>
      <p:sp>
        <p:nvSpPr>
          <p:cNvPr id="6" name="Cloud Callout 5"/>
          <p:cNvSpPr/>
          <p:nvPr/>
        </p:nvSpPr>
        <p:spPr>
          <a:xfrm>
            <a:off x="-67063" y="1010991"/>
            <a:ext cx="2423075" cy="1624709"/>
          </a:xfrm>
          <a:prstGeom prst="cloudCallout">
            <a:avLst>
              <a:gd name="adj1" fmla="val 15013"/>
              <a:gd name="adj2" fmla="val 92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 I want a random drone to land in my port?</a:t>
            </a:r>
            <a:endParaRPr lang="en-GB" dirty="0"/>
          </a:p>
        </p:txBody>
      </p:sp>
      <p:sp>
        <p:nvSpPr>
          <p:cNvPr id="49" name="Cloud Callout 48"/>
          <p:cNvSpPr/>
          <p:nvPr/>
        </p:nvSpPr>
        <p:spPr>
          <a:xfrm>
            <a:off x="2588028" y="1174358"/>
            <a:ext cx="2423075" cy="1230074"/>
          </a:xfrm>
          <a:prstGeom prst="cloudCallout">
            <a:avLst>
              <a:gd name="adj1" fmla="val -52909"/>
              <a:gd name="adj2" fmla="val 86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 I have the SQEP to land this?</a:t>
            </a:r>
            <a:endParaRPr lang="en-GB" dirty="0"/>
          </a:p>
        </p:txBody>
      </p:sp>
      <p:sp>
        <p:nvSpPr>
          <p:cNvPr id="50" name="Cloud Callout 49"/>
          <p:cNvSpPr/>
          <p:nvPr/>
        </p:nvSpPr>
        <p:spPr>
          <a:xfrm>
            <a:off x="9660097" y="1253758"/>
            <a:ext cx="2423075" cy="1230074"/>
          </a:xfrm>
          <a:prstGeom prst="cloudCallout">
            <a:avLst>
              <a:gd name="adj1" fmla="val 14303"/>
              <a:gd name="adj2" fmla="val 121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 I have space for this?</a:t>
            </a:r>
            <a:endParaRPr lang="en-GB" dirty="0"/>
          </a:p>
        </p:txBody>
      </p:sp>
      <p:sp>
        <p:nvSpPr>
          <p:cNvPr id="51" name="Cloud Callout 50"/>
          <p:cNvSpPr/>
          <p:nvPr/>
        </p:nvSpPr>
        <p:spPr>
          <a:xfrm>
            <a:off x="6469967" y="1547878"/>
            <a:ext cx="2857672" cy="1751835"/>
          </a:xfrm>
          <a:prstGeom prst="cloudCallout">
            <a:avLst>
              <a:gd name="adj1" fmla="val 80152"/>
              <a:gd name="adj2" fmla="val 79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do I turn off to make sure I have the bandwidth I need for this?</a:t>
            </a:r>
            <a:endParaRPr lang="en-GB" dirty="0"/>
          </a:p>
        </p:txBody>
      </p:sp>
    </p:spTree>
    <p:extLst>
      <p:ext uri="{BB962C8B-B14F-4D97-AF65-F5344CB8AC3E}">
        <p14:creationId xmlns:p14="http://schemas.microsoft.com/office/powerpoint/2010/main" val="9888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9" grpId="0" animBg="1"/>
      <p:bldP spid="50"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3DBAC-7EDD-45D5-888C-072AB5108BDE}"/>
              </a:ext>
            </a:extLst>
          </p:cNvPr>
          <p:cNvSpPr>
            <a:spLocks noGrp="1"/>
          </p:cNvSpPr>
          <p:nvPr>
            <p:ph type="sldNum" sz="quarter" idx="10"/>
          </p:nvPr>
        </p:nvSpPr>
        <p:spPr/>
        <p:txBody>
          <a:bodyPr/>
          <a:lstStyle/>
          <a:p>
            <a:fld id="{9091399C-B5EF-49C7-B81A-539AE2F27BD0}" type="slidenum">
              <a:rPr lang="en-GB" smtClean="0"/>
              <a:pPr/>
              <a:t>16</a:t>
            </a:fld>
            <a:endParaRPr lang="en-GB" dirty="0"/>
          </a:p>
        </p:txBody>
      </p:sp>
      <p:graphicFrame>
        <p:nvGraphicFramePr>
          <p:cNvPr id="81" name="Table 80"/>
          <p:cNvGraphicFramePr>
            <a:graphicFrameLocks noGrp="1"/>
          </p:cNvGraphicFramePr>
          <p:nvPr>
            <p:extLst>
              <p:ext uri="{D42A27DB-BD31-4B8C-83A1-F6EECF244321}">
                <p14:modId xmlns:p14="http://schemas.microsoft.com/office/powerpoint/2010/main" val="1617329168"/>
              </p:ext>
            </p:extLst>
          </p:nvPr>
        </p:nvGraphicFramePr>
        <p:xfrm>
          <a:off x="6600073" y="258097"/>
          <a:ext cx="5354733" cy="6411840"/>
        </p:xfrm>
        <a:graphic>
          <a:graphicData uri="http://schemas.openxmlformats.org/drawingml/2006/table">
            <a:tbl>
              <a:tblPr firstRow="1" firstCol="1" bandRow="1"/>
              <a:tblGrid>
                <a:gridCol w="1784911">
                  <a:extLst>
                    <a:ext uri="{9D8B030D-6E8A-4147-A177-3AD203B41FA5}">
                      <a16:colId xmlns:a16="http://schemas.microsoft.com/office/drawing/2014/main" val="1472800407"/>
                    </a:ext>
                  </a:extLst>
                </a:gridCol>
                <a:gridCol w="1784911">
                  <a:extLst>
                    <a:ext uri="{9D8B030D-6E8A-4147-A177-3AD203B41FA5}">
                      <a16:colId xmlns:a16="http://schemas.microsoft.com/office/drawing/2014/main" val="4223991865"/>
                    </a:ext>
                  </a:extLst>
                </a:gridCol>
                <a:gridCol w="1784911">
                  <a:extLst>
                    <a:ext uri="{9D8B030D-6E8A-4147-A177-3AD203B41FA5}">
                      <a16:colId xmlns:a16="http://schemas.microsoft.com/office/drawing/2014/main" val="4149219042"/>
                    </a:ext>
                  </a:extLst>
                </a:gridCol>
              </a:tblGrid>
              <a:tr h="55080">
                <a:tc gridSpan="3">
                  <a:txBody>
                    <a:bodyPr/>
                    <a:lstStyle/>
                    <a:p>
                      <a:pPr marL="0" marR="0" lvl="0" indent="0" algn="ctr" defTabSz="914348"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rPr>
                        <a:t>Task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7915116"/>
                  </a:ext>
                </a:extLst>
              </a:tr>
              <a:tr h="133817">
                <a:tc gridSpan="3">
                  <a:txBody>
                    <a:bodyPr/>
                    <a:lstStyle/>
                    <a:p>
                      <a:pPr marL="0" marR="0" lvl="0" indent="0" algn="ctr" defTabSz="914348" rtl="0" eaLnBrk="1" fontAlgn="auto" latinLnBrk="0" hangingPunct="1">
                        <a:lnSpc>
                          <a:spcPct val="100000"/>
                        </a:lnSpc>
                        <a:spcBef>
                          <a:spcPts val="0"/>
                        </a:spcBef>
                        <a:spcAft>
                          <a:spcPts val="0"/>
                        </a:spcAft>
                        <a:buClrTx/>
                        <a:buSzTx/>
                        <a:buFontTx/>
                        <a:buNone/>
                        <a:tabLst/>
                        <a:defRPr/>
                      </a:pPr>
                      <a:r>
                        <a:rPr lang="en-GB" sz="1600" dirty="0" smtClean="0">
                          <a:solidFill>
                            <a:srgbClr val="3D4146"/>
                          </a:solidFill>
                          <a:effectLst/>
                          <a:latin typeface="+mn-lt"/>
                          <a:ea typeface="Calibri Light" panose="020F0302020204030204" pitchFamily="34" charset="0"/>
                          <a:cs typeface="Times New Roman" panose="02020603050405020304" pitchFamily="18" charset="0"/>
                        </a:rPr>
                        <a:t>To extinguish the fire with minimal damage</a:t>
                      </a:r>
                      <a:r>
                        <a:rPr lang="en-GB" sz="1600" baseline="0" dirty="0" smtClean="0">
                          <a:solidFill>
                            <a:srgbClr val="3D4146"/>
                          </a:solidFill>
                          <a:effectLst/>
                          <a:latin typeface="+mn-lt"/>
                          <a:ea typeface="Calibri Light" panose="020F0302020204030204" pitchFamily="34" charset="0"/>
                          <a:cs typeface="Times New Roman" panose="02020603050405020304" pitchFamily="18" charset="0"/>
                        </a:rPr>
                        <a:t> and risk</a:t>
                      </a:r>
                      <a:endParaRPr lang="en-GB" sz="160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81835446"/>
                  </a:ext>
                </a:extLst>
              </a:tr>
              <a:tr h="55080">
                <a:tc gridSpan="3">
                  <a:txBody>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lang="en-GB" sz="1600" b="1" dirty="0" smtClean="0">
                          <a:solidFill>
                            <a:srgbClr val="3D4146"/>
                          </a:solidFill>
                          <a:effectLst/>
                          <a:latin typeface="+mn-lt"/>
                          <a:ea typeface="Calibri Light" panose="020F0302020204030204" pitchFamily="34" charset="0"/>
                          <a:cs typeface="Times New Roman" panose="02020603050405020304" pitchFamily="18" charset="0"/>
                        </a:rPr>
                        <a:t>Key task Assumptions and Constraints:</a:t>
                      </a:r>
                      <a:endParaRPr lang="en-GB" sz="160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65526973"/>
                  </a:ext>
                </a:extLst>
              </a:tr>
              <a:tr h="220321">
                <a:tc gridSpan="3">
                  <a:txBody>
                    <a:bodyPr/>
                    <a:lstStyle/>
                    <a:p>
                      <a:pPr marL="171450" lvl="0" indent="-171450">
                        <a:spcAft>
                          <a:spcPts val="0"/>
                        </a:spcAft>
                        <a:buClr>
                          <a:srgbClr val="007383"/>
                        </a:buClr>
                        <a:buFont typeface="Arial" panose="020B0604020202020204" pitchFamily="34" charset="0"/>
                        <a:buChar cha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Wet riser</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 system and mains riser in good working condition</a:t>
                      </a:r>
                    </a:p>
                    <a:p>
                      <a:pPr marL="171450" lvl="0" indent="-171450">
                        <a:spcAft>
                          <a:spcPts val="0"/>
                        </a:spcAft>
                        <a:buClr>
                          <a:srgbClr val="007383"/>
                        </a:buClr>
                        <a:buFont typeface="Arial" panose="020B0604020202020204" pitchFamily="34" charset="0"/>
                        <a:buChar char="•"/>
                      </a:pP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UAV is </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tethered and therefore not limited by capacity of </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battery</a:t>
                      </a:r>
                      <a:endPar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28981668"/>
                  </a:ext>
                </a:extLst>
              </a:tr>
              <a:tr h="55080">
                <a:tc>
                  <a:txBody>
                    <a:bodyPr/>
                    <a:lstStyle/>
                    <a:p>
                      <a:pPr algn="l">
                        <a:spcAft>
                          <a:spcPts val="0"/>
                        </a:spcAft>
                      </a:pPr>
                      <a:r>
                        <a:rPr lang="en-GB" sz="1600" b="1" dirty="0" smtClean="0">
                          <a:solidFill>
                            <a:schemeClr val="tx1"/>
                          </a:solidFill>
                          <a:effectLst/>
                          <a:latin typeface="+mn-lt"/>
                          <a:ea typeface="Calibri Light" panose="020F0302020204030204" pitchFamily="34" charset="0"/>
                          <a:cs typeface="Times New Roman" panose="02020603050405020304" pitchFamily="18" charset="0"/>
                        </a:rPr>
                        <a:t>Typical Key Task</a:t>
                      </a:r>
                      <a:r>
                        <a:rPr lang="en-GB" sz="1600" b="1" baseline="0" dirty="0" smtClean="0">
                          <a:solidFill>
                            <a:schemeClr val="tx1"/>
                          </a:solidFill>
                          <a:effectLst/>
                          <a:latin typeface="+mn-lt"/>
                          <a:ea typeface="Calibri Light" panose="020F0302020204030204" pitchFamily="34" charset="0"/>
                          <a:cs typeface="Times New Roman" panose="02020603050405020304" pitchFamily="18" charset="0"/>
                        </a:rPr>
                        <a:t> Activities:</a:t>
                      </a:r>
                      <a:endParaRPr lang="en-GB" sz="1600" dirty="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a:txBody>
                    <a:bodyPr/>
                    <a:lstStyle/>
                    <a:p>
                      <a:pPr algn="l">
                        <a:spcAft>
                          <a:spcPts val="0"/>
                        </a:spcAft>
                      </a:pPr>
                      <a:r>
                        <a:rPr lang="en-GB" sz="1600" b="1" dirty="0" smtClean="0">
                          <a:solidFill>
                            <a:schemeClr val="tx1"/>
                          </a:solidFill>
                          <a:effectLst/>
                          <a:latin typeface="+mn-lt"/>
                          <a:ea typeface="Calibri Light" panose="020F0302020204030204" pitchFamily="34" charset="0"/>
                          <a:cs typeface="Times New Roman" panose="02020603050405020304" pitchFamily="18" charset="0"/>
                        </a:rPr>
                        <a:t>As</a:t>
                      </a:r>
                      <a:r>
                        <a:rPr lang="en-GB" sz="1600" b="1" baseline="0" dirty="0" smtClean="0">
                          <a:solidFill>
                            <a:schemeClr val="tx1"/>
                          </a:solidFill>
                          <a:effectLst/>
                          <a:latin typeface="+mn-lt"/>
                          <a:ea typeface="Calibri Light" panose="020F0302020204030204" pitchFamily="34" charset="0"/>
                          <a:cs typeface="Times New Roman" panose="02020603050405020304" pitchFamily="18" charset="0"/>
                        </a:rPr>
                        <a:t> is activities</a:t>
                      </a:r>
                      <a:endParaRPr lang="en-GB" sz="1600" b="1" dirty="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a:txBody>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lang="en-GB" sz="1600" b="1" kern="1200" dirty="0" smtClean="0">
                          <a:solidFill>
                            <a:srgbClr val="3D4146"/>
                          </a:solidFill>
                          <a:effectLst/>
                          <a:latin typeface="+mn-lt"/>
                          <a:ea typeface="Calibri Light" panose="020F0302020204030204" pitchFamily="34" charset="0"/>
                          <a:cs typeface="Times New Roman" panose="02020603050405020304" pitchFamily="18" charset="0"/>
                        </a:rPr>
                        <a:t>Proposed eVTOL solution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extLst>
                  <a:ext uri="{0D108BD9-81ED-4DB2-BD59-A6C34878D82A}">
                    <a16:rowId xmlns:a16="http://schemas.microsoft.com/office/drawing/2014/main" val="899726015"/>
                  </a:ext>
                </a:extLst>
              </a:tr>
              <a:tr h="165241">
                <a:tc gridSpan="3">
                  <a:txBody>
                    <a:bodyPr/>
                    <a:lstStyle/>
                    <a:p>
                      <a:pPr marL="228600" lvl="0" indent="-228600">
                        <a:spcAft>
                          <a:spcPts val="0"/>
                        </a:spcAft>
                        <a:buClr>
                          <a:srgbClr val="007383"/>
                        </a:buClr>
                        <a:buFont typeface="+mj-lt"/>
                        <a:buAutoNum type="arabicPeriod"/>
                      </a:pPr>
                      <a:r>
                        <a:rPr lang="en-GB" sz="1600" b="0" dirty="0" smtClean="0">
                          <a:solidFill>
                            <a:srgbClr val="3D4146"/>
                          </a:solidFill>
                          <a:effectLst/>
                          <a:latin typeface="+mn-lt"/>
                          <a:ea typeface="Calibri Light" panose="020F0302020204030204" pitchFamily="34" charset="0"/>
                          <a:cs typeface="Times New Roman" panose="02020603050405020304" pitchFamily="18" charset="0"/>
                        </a:rPr>
                        <a:t>Fire has</a:t>
                      </a:r>
                      <a:r>
                        <a:rPr lang="en-GB" sz="1600" b="0" baseline="0" dirty="0" smtClean="0">
                          <a:solidFill>
                            <a:srgbClr val="3D4146"/>
                          </a:solidFill>
                          <a:effectLst/>
                          <a:latin typeface="+mn-lt"/>
                          <a:ea typeface="Calibri Light" panose="020F0302020204030204" pitchFamily="34" charset="0"/>
                          <a:cs typeface="Times New Roman" panose="02020603050405020304" pitchFamily="18" charset="0"/>
                        </a:rPr>
                        <a:t> broken out and emergency services deployed</a:t>
                      </a:r>
                      <a:endParaRPr lang="en-GB" sz="1600" b="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28600" lvl="0" indent="-228600">
                        <a:spcAft>
                          <a:spcPts val="0"/>
                        </a:spcAft>
                        <a:buClr>
                          <a:srgbClr val="007383"/>
                        </a:buClr>
                        <a:buFont typeface="Arial" panose="020B0604020202020204" pitchFamily="34" charset="0"/>
                        <a:buChar char="•"/>
                      </a:pPr>
                      <a:endParaRPr lang="en-GB" sz="1100" b="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80975" marR="0" lvl="0" indent="-180975"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Char char="•"/>
                        <a:tabLst/>
                        <a:defRPr/>
                      </a:pPr>
                      <a:endParaRPr lang="en-GB" sz="1100" b="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018295"/>
                  </a:ext>
                </a:extLst>
              </a:tr>
              <a:tr h="550803">
                <a:tc>
                  <a:txBody>
                    <a:bodyPr/>
                    <a:lstStyle/>
                    <a:p>
                      <a:pPr marL="228600" marR="0" lvl="0" indent="-228600" algn="l" defTabSz="914348" rtl="0" eaLnBrk="1" fontAlgn="auto" latinLnBrk="0" hangingPunct="1">
                        <a:lnSpc>
                          <a:spcPct val="100000"/>
                        </a:lnSpc>
                        <a:spcBef>
                          <a:spcPts val="0"/>
                        </a:spcBef>
                        <a:spcAft>
                          <a:spcPts val="0"/>
                        </a:spcAft>
                        <a:buClr>
                          <a:srgbClr val="007383"/>
                        </a:buClr>
                        <a:buSzTx/>
                        <a:buFont typeface="+mj-lt"/>
                        <a:buAutoNum type="arabicPeriod" startAt="3"/>
                        <a:tabLst/>
                        <a:defRPr/>
                      </a:pPr>
                      <a:endParaRPr lang="en-GB" sz="1600" b="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lvl="0" indent="-228600">
                        <a:spcAft>
                          <a:spcPts val="0"/>
                        </a:spcAft>
                        <a:buClr>
                          <a:srgbClr val="007383"/>
                        </a:buClr>
                        <a:buFont typeface="Arial" panose="020B0604020202020204" pitchFamily="34" charset="0"/>
                        <a:buChar char="•"/>
                      </a:pPr>
                      <a:r>
                        <a:rPr lang="en-GB" sz="1600" b="0" dirty="0" smtClean="0">
                          <a:solidFill>
                            <a:srgbClr val="3D4146"/>
                          </a:solidFill>
                          <a:effectLst/>
                          <a:latin typeface="+mn-lt"/>
                          <a:ea typeface="Calibri Light" panose="020F0302020204030204" pitchFamily="34" charset="0"/>
                          <a:cs typeface="Times New Roman" panose="02020603050405020304" pitchFamily="18" charset="0"/>
                        </a:rPr>
                        <a:t>Firefighters</a:t>
                      </a:r>
                      <a:r>
                        <a:rPr lang="en-GB" sz="1600" b="0" baseline="0" dirty="0" smtClean="0">
                          <a:solidFill>
                            <a:srgbClr val="3D4146"/>
                          </a:solidFill>
                          <a:effectLst/>
                          <a:latin typeface="+mn-lt"/>
                          <a:ea typeface="Calibri Light" panose="020F0302020204030204" pitchFamily="34" charset="0"/>
                          <a:cs typeface="Times New Roman" panose="02020603050405020304" pitchFamily="18" charset="0"/>
                        </a:rPr>
                        <a:t> with breathing apparatus </a:t>
                      </a:r>
                      <a:r>
                        <a:rPr lang="en-GB" sz="1600" b="0" baseline="0" dirty="0" smtClean="0">
                          <a:solidFill>
                            <a:srgbClr val="3D4146"/>
                          </a:solidFill>
                          <a:effectLst/>
                          <a:latin typeface="+mn-lt"/>
                          <a:ea typeface="Calibri Light" panose="020F0302020204030204" pitchFamily="34" charset="0"/>
                          <a:cs typeface="Times New Roman" panose="02020603050405020304" pitchFamily="18" charset="0"/>
                        </a:rPr>
                        <a:t>connect </a:t>
                      </a:r>
                      <a:r>
                        <a:rPr lang="en-GB" sz="1600" b="0" baseline="0" dirty="0" smtClean="0">
                          <a:solidFill>
                            <a:srgbClr val="3D4146"/>
                          </a:solidFill>
                          <a:effectLst/>
                          <a:latin typeface="+mn-lt"/>
                          <a:ea typeface="Calibri Light" panose="020F0302020204030204" pitchFamily="34" charset="0"/>
                          <a:cs typeface="Times New Roman" panose="02020603050405020304" pitchFamily="18" charset="0"/>
                        </a:rPr>
                        <a:t>hose to the landing valve of the wet riser system to tackle fire from inside</a:t>
                      </a:r>
                    </a:p>
                    <a:p>
                      <a:pPr marL="228600" lvl="0" indent="-228600">
                        <a:spcAft>
                          <a:spcPts val="0"/>
                        </a:spcAft>
                        <a:buClr>
                          <a:srgbClr val="007383"/>
                        </a:buClr>
                        <a:buFont typeface="Arial" panose="020B0604020202020204" pitchFamily="34" charset="0"/>
                        <a:buChar char="•"/>
                      </a:pPr>
                      <a:r>
                        <a:rPr lang="en-GB" sz="1600" b="0" dirty="0" smtClean="0">
                          <a:solidFill>
                            <a:srgbClr val="3D4146"/>
                          </a:solidFill>
                          <a:effectLst/>
                          <a:latin typeface="+mn-lt"/>
                          <a:ea typeface="Calibri Light" panose="020F0302020204030204" pitchFamily="34" charset="0"/>
                          <a:cs typeface="Times New Roman" panose="02020603050405020304" pitchFamily="18" charset="0"/>
                        </a:rPr>
                        <a:t>High </a:t>
                      </a:r>
                      <a:r>
                        <a:rPr lang="en-GB" sz="1600" b="0" dirty="0" smtClean="0">
                          <a:solidFill>
                            <a:srgbClr val="3D4146"/>
                          </a:solidFill>
                          <a:effectLst/>
                          <a:latin typeface="+mn-lt"/>
                          <a:ea typeface="Calibri Light" panose="020F0302020204030204" pitchFamily="34" charset="0"/>
                          <a:cs typeface="Times New Roman" panose="02020603050405020304" pitchFamily="18" charset="0"/>
                        </a:rPr>
                        <a:t>reach appliances</a:t>
                      </a:r>
                      <a:r>
                        <a:rPr lang="en-GB" sz="1600" b="0" baseline="0" dirty="0" smtClean="0">
                          <a:solidFill>
                            <a:srgbClr val="3D4146"/>
                          </a:solidFill>
                          <a:effectLst/>
                          <a:latin typeface="+mn-lt"/>
                          <a:ea typeface="Calibri Light" panose="020F0302020204030204" pitchFamily="34" charset="0"/>
                          <a:cs typeface="Times New Roman" panose="02020603050405020304" pitchFamily="18" charset="0"/>
                        </a:rPr>
                        <a:t> used for external firefighting. 2 men on each hose to control.</a:t>
                      </a:r>
                      <a:endParaRPr lang="en-GB" sz="1600" b="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spcAft>
                          <a:spcPts val="0"/>
                        </a:spcAft>
                        <a:buClr>
                          <a:srgbClr val="007383"/>
                        </a:buClr>
                        <a:buFont typeface="Arial" panose="020B0604020202020204" pitchFamily="34" charset="0"/>
                        <a:buChar char="•"/>
                      </a:pPr>
                      <a:r>
                        <a:rPr lang="en-GB" sz="1600" kern="1200" dirty="0" smtClean="0">
                          <a:solidFill>
                            <a:schemeClr val="tx1"/>
                          </a:solidFill>
                          <a:effectLst/>
                          <a:latin typeface="+mn-lt"/>
                          <a:ea typeface="Calibri Light" panose="020F0302020204030204" pitchFamily="34" charset="0"/>
                          <a:cs typeface="Times New Roman" panose="02020603050405020304" pitchFamily="18" charset="0"/>
                        </a:rPr>
                        <a:t>Assumes</a:t>
                      </a:r>
                      <a:r>
                        <a:rPr lang="en-GB" sz="1600" kern="1200" baseline="0" dirty="0" smtClean="0">
                          <a:solidFill>
                            <a:schemeClr val="tx1"/>
                          </a:solidFill>
                          <a:effectLst/>
                          <a:latin typeface="+mn-lt"/>
                          <a:ea typeface="Calibri Light" panose="020F0302020204030204" pitchFamily="34" charset="0"/>
                          <a:cs typeface="Times New Roman" panose="02020603050405020304" pitchFamily="18" charset="0"/>
                        </a:rPr>
                        <a:t> that hose has been redesigned and certified for use with </a:t>
                      </a:r>
                      <a:r>
                        <a:rPr lang="en-GB" sz="1600" kern="1200" baseline="0" dirty="0" smtClean="0">
                          <a:solidFill>
                            <a:schemeClr val="tx1"/>
                          </a:solidFill>
                          <a:effectLst/>
                          <a:latin typeface="+mn-lt"/>
                          <a:ea typeface="Calibri Light" panose="020F0302020204030204" pitchFamily="34" charset="0"/>
                          <a:cs typeface="Times New Roman" panose="02020603050405020304" pitchFamily="18" charset="0"/>
                        </a:rPr>
                        <a:t>UAV</a:t>
                      </a:r>
                      <a:endParaRPr lang="en-GB" sz="1600" kern="1200" baseline="0" dirty="0" smtClean="0">
                        <a:solidFill>
                          <a:schemeClr val="tx1"/>
                        </a:solidFill>
                        <a:effectLst/>
                        <a:latin typeface="+mn-lt"/>
                        <a:ea typeface="Calibri Light" panose="020F0302020204030204" pitchFamily="34" charset="0"/>
                        <a:cs typeface="Times New Roman" panose="02020603050405020304" pitchFamily="18" charset="0"/>
                      </a:endParaRPr>
                    </a:p>
                    <a:p>
                      <a:pPr marL="180975" marR="0" lvl="0" indent="-180975"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Char char="•"/>
                        <a:tabLst/>
                        <a:defRPr/>
                      </a:pPr>
                      <a:r>
                        <a:rPr lang="en-GB" sz="1600" kern="1200" baseline="0" dirty="0" smtClean="0">
                          <a:solidFill>
                            <a:schemeClr val="tx1"/>
                          </a:solidFill>
                          <a:effectLst/>
                          <a:latin typeface="+mn-lt"/>
                          <a:ea typeface="Calibri Light" panose="020F0302020204030204" pitchFamily="34" charset="0"/>
                          <a:cs typeface="Times New Roman" panose="02020603050405020304" pitchFamily="18" charset="0"/>
                        </a:rPr>
                        <a:t>UAV </a:t>
                      </a:r>
                      <a:r>
                        <a:rPr lang="en-GB" sz="1600" baseline="0" dirty="0" smtClean="0"/>
                        <a:t>flies to height with hose attached</a:t>
                      </a:r>
                    </a:p>
                    <a:p>
                      <a:pPr marL="180975" lvl="0" indent="-180975">
                        <a:spcAft>
                          <a:spcPts val="0"/>
                        </a:spcAft>
                        <a:buClr>
                          <a:srgbClr val="007383"/>
                        </a:buClr>
                        <a:buFont typeface="Arial" panose="020B0604020202020204" pitchFamily="34" charset="0"/>
                        <a:buChar char="•"/>
                      </a:pPr>
                      <a:r>
                        <a:rPr lang="en-GB" sz="1600" kern="1200" baseline="0" dirty="0" smtClean="0">
                          <a:solidFill>
                            <a:schemeClr val="tx1"/>
                          </a:solidFill>
                          <a:effectLst/>
                          <a:latin typeface="+mn-lt"/>
                          <a:ea typeface="Calibri Light" panose="020F0302020204030204" pitchFamily="34" charset="0"/>
                          <a:cs typeface="Times New Roman" panose="02020603050405020304" pitchFamily="18" charset="0"/>
                        </a:rPr>
                        <a:t>Hose attached to rising main for external firefighting only</a:t>
                      </a:r>
                      <a:endParaRPr lang="en-GB" sz="1600" b="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639237"/>
                  </a:ext>
                </a:extLst>
              </a:tr>
              <a:tr h="388012">
                <a:tc gridSpan="3">
                  <a:txBody>
                    <a:bodyPr/>
                    <a:lstStyle/>
                    <a:p>
                      <a:pPr marL="228600" lvl="0" indent="-228600">
                        <a:spcAft>
                          <a:spcPts val="0"/>
                        </a:spcAft>
                        <a:buClr>
                          <a:srgbClr val="007383"/>
                        </a:buClr>
                        <a:buFont typeface="+mj-lt"/>
                        <a:buAutoNum type="arabicPeriod" startAt="2"/>
                      </a:pPr>
                      <a:r>
                        <a:rPr lang="en-GB" sz="1600" b="0" dirty="0" smtClean="0">
                          <a:solidFill>
                            <a:srgbClr val="3D4146"/>
                          </a:solidFill>
                          <a:effectLst/>
                          <a:latin typeface="+mn-lt"/>
                          <a:ea typeface="Calibri Light" panose="020F0302020204030204" pitchFamily="34" charset="0"/>
                          <a:cs typeface="Times New Roman" panose="02020603050405020304" pitchFamily="18" charset="0"/>
                        </a:rPr>
                        <a:t>Fire extinguished</a:t>
                      </a:r>
                    </a:p>
                    <a:p>
                      <a:pPr marL="228600" marR="0" lvl="0" indent="-228600" algn="l" defTabSz="914348" rtl="0" eaLnBrk="1" fontAlgn="auto" latinLnBrk="0" hangingPunct="1">
                        <a:lnSpc>
                          <a:spcPct val="100000"/>
                        </a:lnSpc>
                        <a:spcBef>
                          <a:spcPts val="0"/>
                        </a:spcBef>
                        <a:spcAft>
                          <a:spcPts val="0"/>
                        </a:spcAft>
                        <a:buClr>
                          <a:srgbClr val="007383"/>
                        </a:buClr>
                        <a:buSzTx/>
                        <a:buFont typeface="+mj-lt"/>
                        <a:buAutoNum type="arabicPeriod" startAt="2"/>
                        <a:tabLst/>
                        <a:defRPr/>
                      </a:pPr>
                      <a:r>
                        <a:rPr lang="en-GB" sz="1600" b="0" dirty="0" smtClean="0">
                          <a:solidFill>
                            <a:srgbClr val="3D4146"/>
                          </a:solidFill>
                          <a:effectLst/>
                          <a:latin typeface="+mn-lt"/>
                          <a:ea typeface="Calibri Light" panose="020F0302020204030204" pitchFamily="34" charset="0"/>
                          <a:cs typeface="Times New Roman" panose="02020603050405020304" pitchFamily="18" charset="0"/>
                        </a:rPr>
                        <a:t>Fire</a:t>
                      </a:r>
                      <a:r>
                        <a:rPr lang="en-GB" sz="1600" b="0" baseline="0" dirty="0" smtClean="0">
                          <a:solidFill>
                            <a:srgbClr val="3D4146"/>
                          </a:solidFill>
                          <a:effectLst/>
                          <a:latin typeface="+mn-lt"/>
                          <a:ea typeface="Calibri Light" panose="020F0302020204030204" pitchFamily="34" charset="0"/>
                          <a:cs typeface="Times New Roman" panose="02020603050405020304" pitchFamily="18" charset="0"/>
                        </a:rPr>
                        <a:t> damage assessment </a:t>
                      </a:r>
                    </a:p>
                    <a:p>
                      <a:pPr marL="228600" marR="0" lvl="0" indent="-228600" algn="l" defTabSz="914348" rtl="0" eaLnBrk="1" fontAlgn="auto" latinLnBrk="0" hangingPunct="1">
                        <a:lnSpc>
                          <a:spcPct val="100000"/>
                        </a:lnSpc>
                        <a:spcBef>
                          <a:spcPts val="0"/>
                        </a:spcBef>
                        <a:spcAft>
                          <a:spcPts val="0"/>
                        </a:spcAft>
                        <a:buClr>
                          <a:srgbClr val="007383"/>
                        </a:buClr>
                        <a:buSzTx/>
                        <a:buFont typeface="+mj-lt"/>
                        <a:buAutoNum type="arabicPeriod" startAt="2"/>
                        <a:tabLst/>
                        <a:defRPr/>
                      </a:pPr>
                      <a:r>
                        <a:rPr lang="en-GB" sz="1600" b="0" dirty="0" smtClean="0">
                          <a:solidFill>
                            <a:srgbClr val="3D4146"/>
                          </a:solidFill>
                          <a:effectLst/>
                          <a:latin typeface="+mn-lt"/>
                          <a:ea typeface="Calibri Light" panose="020F0302020204030204" pitchFamily="34" charset="0"/>
                          <a:cs typeface="Times New Roman" panose="02020603050405020304" pitchFamily="18" charset="0"/>
                        </a:rPr>
                        <a:t>Return to station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28600" marR="0" lvl="0" indent="-228600"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Char char="•"/>
                        <a:tabLst/>
                        <a:defRPr/>
                      </a:pPr>
                      <a:endParaRPr lang="en-GB" sz="1100" b="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80975" marR="0" lvl="0" indent="-180975"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Char char="•"/>
                        <a:tabLst/>
                        <a:defRPr/>
                      </a:pPr>
                      <a:endParaRPr lang="en-GB" sz="1100" kern="1200" baseline="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4945377"/>
                  </a:ext>
                </a:extLst>
              </a:tr>
            </a:tbl>
          </a:graphicData>
        </a:graphic>
      </p:graphicFrame>
      <p:pic>
        <p:nvPicPr>
          <p:cNvPr id="83" name="Picture 2" descr="Mountains background outdoor green meadows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7873" b="9149"/>
          <a:stretch/>
        </p:blipFill>
        <p:spPr bwMode="auto">
          <a:xfrm>
            <a:off x="269313" y="1576887"/>
            <a:ext cx="6173531" cy="3774260"/>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269314" y="4724400"/>
            <a:ext cx="6173531" cy="626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269313" y="4591051"/>
            <a:ext cx="6173531"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6" name="Straight Connector 85"/>
          <p:cNvCxnSpPr/>
          <p:nvPr/>
        </p:nvCxnSpPr>
        <p:spPr>
          <a:xfrm>
            <a:off x="269314" y="5050474"/>
            <a:ext cx="6173531" cy="0"/>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87" name="Picture 4" descr="Building Images | Free Vectors, Stock Photos &amp; PS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552" b="100000" l="750" r="100000">
                        <a14:foregroundMark x1="42650" y1="55589" x2="50950" y2="77119"/>
                        <a14:foregroundMark x1="15800" y1="93998" x2="15800" y2="93998"/>
                        <a14:foregroundMark x1="71450" y1="86572" x2="81450" y2="86797"/>
                        <a14:foregroundMark x1="73000" y1="95649" x2="83150" y2="96699"/>
                      </a14:backgroundRemoval>
                    </a14:imgEffect>
                  </a14:imgLayer>
                </a14:imgProps>
              </a:ext>
              <a:ext uri="{28A0092B-C50C-407E-A947-70E740481C1C}">
                <a14:useLocalDpi xmlns:a14="http://schemas.microsoft.com/office/drawing/2010/main" val="0"/>
              </a:ext>
            </a:extLst>
          </a:blip>
          <a:srcRect/>
          <a:stretch>
            <a:fillRect/>
          </a:stretch>
        </p:blipFill>
        <p:spPr bwMode="auto">
          <a:xfrm>
            <a:off x="202198" y="616976"/>
            <a:ext cx="6162675" cy="410742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Fire Images - Free Download on Freepi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700" t="45295" r="39159" b="35612"/>
          <a:stretch/>
        </p:blipFill>
        <p:spPr bwMode="auto">
          <a:xfrm>
            <a:off x="1627502" y="2820551"/>
            <a:ext cx="709605" cy="29547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Building Images | Free Vectors, Stock Photos &amp; PSD"/>
          <p:cNvPicPr>
            <a:picLocks noChangeAspect="1" noChangeArrowheads="1"/>
          </p:cNvPicPr>
          <p:nvPr/>
        </p:nvPicPr>
        <p:blipFill rotWithShape="1">
          <a:blip r:embed="rId7" cstate="print">
            <a:extLst>
              <a:ext uri="{BEBA8EAE-BF5A-486C-A8C5-ECC9F3942E4B}">
                <a14:imgProps xmlns:a14="http://schemas.microsoft.com/office/drawing/2010/main">
                  <a14:imgLayer r:embed="rId5">
                    <a14:imgEffect>
                      <a14:backgroundRemoval t="8552" b="100000" l="750" r="100000">
                        <a14:foregroundMark x1="42650" y1="55589" x2="50950" y2="77119"/>
                        <a14:foregroundMark x1="15800" y1="93998" x2="15800" y2="93998"/>
                        <a14:foregroundMark x1="71450" y1="86572" x2="81450" y2="86797"/>
                        <a14:foregroundMark x1="73000" y1="95649" x2="83150" y2="96699"/>
                        <a14:foregroundMark x1="20200" y1="67892" x2="34200" y2="68042"/>
                        <a14:backgroundMark x1="25600" y1="64591" x2="36750" y2="65041"/>
                        <a14:backgroundMark x1="35300" y1="71718" x2="35450" y2="65041"/>
                        <a14:backgroundMark x1="36550" y1="72693" x2="35850" y2="90623"/>
                        <a14:backgroundMark x1="28950" y1="66767" x2="35200" y2="67067"/>
                        <a14:backgroundMark x1="19400" y1="90923" x2="19400" y2="90923"/>
                        <a14:backgroundMark x1="28250" y1="78320" x2="28250" y2="78320"/>
                        <a14:backgroundMark x1="31900" y1="79070" x2="31900" y2="79070"/>
                        <a14:backgroundMark x1="24550" y1="79070" x2="24550" y2="79070"/>
                        <a14:backgroundMark x1="24150" y1="78170" x2="24700" y2="79670"/>
                        <a14:backgroundMark x1="31400" y1="78095" x2="32100" y2="80045"/>
                      </a14:backgroundRemoval>
                    </a14:imgEffect>
                  </a14:imgLayer>
                </a14:imgProps>
              </a:ext>
              <a:ext uri="{28A0092B-C50C-407E-A947-70E740481C1C}">
                <a14:useLocalDpi xmlns:a14="http://schemas.microsoft.com/office/drawing/2010/main" val="0"/>
              </a:ext>
            </a:extLst>
          </a:blip>
          <a:srcRect l="17362" t="61505" r="62442" b="8812"/>
          <a:stretch/>
        </p:blipFill>
        <p:spPr bwMode="auto">
          <a:xfrm>
            <a:off x="1276350" y="2321387"/>
            <a:ext cx="1250950" cy="122542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p:cNvPicPr>
            <a:picLocks noChangeAspect="1"/>
          </p:cNvPicPr>
          <p:nvPr/>
        </p:nvPicPr>
        <p:blipFill>
          <a:blip r:embed="rId8">
            <a:extLst>
              <a:ext uri="{BEBA8EAE-BF5A-486C-A8C5-ECC9F3942E4B}">
                <a14:imgProps xmlns:a14="http://schemas.microsoft.com/office/drawing/2010/main">
                  <a14:imgLayer r:embed="rId9">
                    <a14:imgEffect>
                      <a14:backgroundRemoval t="5741" b="90000" l="10000" r="90000"/>
                    </a14:imgEffect>
                  </a14:imgLayer>
                </a14:imgProps>
              </a:ext>
            </a:extLst>
          </a:blip>
          <a:stretch>
            <a:fillRect/>
          </a:stretch>
        </p:blipFill>
        <p:spPr>
          <a:xfrm>
            <a:off x="1245914" y="1797849"/>
            <a:ext cx="1311822" cy="1416768"/>
          </a:xfrm>
          <a:prstGeom prst="rect">
            <a:avLst/>
          </a:prstGeom>
        </p:spPr>
      </p:pic>
      <p:pic>
        <p:nvPicPr>
          <p:cNvPr id="91" name="Picture 4" descr="Fire Images - Free Download on Freepik"/>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3650" b="23900" l="79800" r="97800">
                        <a14:foregroundMark x1="80800" y1="14550" x2="80800" y2="14550"/>
                        <a14:foregroundMark x1="93650" y1="8600" x2="93650" y2="8600"/>
                        <a14:backgroundMark x1="89550" y1="7550" x2="91300" y2="12250"/>
                        <a14:backgroundMark x1="88400" y1="9650" x2="92200" y2="13350"/>
                      </a14:backgroundRemoval>
                    </a14:imgEffect>
                  </a14:imgLayer>
                </a14:imgProps>
              </a:ext>
              <a:ext uri="{28A0092B-C50C-407E-A947-70E740481C1C}">
                <a14:useLocalDpi xmlns:a14="http://schemas.microsoft.com/office/drawing/2010/main" val="0"/>
              </a:ext>
            </a:extLst>
          </a:blip>
          <a:srcRect l="79442" t="3163" r="9952" b="74945"/>
          <a:stretch/>
        </p:blipFill>
        <p:spPr bwMode="auto">
          <a:xfrm>
            <a:off x="2118362" y="2928290"/>
            <a:ext cx="95874" cy="18050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Fire Images - Free Download on Freepik"/>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3650" b="23900" l="79800" r="97800">
                        <a14:foregroundMark x1="80800" y1="14550" x2="80800" y2="14550"/>
                        <a14:foregroundMark x1="93650" y1="8600" x2="93650" y2="8600"/>
                        <a14:backgroundMark x1="89550" y1="7550" x2="91300" y2="12250"/>
                        <a14:backgroundMark x1="88400" y1="9650" x2="92200" y2="13350"/>
                      </a14:backgroundRemoval>
                    </a14:imgEffect>
                  </a14:imgLayer>
                </a14:imgProps>
              </a:ext>
              <a:ext uri="{28A0092B-C50C-407E-A947-70E740481C1C}">
                <a14:useLocalDpi xmlns:a14="http://schemas.microsoft.com/office/drawing/2010/main" val="0"/>
              </a:ext>
            </a:extLst>
          </a:blip>
          <a:srcRect l="79442" t="3163" r="9952" b="74945"/>
          <a:stretch/>
        </p:blipFill>
        <p:spPr bwMode="auto">
          <a:xfrm flipH="1">
            <a:off x="1886430" y="2934097"/>
            <a:ext cx="95874" cy="18050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Fire Images - Free Download on Freepik"/>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3650" b="23900" l="79800" r="97800">
                        <a14:foregroundMark x1="80800" y1="14550" x2="80800" y2="14550"/>
                        <a14:foregroundMark x1="93650" y1="8600" x2="93650" y2="8600"/>
                        <a14:backgroundMark x1="89550" y1="7550" x2="91300" y2="12250"/>
                        <a14:backgroundMark x1="88400" y1="9650" x2="92200" y2="13350"/>
                      </a14:backgroundRemoval>
                    </a14:imgEffect>
                  </a14:imgLayer>
                </a14:imgProps>
              </a:ext>
              <a:ext uri="{28A0092B-C50C-407E-A947-70E740481C1C}">
                <a14:useLocalDpi xmlns:a14="http://schemas.microsoft.com/office/drawing/2010/main" val="0"/>
              </a:ext>
            </a:extLst>
          </a:blip>
          <a:srcRect l="79442" t="3163" r="9952" b="74945"/>
          <a:stretch/>
        </p:blipFill>
        <p:spPr bwMode="auto">
          <a:xfrm>
            <a:off x="1667339" y="2928290"/>
            <a:ext cx="95874" cy="180506"/>
          </a:xfrm>
          <a:prstGeom prst="rect">
            <a:avLst/>
          </a:prstGeom>
          <a:noFill/>
          <a:extLst>
            <a:ext uri="{909E8E84-426E-40DD-AFC4-6F175D3DCCD1}">
              <a14:hiddenFill xmlns:a14="http://schemas.microsoft.com/office/drawing/2010/main">
                <a:solidFill>
                  <a:srgbClr val="FFFFFF"/>
                </a:solidFill>
              </a14:hiddenFill>
            </a:ext>
          </a:extLst>
        </p:spPr>
      </p:pic>
      <p:grpSp>
        <p:nvGrpSpPr>
          <p:cNvPr id="94" name="Group 93"/>
          <p:cNvGrpSpPr/>
          <p:nvPr/>
        </p:nvGrpSpPr>
        <p:grpSpPr>
          <a:xfrm>
            <a:off x="1627502" y="3168754"/>
            <a:ext cx="1820773" cy="1824016"/>
            <a:chOff x="1627502" y="3168754"/>
            <a:chExt cx="1820773" cy="1824016"/>
          </a:xfrm>
        </p:grpSpPr>
        <p:pic>
          <p:nvPicPr>
            <p:cNvPr id="95" name="Picture 94"/>
            <p:cNvPicPr>
              <a:picLocks noChangeAspect="1"/>
            </p:cNvPicPr>
            <p:nvPr/>
          </p:nvPicPr>
          <p:blipFill rotWithShape="1">
            <a:blip r:embed="rId12">
              <a:extLst>
                <a:ext uri="{BEBA8EAE-BF5A-486C-A8C5-ECC9F3942E4B}">
                  <a14:imgProps xmlns:a14="http://schemas.microsoft.com/office/drawing/2010/main">
                    <a14:imgLayer r:embed="rId13">
                      <a14:imgEffect>
                        <a14:backgroundRemoval t="0" b="98529" l="0" r="95528">
                          <a14:backgroundMark x1="17531" y1="70261" x2="17531" y2="70261"/>
                          <a14:backgroundMark x1="15027" y1="70588" x2="15027" y2="70588"/>
                          <a14:backgroundMark x1="14669" y1="73693" x2="14669" y2="73693"/>
                          <a14:backgroundMark x1="20751" y1="67974" x2="20751" y2="67974"/>
                          <a14:backgroundMark x1="18784" y1="67157" x2="18784" y2="67157"/>
                          <a14:backgroundMark x1="24687" y1="65033" x2="24687" y2="65033"/>
                          <a14:backgroundMark x1="22004" y1="64216" x2="22004" y2="64216"/>
                          <a14:backgroundMark x1="25403" y1="61275" x2="25403" y2="61275"/>
                          <a14:backgroundMark x1="28444" y1="60948" x2="28444" y2="60948"/>
                          <a14:backgroundMark x1="29338" y1="58007" x2="29338" y2="58007"/>
                          <a14:backgroundMark x1="31664" y1="57843" x2="31664" y2="57843"/>
                          <a14:backgroundMark x1="33095" y1="55392" x2="33095" y2="55392"/>
                          <a14:backgroundMark x1="34705" y1="54085" x2="34705" y2="54085"/>
                          <a14:backgroundMark x1="36136" y1="51797" x2="36136" y2="51797"/>
                          <a14:backgroundMark x1="38998" y1="51634" x2="38998" y2="51634"/>
                          <a14:backgroundMark x1="32558" y1="54575" x2="32558" y2="54575"/>
                          <a14:backgroundMark x1="39356" y1="48529" x2="39356" y2="48529"/>
                          <a14:backgroundMark x1="42397" y1="48529" x2="42397" y2="48529"/>
                          <a14:backgroundMark x1="43292" y1="45261" x2="43292" y2="45261"/>
                          <a14:backgroundMark x1="45975" y1="45261" x2="45975" y2="45261"/>
                          <a14:backgroundMark x1="46691" y1="42484" x2="46691" y2="42484"/>
                          <a14:backgroundMark x1="49016" y1="42320" x2="49016" y2="42320"/>
                          <a14:backgroundMark x1="53846" y1="38399" x2="53846" y2="38399"/>
                          <a14:backgroundMark x1="51878" y1="39379" x2="51878" y2="39379"/>
                          <a14:backgroundMark x1="50089" y1="39379" x2="50089" y2="39379"/>
                          <a14:backgroundMark x1="55635" y1="35458" x2="55635" y2="35458"/>
                          <a14:backgroundMark x1="59392" y1="33497" x2="59392" y2="33497"/>
                          <a14:backgroundMark x1="56887" y1="33497" x2="56887" y2="33497"/>
                          <a14:backgroundMark x1="62612" y1="30882" x2="62612" y2="30882"/>
                          <a14:backgroundMark x1="60286" y1="30882" x2="60286" y2="30882"/>
                          <a14:backgroundMark x1="63327" y1="27941" x2="63327" y2="27941"/>
                          <a14:backgroundMark x1="65474" y1="27778" x2="65474" y2="27778"/>
                          <a14:backgroundMark x1="67263" y1="24837" x2="67263" y2="24837"/>
                          <a14:backgroundMark x1="70125" y1="24346" x2="70125" y2="24346"/>
                          <a14:backgroundMark x1="67263" y1="24673" x2="67263" y2="24673"/>
                          <a14:backgroundMark x1="70125" y1="21732" x2="70125" y2="21732"/>
                          <a14:backgroundMark x1="72630" y1="21732" x2="72630" y2="21732"/>
                          <a14:backgroundMark x1="73703" y1="18464" x2="73703" y2="18464"/>
                          <a14:backgroundMark x1="75850" y1="18301" x2="75850" y2="18301"/>
                          <a14:backgroundMark x1="77460" y1="15686" x2="77460" y2="15686"/>
                          <a14:backgroundMark x1="79070" y1="15850" x2="79070" y2="15850"/>
                          <a14:backgroundMark x1="81038" y1="12582" x2="81038" y2="12582"/>
                          <a14:backgroundMark x1="83005" y1="11765" x2="83005" y2="11765"/>
                          <a14:backgroundMark x1="83900" y1="9641" x2="83900" y2="9641"/>
                          <a14:backgroundMark x1="86225" y1="9150" x2="86225" y2="9150"/>
                          <a14:backgroundMark x1="87835" y1="6699" x2="87835" y2="6699"/>
                          <a14:backgroundMark x1="90698" y1="5882" x2="90698" y2="5882"/>
                        </a14:backgroundRemoval>
                      </a14:imgEffect>
                    </a14:imgLayer>
                  </a14:imgProps>
                </a:ext>
              </a:extLst>
            </a:blip>
            <a:srcRect l="-60" t="74737" r="-4543" b="-767"/>
            <a:stretch/>
          </p:blipFill>
          <p:spPr>
            <a:xfrm flipH="1">
              <a:off x="1627502" y="4554620"/>
              <a:ext cx="1608267" cy="438150"/>
            </a:xfrm>
            <a:prstGeom prst="rect">
              <a:avLst/>
            </a:prstGeom>
          </p:spPr>
        </p:pic>
        <p:pic>
          <p:nvPicPr>
            <p:cNvPr id="96" name="Picture 95"/>
            <p:cNvPicPr>
              <a:picLocks noChangeAspect="1"/>
            </p:cNvPicPr>
            <p:nvPr/>
          </p:nvPicPr>
          <p:blipFill rotWithShape="1">
            <a:blip r:embed="rId12">
              <a:extLst>
                <a:ext uri="{BEBA8EAE-BF5A-486C-A8C5-ECC9F3942E4B}">
                  <a14:imgProps xmlns:a14="http://schemas.microsoft.com/office/drawing/2010/main">
                    <a14:imgLayer r:embed="rId13">
                      <a14:imgEffect>
                        <a14:backgroundRemoval t="0" b="98529" l="0" r="95528">
                          <a14:backgroundMark x1="17531" y1="70261" x2="17531" y2="70261"/>
                          <a14:backgroundMark x1="15027" y1="70588" x2="15027" y2="70588"/>
                          <a14:backgroundMark x1="14669" y1="73693" x2="14669" y2="73693"/>
                          <a14:backgroundMark x1="20751" y1="67974" x2="20751" y2="67974"/>
                          <a14:backgroundMark x1="18784" y1="67157" x2="18784" y2="67157"/>
                          <a14:backgroundMark x1="24687" y1="65033" x2="24687" y2="65033"/>
                          <a14:backgroundMark x1="22004" y1="64216" x2="22004" y2="64216"/>
                          <a14:backgroundMark x1="25403" y1="61275" x2="25403" y2="61275"/>
                          <a14:backgroundMark x1="28444" y1="60948" x2="28444" y2="60948"/>
                          <a14:backgroundMark x1="29338" y1="58007" x2="29338" y2="58007"/>
                          <a14:backgroundMark x1="31664" y1="57843" x2="31664" y2="57843"/>
                          <a14:backgroundMark x1="33095" y1="55392" x2="33095" y2="55392"/>
                          <a14:backgroundMark x1="34705" y1="54085" x2="34705" y2="54085"/>
                          <a14:backgroundMark x1="36136" y1="51797" x2="36136" y2="51797"/>
                          <a14:backgroundMark x1="38998" y1="51634" x2="38998" y2="51634"/>
                          <a14:backgroundMark x1="32558" y1="54575" x2="32558" y2="54575"/>
                          <a14:backgroundMark x1="39356" y1="48529" x2="39356" y2="48529"/>
                          <a14:backgroundMark x1="42397" y1="48529" x2="42397" y2="48529"/>
                          <a14:backgroundMark x1="43292" y1="45261" x2="43292" y2="45261"/>
                          <a14:backgroundMark x1="45975" y1="45261" x2="45975" y2="45261"/>
                          <a14:backgroundMark x1="46691" y1="42484" x2="46691" y2="42484"/>
                          <a14:backgroundMark x1="49016" y1="42320" x2="49016" y2="42320"/>
                          <a14:backgroundMark x1="53846" y1="38399" x2="53846" y2="38399"/>
                          <a14:backgroundMark x1="51878" y1="39379" x2="51878" y2="39379"/>
                          <a14:backgroundMark x1="50089" y1="39379" x2="50089" y2="39379"/>
                          <a14:backgroundMark x1="55635" y1="35458" x2="55635" y2="35458"/>
                          <a14:backgroundMark x1="59392" y1="33497" x2="59392" y2="33497"/>
                          <a14:backgroundMark x1="56887" y1="33497" x2="56887" y2="33497"/>
                          <a14:backgroundMark x1="62612" y1="30882" x2="62612" y2="30882"/>
                          <a14:backgroundMark x1="60286" y1="30882" x2="60286" y2="30882"/>
                          <a14:backgroundMark x1="63327" y1="27941" x2="63327" y2="27941"/>
                          <a14:backgroundMark x1="65474" y1="27778" x2="65474" y2="27778"/>
                          <a14:backgroundMark x1="67263" y1="24837" x2="67263" y2="24837"/>
                          <a14:backgroundMark x1="70125" y1="24346" x2="70125" y2="24346"/>
                          <a14:backgroundMark x1="67263" y1="24673" x2="67263" y2="24673"/>
                          <a14:backgroundMark x1="70125" y1="21732" x2="70125" y2="21732"/>
                          <a14:backgroundMark x1="72630" y1="21732" x2="72630" y2="21732"/>
                          <a14:backgroundMark x1="73703" y1="18464" x2="73703" y2="18464"/>
                          <a14:backgroundMark x1="75850" y1="18301" x2="75850" y2="18301"/>
                          <a14:backgroundMark x1="77460" y1="15686" x2="77460" y2="15686"/>
                          <a14:backgroundMark x1="79070" y1="15850" x2="79070" y2="15850"/>
                          <a14:backgroundMark x1="81038" y1="12582" x2="81038" y2="12582"/>
                          <a14:backgroundMark x1="83005" y1="11765" x2="83005" y2="11765"/>
                          <a14:backgroundMark x1="83900" y1="9641" x2="83900" y2="9641"/>
                          <a14:backgroundMark x1="86225" y1="9150" x2="86225" y2="9150"/>
                          <a14:backgroundMark x1="87835" y1="6699" x2="87835" y2="6699"/>
                          <a14:backgroundMark x1="90698" y1="5882" x2="90698" y2="5882"/>
                        </a14:backgroundRemoval>
                      </a14:imgEffect>
                    </a14:imgLayer>
                  </a14:imgProps>
                </a:ext>
              </a:extLst>
            </a:blip>
            <a:srcRect b="26132"/>
            <a:stretch/>
          </p:blipFill>
          <p:spPr>
            <a:xfrm rot="1014235" flipH="1">
              <a:off x="1910769" y="3168754"/>
              <a:ext cx="1537506" cy="1243406"/>
            </a:xfrm>
            <a:prstGeom prst="rect">
              <a:avLst/>
            </a:prstGeom>
          </p:spPr>
        </p:pic>
      </p:grpSp>
      <p:sp>
        <p:nvSpPr>
          <p:cNvPr id="82" name="Title 81"/>
          <p:cNvSpPr>
            <a:spLocks noGrp="1"/>
          </p:cNvSpPr>
          <p:nvPr>
            <p:ph type="title"/>
          </p:nvPr>
        </p:nvSpPr>
        <p:spPr/>
        <p:txBody>
          <a:bodyPr/>
          <a:lstStyle/>
          <a:p>
            <a:r>
              <a:rPr lang="en-GB" dirty="0"/>
              <a:t>Vignette </a:t>
            </a:r>
            <a:r>
              <a:rPr lang="en-GB" dirty="0" smtClean="0"/>
              <a:t>I –Emergency </a:t>
            </a:r>
            <a:r>
              <a:rPr lang="en-GB" dirty="0"/>
              <a:t>Services at </a:t>
            </a:r>
            <a:r>
              <a:rPr lang="en-GB" dirty="0" smtClean="0"/>
              <a:t>Land</a:t>
            </a:r>
            <a:br>
              <a:rPr lang="en-GB" dirty="0" smtClean="0"/>
            </a:br>
            <a:r>
              <a:rPr lang="en-GB" dirty="0" smtClean="0"/>
              <a:t>High rise fire control</a:t>
            </a:r>
            <a:endParaRPr lang="en-GB" dirty="0"/>
          </a:p>
        </p:txBody>
      </p:sp>
    </p:spTree>
    <p:extLst>
      <p:ext uri="{BB962C8B-B14F-4D97-AF65-F5344CB8AC3E}">
        <p14:creationId xmlns:p14="http://schemas.microsoft.com/office/powerpoint/2010/main" val="4031847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6" name="Group 55"/>
          <p:cNvGrpSpPr/>
          <p:nvPr/>
        </p:nvGrpSpPr>
        <p:grpSpPr>
          <a:xfrm>
            <a:off x="-18700" y="29551"/>
            <a:ext cx="12177285" cy="6142316"/>
            <a:chOff x="784114" y="174401"/>
            <a:chExt cx="10903390" cy="5718417"/>
          </a:xfrm>
        </p:grpSpPr>
        <p:pic>
          <p:nvPicPr>
            <p:cNvPr id="13" name="Picture 12"/>
            <p:cNvPicPr>
              <a:picLocks noChangeAspect="1"/>
            </p:cNvPicPr>
            <p:nvPr/>
          </p:nvPicPr>
          <p:blipFill rotWithShape="1">
            <a:blip r:embed="rId3">
              <a:extLst/>
            </a:blip>
            <a:srcRect l="8096"/>
            <a:stretch/>
          </p:blipFill>
          <p:spPr>
            <a:xfrm rot="10800000">
              <a:off x="6421237" y="177877"/>
              <a:ext cx="5266267" cy="5714941"/>
            </a:xfrm>
            <a:prstGeom prst="rect">
              <a:avLst/>
            </a:prstGeom>
          </p:spPr>
        </p:pic>
        <p:pic>
          <p:nvPicPr>
            <p:cNvPr id="15" name="Picture 14"/>
            <p:cNvPicPr>
              <a:picLocks noChangeAspect="1"/>
            </p:cNvPicPr>
            <p:nvPr/>
          </p:nvPicPr>
          <p:blipFill>
            <a:blip r:embed="rId3">
              <a:extLst/>
            </a:blip>
            <a:stretch>
              <a:fillRect/>
            </a:stretch>
          </p:blipFill>
          <p:spPr>
            <a:xfrm>
              <a:off x="784114" y="174401"/>
              <a:ext cx="5643878" cy="5714941"/>
            </a:xfrm>
            <a:prstGeom prst="rect">
              <a:avLst/>
            </a:prstGeom>
          </p:spPr>
        </p:pic>
      </p:grpSp>
      <p:grpSp>
        <p:nvGrpSpPr>
          <p:cNvPr id="141" name="Group 140"/>
          <p:cNvGrpSpPr/>
          <p:nvPr/>
        </p:nvGrpSpPr>
        <p:grpSpPr>
          <a:xfrm rot="251195" flipH="1">
            <a:off x="7326929" y="2966466"/>
            <a:ext cx="498603" cy="3362921"/>
            <a:chOff x="3865567" y="2629868"/>
            <a:chExt cx="1375867" cy="3130350"/>
          </a:xfrm>
        </p:grpSpPr>
        <p:pic>
          <p:nvPicPr>
            <p:cNvPr id="142" name="Picture 2" descr="200+ Free River &amp; Bridge Vectors - Pixabay"/>
            <p:cNvPicPr>
              <a:picLocks noChangeAspect="1" noChangeArrowheads="1"/>
            </p:cNvPicPr>
            <p:nvPr/>
          </p:nvPicPr>
          <p:blipFill rotWithShape="1">
            <a:blip r:embed="rId4">
              <a:extLst>
                <a:ext uri="{28A0092B-C50C-407E-A947-70E740481C1C}">
                  <a14:useLocalDpi xmlns:a14="http://schemas.microsoft.com/office/drawing/2010/main" val="0"/>
                </a:ext>
              </a:extLst>
            </a:blip>
            <a:srcRect l="1" t="10335" r="-16906" b="13283"/>
            <a:stretch/>
          </p:blipFill>
          <p:spPr bwMode="auto">
            <a:xfrm>
              <a:off x="3865567" y="2629868"/>
              <a:ext cx="1094352" cy="1637935"/>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200+ Free River &amp; Bridge Vectors - Pixabay"/>
            <p:cNvPicPr>
              <a:picLocks noChangeAspect="1" noChangeArrowheads="1"/>
            </p:cNvPicPr>
            <p:nvPr/>
          </p:nvPicPr>
          <p:blipFill rotWithShape="1">
            <a:blip r:embed="rId4">
              <a:extLst>
                <a:ext uri="{28A0092B-C50C-407E-A947-70E740481C1C}">
                  <a14:useLocalDpi xmlns:a14="http://schemas.microsoft.com/office/drawing/2010/main" val="0"/>
                </a:ext>
              </a:extLst>
            </a:blip>
            <a:srcRect t="4447" b="13283"/>
            <a:stretch/>
          </p:blipFill>
          <p:spPr bwMode="auto">
            <a:xfrm rot="10800000">
              <a:off x="4305332" y="3996021"/>
              <a:ext cx="936102" cy="1764197"/>
            </a:xfrm>
            <a:prstGeom prst="rect">
              <a:avLst/>
            </a:prstGeom>
            <a:noFill/>
            <a:extLst>
              <a:ext uri="{909E8E84-426E-40DD-AFC4-6F175D3DCCD1}">
                <a14:hiddenFill xmlns:a14="http://schemas.microsoft.com/office/drawing/2010/main">
                  <a:solidFill>
                    <a:srgbClr val="FFFFFF"/>
                  </a:solidFill>
                </a14:hiddenFill>
              </a:ext>
            </a:extLst>
          </p:spPr>
        </p:pic>
      </p:grpSp>
      <p:sp>
        <p:nvSpPr>
          <p:cNvPr id="182" name="Freeform 181"/>
          <p:cNvSpPr/>
          <p:nvPr/>
        </p:nvSpPr>
        <p:spPr>
          <a:xfrm rot="21199760" flipH="1" flipV="1">
            <a:off x="5603037" y="4049719"/>
            <a:ext cx="1443790" cy="179230"/>
          </a:xfrm>
          <a:custGeom>
            <a:avLst/>
            <a:gdLst>
              <a:gd name="connsiteX0" fmla="*/ 0 w 2007220"/>
              <a:gd name="connsiteY0" fmla="*/ 399952 h 467124"/>
              <a:gd name="connsiteX1" fmla="*/ 429322 w 2007220"/>
              <a:gd name="connsiteY1" fmla="*/ 9659 h 467124"/>
              <a:gd name="connsiteX2" fmla="*/ 786161 w 2007220"/>
              <a:gd name="connsiteY2" fmla="*/ 110020 h 467124"/>
              <a:gd name="connsiteX3" fmla="*/ 1226634 w 2007220"/>
              <a:gd name="connsiteY3" fmla="*/ 9659 h 467124"/>
              <a:gd name="connsiteX4" fmla="*/ 1438507 w 2007220"/>
              <a:gd name="connsiteY4" fmla="*/ 282864 h 467124"/>
              <a:gd name="connsiteX5" fmla="*/ 2007220 w 2007220"/>
              <a:gd name="connsiteY5" fmla="*/ 466859 h 467124"/>
              <a:gd name="connsiteX0" fmla="*/ 0 w 1957040"/>
              <a:gd name="connsiteY0" fmla="*/ 294819 h 462352"/>
              <a:gd name="connsiteX1" fmla="*/ 379142 w 1957040"/>
              <a:gd name="connsiteY1" fmla="*/ 4887 h 462352"/>
              <a:gd name="connsiteX2" fmla="*/ 735981 w 1957040"/>
              <a:gd name="connsiteY2" fmla="*/ 105248 h 462352"/>
              <a:gd name="connsiteX3" fmla="*/ 1176454 w 1957040"/>
              <a:gd name="connsiteY3" fmla="*/ 4887 h 462352"/>
              <a:gd name="connsiteX4" fmla="*/ 1388327 w 1957040"/>
              <a:gd name="connsiteY4" fmla="*/ 278092 h 462352"/>
              <a:gd name="connsiteX5" fmla="*/ 1957040 w 1957040"/>
              <a:gd name="connsiteY5" fmla="*/ 462087 h 462352"/>
              <a:gd name="connsiteX0" fmla="*/ 0 w 1957040"/>
              <a:gd name="connsiteY0" fmla="*/ 294477 h 462010"/>
              <a:gd name="connsiteX1" fmla="*/ 440474 w 1957040"/>
              <a:gd name="connsiteY1" fmla="*/ 77028 h 462010"/>
              <a:gd name="connsiteX2" fmla="*/ 735981 w 1957040"/>
              <a:gd name="connsiteY2" fmla="*/ 104906 h 462010"/>
              <a:gd name="connsiteX3" fmla="*/ 1176454 w 1957040"/>
              <a:gd name="connsiteY3" fmla="*/ 4545 h 462010"/>
              <a:gd name="connsiteX4" fmla="*/ 1388327 w 1957040"/>
              <a:gd name="connsiteY4" fmla="*/ 277750 h 462010"/>
              <a:gd name="connsiteX5" fmla="*/ 1957040 w 1957040"/>
              <a:gd name="connsiteY5" fmla="*/ 461745 h 462010"/>
              <a:gd name="connsiteX0" fmla="*/ 0 w 1957040"/>
              <a:gd name="connsiteY0" fmla="*/ 293691 h 461224"/>
              <a:gd name="connsiteX1" fmla="*/ 440474 w 1957040"/>
              <a:gd name="connsiteY1" fmla="*/ 76242 h 461224"/>
              <a:gd name="connsiteX2" fmla="*/ 858644 w 1957040"/>
              <a:gd name="connsiteY2" fmla="*/ 115271 h 461224"/>
              <a:gd name="connsiteX3" fmla="*/ 1176454 w 1957040"/>
              <a:gd name="connsiteY3" fmla="*/ 3759 h 461224"/>
              <a:gd name="connsiteX4" fmla="*/ 1388327 w 1957040"/>
              <a:gd name="connsiteY4" fmla="*/ 276964 h 461224"/>
              <a:gd name="connsiteX5" fmla="*/ 1957040 w 1957040"/>
              <a:gd name="connsiteY5" fmla="*/ 460959 h 461224"/>
              <a:gd name="connsiteX0" fmla="*/ 0 w 1957040"/>
              <a:gd name="connsiteY0" fmla="*/ 225057 h 392563"/>
              <a:gd name="connsiteX1" fmla="*/ 440474 w 1957040"/>
              <a:gd name="connsiteY1" fmla="*/ 7608 h 392563"/>
              <a:gd name="connsiteX2" fmla="*/ 858644 w 1957040"/>
              <a:gd name="connsiteY2" fmla="*/ 46637 h 392563"/>
              <a:gd name="connsiteX3" fmla="*/ 1265664 w 1957040"/>
              <a:gd name="connsiteY3" fmla="*/ 18759 h 392563"/>
              <a:gd name="connsiteX4" fmla="*/ 1388327 w 1957040"/>
              <a:gd name="connsiteY4" fmla="*/ 208330 h 392563"/>
              <a:gd name="connsiteX5" fmla="*/ 1957040 w 1957040"/>
              <a:gd name="connsiteY5" fmla="*/ 392325 h 392563"/>
              <a:gd name="connsiteX0" fmla="*/ 0 w 1957040"/>
              <a:gd name="connsiteY0" fmla="*/ 225057 h 392611"/>
              <a:gd name="connsiteX1" fmla="*/ 440474 w 1957040"/>
              <a:gd name="connsiteY1" fmla="*/ 7608 h 392611"/>
              <a:gd name="connsiteX2" fmla="*/ 858644 w 1957040"/>
              <a:gd name="connsiteY2" fmla="*/ 46637 h 392611"/>
              <a:gd name="connsiteX3" fmla="*/ 1265664 w 1957040"/>
              <a:gd name="connsiteY3" fmla="*/ 18759 h 392611"/>
              <a:gd name="connsiteX4" fmla="*/ 1533293 w 1957040"/>
              <a:gd name="connsiteY4" fmla="*/ 230632 h 392611"/>
              <a:gd name="connsiteX5" fmla="*/ 1957040 w 1957040"/>
              <a:gd name="connsiteY5" fmla="*/ 392325 h 392611"/>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16592 h 273925"/>
              <a:gd name="connsiteX1" fmla="*/ 507381 w 1745167"/>
              <a:gd name="connsiteY1" fmla="*/ 82777 h 273925"/>
              <a:gd name="connsiteX2" fmla="*/ 858644 w 1745167"/>
              <a:gd name="connsiteY2" fmla="*/ 38172 h 273925"/>
              <a:gd name="connsiteX3" fmla="*/ 1265664 w 1745167"/>
              <a:gd name="connsiteY3" fmla="*/ 10294 h 273925"/>
              <a:gd name="connsiteX4" fmla="*/ 1533293 w 1745167"/>
              <a:gd name="connsiteY4" fmla="*/ 222167 h 273925"/>
              <a:gd name="connsiteX5" fmla="*/ 1745167 w 1745167"/>
              <a:gd name="connsiteY5" fmla="*/ 272347 h 273925"/>
              <a:gd name="connsiteX0" fmla="*/ 0 w 1745167"/>
              <a:gd name="connsiteY0" fmla="*/ 208463 h 265796"/>
              <a:gd name="connsiteX1" fmla="*/ 507381 w 1745167"/>
              <a:gd name="connsiteY1" fmla="*/ 74648 h 265796"/>
              <a:gd name="connsiteX2" fmla="*/ 903249 w 1745167"/>
              <a:gd name="connsiteY2" fmla="*/ 102526 h 265796"/>
              <a:gd name="connsiteX3" fmla="*/ 1265664 w 1745167"/>
              <a:gd name="connsiteY3" fmla="*/ 2165 h 265796"/>
              <a:gd name="connsiteX4" fmla="*/ 1533293 w 1745167"/>
              <a:gd name="connsiteY4" fmla="*/ 214038 h 265796"/>
              <a:gd name="connsiteX5" fmla="*/ 1745167 w 1745167"/>
              <a:gd name="connsiteY5" fmla="*/ 264218 h 265796"/>
              <a:gd name="connsiteX0" fmla="*/ 0 w 1745167"/>
              <a:gd name="connsiteY0" fmla="*/ 138286 h 194925"/>
              <a:gd name="connsiteX1" fmla="*/ 507381 w 1745167"/>
              <a:gd name="connsiteY1" fmla="*/ 4471 h 194925"/>
              <a:gd name="connsiteX2" fmla="*/ 903249 w 1745167"/>
              <a:gd name="connsiteY2" fmla="*/ 32349 h 194925"/>
              <a:gd name="connsiteX3" fmla="*/ 1354874 w 1745167"/>
              <a:gd name="connsiteY3" fmla="*/ 37925 h 194925"/>
              <a:gd name="connsiteX4" fmla="*/ 1533293 w 1745167"/>
              <a:gd name="connsiteY4" fmla="*/ 143861 h 194925"/>
              <a:gd name="connsiteX5" fmla="*/ 1745167 w 1745167"/>
              <a:gd name="connsiteY5" fmla="*/ 194041 h 194925"/>
              <a:gd name="connsiteX0" fmla="*/ 0 w 2124308"/>
              <a:gd name="connsiteY0" fmla="*/ 138286 h 328072"/>
              <a:gd name="connsiteX1" fmla="*/ 507381 w 2124308"/>
              <a:gd name="connsiteY1" fmla="*/ 4471 h 328072"/>
              <a:gd name="connsiteX2" fmla="*/ 903249 w 2124308"/>
              <a:gd name="connsiteY2" fmla="*/ 32349 h 328072"/>
              <a:gd name="connsiteX3" fmla="*/ 1354874 w 2124308"/>
              <a:gd name="connsiteY3" fmla="*/ 37925 h 328072"/>
              <a:gd name="connsiteX4" fmla="*/ 1533293 w 2124308"/>
              <a:gd name="connsiteY4" fmla="*/ 143861 h 328072"/>
              <a:gd name="connsiteX5" fmla="*/ 2124308 w 2124308"/>
              <a:gd name="connsiteY5" fmla="*/ 327856 h 328072"/>
              <a:gd name="connsiteX0" fmla="*/ 0 w 2124308"/>
              <a:gd name="connsiteY0" fmla="*/ 138286 h 328869"/>
              <a:gd name="connsiteX1" fmla="*/ 507381 w 2124308"/>
              <a:gd name="connsiteY1" fmla="*/ 4471 h 328869"/>
              <a:gd name="connsiteX2" fmla="*/ 903249 w 2124308"/>
              <a:gd name="connsiteY2" fmla="*/ 32349 h 328869"/>
              <a:gd name="connsiteX3" fmla="*/ 1354874 w 2124308"/>
              <a:gd name="connsiteY3" fmla="*/ 37925 h 328869"/>
              <a:gd name="connsiteX4" fmla="*/ 1589049 w 2124308"/>
              <a:gd name="connsiteY4" fmla="*/ 260949 h 328869"/>
              <a:gd name="connsiteX5" fmla="*/ 2124308 w 2124308"/>
              <a:gd name="connsiteY5" fmla="*/ 327856 h 328869"/>
              <a:gd name="connsiteX0" fmla="*/ 0 w 2124308"/>
              <a:gd name="connsiteY0" fmla="*/ 138286 h 328869"/>
              <a:gd name="connsiteX1" fmla="*/ 507381 w 2124308"/>
              <a:gd name="connsiteY1" fmla="*/ 4471 h 328869"/>
              <a:gd name="connsiteX2" fmla="*/ 903249 w 2124308"/>
              <a:gd name="connsiteY2" fmla="*/ 32349 h 328869"/>
              <a:gd name="connsiteX3" fmla="*/ 1237787 w 2124308"/>
              <a:gd name="connsiteY3" fmla="*/ 37925 h 328869"/>
              <a:gd name="connsiteX4" fmla="*/ 1589049 w 2124308"/>
              <a:gd name="connsiteY4" fmla="*/ 260949 h 328869"/>
              <a:gd name="connsiteX5" fmla="*/ 2124308 w 2124308"/>
              <a:gd name="connsiteY5" fmla="*/ 327856 h 32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308" h="328869">
                <a:moveTo>
                  <a:pt x="0" y="138286"/>
                </a:moveTo>
                <a:cubicBezTo>
                  <a:pt x="266234" y="162446"/>
                  <a:pt x="356840" y="22127"/>
                  <a:pt x="507381" y="4471"/>
                </a:cubicBezTo>
                <a:cubicBezTo>
                  <a:pt x="657923" y="-13185"/>
                  <a:pt x="781515" y="26773"/>
                  <a:pt x="903249" y="32349"/>
                </a:cubicBezTo>
                <a:cubicBezTo>
                  <a:pt x="1024983" y="37925"/>
                  <a:pt x="1123487" y="-175"/>
                  <a:pt x="1237787" y="37925"/>
                </a:cubicBezTo>
                <a:cubicBezTo>
                  <a:pt x="1352087" y="76025"/>
                  <a:pt x="1441296" y="212627"/>
                  <a:pt x="1589049" y="260949"/>
                </a:cubicBezTo>
                <a:cubicBezTo>
                  <a:pt x="1736803" y="309271"/>
                  <a:pt x="2030452" y="334361"/>
                  <a:pt x="2124308" y="327856"/>
                </a:cubicBezTo>
              </a:path>
            </a:pathLst>
          </a:custGeom>
          <a:noFill/>
          <a:ln w="76200" cap="flat" cmpd="sng" algn="ctr">
            <a:solidFill>
              <a:srgbClr val="EEECE1">
                <a:lumMod val="50000"/>
                <a:alpha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81" name="Freeform 180"/>
          <p:cNvSpPr/>
          <p:nvPr/>
        </p:nvSpPr>
        <p:spPr>
          <a:xfrm rot="12992967" flipH="1" flipV="1">
            <a:off x="3501165" y="3287254"/>
            <a:ext cx="2246645" cy="223317"/>
          </a:xfrm>
          <a:custGeom>
            <a:avLst/>
            <a:gdLst>
              <a:gd name="connsiteX0" fmla="*/ 0 w 2007220"/>
              <a:gd name="connsiteY0" fmla="*/ 399952 h 467124"/>
              <a:gd name="connsiteX1" fmla="*/ 429322 w 2007220"/>
              <a:gd name="connsiteY1" fmla="*/ 9659 h 467124"/>
              <a:gd name="connsiteX2" fmla="*/ 786161 w 2007220"/>
              <a:gd name="connsiteY2" fmla="*/ 110020 h 467124"/>
              <a:gd name="connsiteX3" fmla="*/ 1226634 w 2007220"/>
              <a:gd name="connsiteY3" fmla="*/ 9659 h 467124"/>
              <a:gd name="connsiteX4" fmla="*/ 1438507 w 2007220"/>
              <a:gd name="connsiteY4" fmla="*/ 282864 h 467124"/>
              <a:gd name="connsiteX5" fmla="*/ 2007220 w 2007220"/>
              <a:gd name="connsiteY5" fmla="*/ 466859 h 467124"/>
              <a:gd name="connsiteX0" fmla="*/ 0 w 1957040"/>
              <a:gd name="connsiteY0" fmla="*/ 294819 h 462352"/>
              <a:gd name="connsiteX1" fmla="*/ 379142 w 1957040"/>
              <a:gd name="connsiteY1" fmla="*/ 4887 h 462352"/>
              <a:gd name="connsiteX2" fmla="*/ 735981 w 1957040"/>
              <a:gd name="connsiteY2" fmla="*/ 105248 h 462352"/>
              <a:gd name="connsiteX3" fmla="*/ 1176454 w 1957040"/>
              <a:gd name="connsiteY3" fmla="*/ 4887 h 462352"/>
              <a:gd name="connsiteX4" fmla="*/ 1388327 w 1957040"/>
              <a:gd name="connsiteY4" fmla="*/ 278092 h 462352"/>
              <a:gd name="connsiteX5" fmla="*/ 1957040 w 1957040"/>
              <a:gd name="connsiteY5" fmla="*/ 462087 h 462352"/>
              <a:gd name="connsiteX0" fmla="*/ 0 w 1957040"/>
              <a:gd name="connsiteY0" fmla="*/ 294477 h 462010"/>
              <a:gd name="connsiteX1" fmla="*/ 440474 w 1957040"/>
              <a:gd name="connsiteY1" fmla="*/ 77028 h 462010"/>
              <a:gd name="connsiteX2" fmla="*/ 735981 w 1957040"/>
              <a:gd name="connsiteY2" fmla="*/ 104906 h 462010"/>
              <a:gd name="connsiteX3" fmla="*/ 1176454 w 1957040"/>
              <a:gd name="connsiteY3" fmla="*/ 4545 h 462010"/>
              <a:gd name="connsiteX4" fmla="*/ 1388327 w 1957040"/>
              <a:gd name="connsiteY4" fmla="*/ 277750 h 462010"/>
              <a:gd name="connsiteX5" fmla="*/ 1957040 w 1957040"/>
              <a:gd name="connsiteY5" fmla="*/ 461745 h 462010"/>
              <a:gd name="connsiteX0" fmla="*/ 0 w 1957040"/>
              <a:gd name="connsiteY0" fmla="*/ 293691 h 461224"/>
              <a:gd name="connsiteX1" fmla="*/ 440474 w 1957040"/>
              <a:gd name="connsiteY1" fmla="*/ 76242 h 461224"/>
              <a:gd name="connsiteX2" fmla="*/ 858644 w 1957040"/>
              <a:gd name="connsiteY2" fmla="*/ 115271 h 461224"/>
              <a:gd name="connsiteX3" fmla="*/ 1176454 w 1957040"/>
              <a:gd name="connsiteY3" fmla="*/ 3759 h 461224"/>
              <a:gd name="connsiteX4" fmla="*/ 1388327 w 1957040"/>
              <a:gd name="connsiteY4" fmla="*/ 276964 h 461224"/>
              <a:gd name="connsiteX5" fmla="*/ 1957040 w 1957040"/>
              <a:gd name="connsiteY5" fmla="*/ 460959 h 461224"/>
              <a:gd name="connsiteX0" fmla="*/ 0 w 1957040"/>
              <a:gd name="connsiteY0" fmla="*/ 225057 h 392563"/>
              <a:gd name="connsiteX1" fmla="*/ 440474 w 1957040"/>
              <a:gd name="connsiteY1" fmla="*/ 7608 h 392563"/>
              <a:gd name="connsiteX2" fmla="*/ 858644 w 1957040"/>
              <a:gd name="connsiteY2" fmla="*/ 46637 h 392563"/>
              <a:gd name="connsiteX3" fmla="*/ 1265664 w 1957040"/>
              <a:gd name="connsiteY3" fmla="*/ 18759 h 392563"/>
              <a:gd name="connsiteX4" fmla="*/ 1388327 w 1957040"/>
              <a:gd name="connsiteY4" fmla="*/ 208330 h 392563"/>
              <a:gd name="connsiteX5" fmla="*/ 1957040 w 1957040"/>
              <a:gd name="connsiteY5" fmla="*/ 392325 h 392563"/>
              <a:gd name="connsiteX0" fmla="*/ 0 w 1957040"/>
              <a:gd name="connsiteY0" fmla="*/ 225057 h 392611"/>
              <a:gd name="connsiteX1" fmla="*/ 440474 w 1957040"/>
              <a:gd name="connsiteY1" fmla="*/ 7608 h 392611"/>
              <a:gd name="connsiteX2" fmla="*/ 858644 w 1957040"/>
              <a:gd name="connsiteY2" fmla="*/ 46637 h 392611"/>
              <a:gd name="connsiteX3" fmla="*/ 1265664 w 1957040"/>
              <a:gd name="connsiteY3" fmla="*/ 18759 h 392611"/>
              <a:gd name="connsiteX4" fmla="*/ 1533293 w 1957040"/>
              <a:gd name="connsiteY4" fmla="*/ 230632 h 392611"/>
              <a:gd name="connsiteX5" fmla="*/ 1957040 w 1957040"/>
              <a:gd name="connsiteY5" fmla="*/ 392325 h 392611"/>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16592 h 273925"/>
              <a:gd name="connsiteX1" fmla="*/ 507381 w 1745167"/>
              <a:gd name="connsiteY1" fmla="*/ 82777 h 273925"/>
              <a:gd name="connsiteX2" fmla="*/ 858644 w 1745167"/>
              <a:gd name="connsiteY2" fmla="*/ 38172 h 273925"/>
              <a:gd name="connsiteX3" fmla="*/ 1265664 w 1745167"/>
              <a:gd name="connsiteY3" fmla="*/ 10294 h 273925"/>
              <a:gd name="connsiteX4" fmla="*/ 1533293 w 1745167"/>
              <a:gd name="connsiteY4" fmla="*/ 222167 h 273925"/>
              <a:gd name="connsiteX5" fmla="*/ 1745167 w 1745167"/>
              <a:gd name="connsiteY5" fmla="*/ 272347 h 273925"/>
              <a:gd name="connsiteX0" fmla="*/ 0 w 1745167"/>
              <a:gd name="connsiteY0" fmla="*/ 208463 h 265796"/>
              <a:gd name="connsiteX1" fmla="*/ 507381 w 1745167"/>
              <a:gd name="connsiteY1" fmla="*/ 74648 h 265796"/>
              <a:gd name="connsiteX2" fmla="*/ 903249 w 1745167"/>
              <a:gd name="connsiteY2" fmla="*/ 102526 h 265796"/>
              <a:gd name="connsiteX3" fmla="*/ 1265664 w 1745167"/>
              <a:gd name="connsiteY3" fmla="*/ 2165 h 265796"/>
              <a:gd name="connsiteX4" fmla="*/ 1533293 w 1745167"/>
              <a:gd name="connsiteY4" fmla="*/ 214038 h 265796"/>
              <a:gd name="connsiteX5" fmla="*/ 1745167 w 1745167"/>
              <a:gd name="connsiteY5" fmla="*/ 264218 h 265796"/>
              <a:gd name="connsiteX0" fmla="*/ 0 w 1745167"/>
              <a:gd name="connsiteY0" fmla="*/ 138286 h 194925"/>
              <a:gd name="connsiteX1" fmla="*/ 507381 w 1745167"/>
              <a:gd name="connsiteY1" fmla="*/ 4471 h 194925"/>
              <a:gd name="connsiteX2" fmla="*/ 903249 w 1745167"/>
              <a:gd name="connsiteY2" fmla="*/ 32349 h 194925"/>
              <a:gd name="connsiteX3" fmla="*/ 1354874 w 1745167"/>
              <a:gd name="connsiteY3" fmla="*/ 37925 h 194925"/>
              <a:gd name="connsiteX4" fmla="*/ 1533293 w 1745167"/>
              <a:gd name="connsiteY4" fmla="*/ 143861 h 194925"/>
              <a:gd name="connsiteX5" fmla="*/ 1745167 w 1745167"/>
              <a:gd name="connsiteY5" fmla="*/ 194041 h 194925"/>
              <a:gd name="connsiteX0" fmla="*/ 0 w 2124308"/>
              <a:gd name="connsiteY0" fmla="*/ 138286 h 328072"/>
              <a:gd name="connsiteX1" fmla="*/ 507381 w 2124308"/>
              <a:gd name="connsiteY1" fmla="*/ 4471 h 328072"/>
              <a:gd name="connsiteX2" fmla="*/ 903249 w 2124308"/>
              <a:gd name="connsiteY2" fmla="*/ 32349 h 328072"/>
              <a:gd name="connsiteX3" fmla="*/ 1354874 w 2124308"/>
              <a:gd name="connsiteY3" fmla="*/ 37925 h 328072"/>
              <a:gd name="connsiteX4" fmla="*/ 1533293 w 2124308"/>
              <a:gd name="connsiteY4" fmla="*/ 143861 h 328072"/>
              <a:gd name="connsiteX5" fmla="*/ 2124308 w 2124308"/>
              <a:gd name="connsiteY5" fmla="*/ 327856 h 328072"/>
              <a:gd name="connsiteX0" fmla="*/ 0 w 2124308"/>
              <a:gd name="connsiteY0" fmla="*/ 138286 h 328869"/>
              <a:gd name="connsiteX1" fmla="*/ 507381 w 2124308"/>
              <a:gd name="connsiteY1" fmla="*/ 4471 h 328869"/>
              <a:gd name="connsiteX2" fmla="*/ 903249 w 2124308"/>
              <a:gd name="connsiteY2" fmla="*/ 32349 h 328869"/>
              <a:gd name="connsiteX3" fmla="*/ 1354874 w 2124308"/>
              <a:gd name="connsiteY3" fmla="*/ 37925 h 328869"/>
              <a:gd name="connsiteX4" fmla="*/ 1589049 w 2124308"/>
              <a:gd name="connsiteY4" fmla="*/ 260949 h 328869"/>
              <a:gd name="connsiteX5" fmla="*/ 2124308 w 2124308"/>
              <a:gd name="connsiteY5" fmla="*/ 327856 h 328869"/>
              <a:gd name="connsiteX0" fmla="*/ 0 w 2124308"/>
              <a:gd name="connsiteY0" fmla="*/ 138286 h 328869"/>
              <a:gd name="connsiteX1" fmla="*/ 507381 w 2124308"/>
              <a:gd name="connsiteY1" fmla="*/ 4471 h 328869"/>
              <a:gd name="connsiteX2" fmla="*/ 903249 w 2124308"/>
              <a:gd name="connsiteY2" fmla="*/ 32349 h 328869"/>
              <a:gd name="connsiteX3" fmla="*/ 1237787 w 2124308"/>
              <a:gd name="connsiteY3" fmla="*/ 37925 h 328869"/>
              <a:gd name="connsiteX4" fmla="*/ 1589049 w 2124308"/>
              <a:gd name="connsiteY4" fmla="*/ 260949 h 328869"/>
              <a:gd name="connsiteX5" fmla="*/ 2124308 w 2124308"/>
              <a:gd name="connsiteY5" fmla="*/ 327856 h 32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308" h="328869">
                <a:moveTo>
                  <a:pt x="0" y="138286"/>
                </a:moveTo>
                <a:cubicBezTo>
                  <a:pt x="266234" y="162446"/>
                  <a:pt x="356840" y="22127"/>
                  <a:pt x="507381" y="4471"/>
                </a:cubicBezTo>
                <a:cubicBezTo>
                  <a:pt x="657923" y="-13185"/>
                  <a:pt x="781515" y="26773"/>
                  <a:pt x="903249" y="32349"/>
                </a:cubicBezTo>
                <a:cubicBezTo>
                  <a:pt x="1024983" y="37925"/>
                  <a:pt x="1123487" y="-175"/>
                  <a:pt x="1237787" y="37925"/>
                </a:cubicBezTo>
                <a:cubicBezTo>
                  <a:pt x="1352087" y="76025"/>
                  <a:pt x="1441296" y="212627"/>
                  <a:pt x="1589049" y="260949"/>
                </a:cubicBezTo>
                <a:cubicBezTo>
                  <a:pt x="1736803" y="309271"/>
                  <a:pt x="2030452" y="334361"/>
                  <a:pt x="2124308" y="327856"/>
                </a:cubicBezTo>
              </a:path>
            </a:pathLst>
          </a:custGeom>
          <a:noFill/>
          <a:ln w="76200" cap="flat" cmpd="sng" algn="ctr">
            <a:solidFill>
              <a:srgbClr val="EEECE1">
                <a:lumMod val="50000"/>
                <a:alpha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nvGrpSpPr>
          <p:cNvPr id="137" name="Group 136"/>
          <p:cNvGrpSpPr/>
          <p:nvPr/>
        </p:nvGrpSpPr>
        <p:grpSpPr>
          <a:xfrm rot="21035554">
            <a:off x="7068438" y="112327"/>
            <a:ext cx="657502" cy="2995445"/>
            <a:chOff x="3863752" y="2492897"/>
            <a:chExt cx="1454689" cy="3065181"/>
          </a:xfrm>
        </p:grpSpPr>
        <p:pic>
          <p:nvPicPr>
            <p:cNvPr id="138" name="Picture 2" descr="200+ Free River &amp; Bridge Vectors - Pixabay"/>
            <p:cNvPicPr>
              <a:picLocks noChangeAspect="1" noChangeArrowheads="1"/>
            </p:cNvPicPr>
            <p:nvPr/>
          </p:nvPicPr>
          <p:blipFill rotWithShape="1">
            <a:blip r:embed="rId4">
              <a:extLst>
                <a:ext uri="{28A0092B-C50C-407E-A947-70E740481C1C}">
                  <a14:useLocalDpi xmlns:a14="http://schemas.microsoft.com/office/drawing/2010/main" val="0"/>
                </a:ext>
              </a:extLst>
            </a:blip>
            <a:srcRect t="4447" b="13283"/>
            <a:stretch/>
          </p:blipFill>
          <p:spPr bwMode="auto">
            <a:xfrm>
              <a:off x="3863752" y="2492897"/>
              <a:ext cx="936104" cy="1764197"/>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200+ Free River &amp; Bridge Vectors - Pixabay"/>
            <p:cNvPicPr>
              <a:picLocks noChangeAspect="1" noChangeArrowheads="1"/>
            </p:cNvPicPr>
            <p:nvPr/>
          </p:nvPicPr>
          <p:blipFill rotWithShape="1">
            <a:blip r:embed="rId4">
              <a:extLst>
                <a:ext uri="{28A0092B-C50C-407E-A947-70E740481C1C}">
                  <a14:useLocalDpi xmlns:a14="http://schemas.microsoft.com/office/drawing/2010/main" val="0"/>
                </a:ext>
              </a:extLst>
            </a:blip>
            <a:srcRect l="-8225" t="13873" r="-33607" b="13283"/>
            <a:stretch/>
          </p:blipFill>
          <p:spPr bwMode="auto">
            <a:xfrm rot="10800000">
              <a:off x="3990747" y="3996019"/>
              <a:ext cx="1327694" cy="1562059"/>
            </a:xfrm>
            <a:prstGeom prst="rect">
              <a:avLst/>
            </a:prstGeom>
            <a:noFill/>
            <a:extLst>
              <a:ext uri="{909E8E84-426E-40DD-AFC4-6F175D3DCCD1}">
                <a14:hiddenFill xmlns:a14="http://schemas.microsoft.com/office/drawing/2010/main">
                  <a:solidFill>
                    <a:srgbClr val="FFFFFF"/>
                  </a:solidFill>
                </a14:hiddenFill>
              </a:ext>
            </a:extLst>
          </p:spPr>
        </p:pic>
      </p:grpSp>
      <p:sp>
        <p:nvSpPr>
          <p:cNvPr id="179" name="Freeform 178"/>
          <p:cNvSpPr/>
          <p:nvPr/>
        </p:nvSpPr>
        <p:spPr>
          <a:xfrm rot="19635555" flipH="1" flipV="1">
            <a:off x="3402754" y="1819452"/>
            <a:ext cx="2075505" cy="201187"/>
          </a:xfrm>
          <a:custGeom>
            <a:avLst/>
            <a:gdLst>
              <a:gd name="connsiteX0" fmla="*/ 0 w 2007220"/>
              <a:gd name="connsiteY0" fmla="*/ 399952 h 467124"/>
              <a:gd name="connsiteX1" fmla="*/ 429322 w 2007220"/>
              <a:gd name="connsiteY1" fmla="*/ 9659 h 467124"/>
              <a:gd name="connsiteX2" fmla="*/ 786161 w 2007220"/>
              <a:gd name="connsiteY2" fmla="*/ 110020 h 467124"/>
              <a:gd name="connsiteX3" fmla="*/ 1226634 w 2007220"/>
              <a:gd name="connsiteY3" fmla="*/ 9659 h 467124"/>
              <a:gd name="connsiteX4" fmla="*/ 1438507 w 2007220"/>
              <a:gd name="connsiteY4" fmla="*/ 282864 h 467124"/>
              <a:gd name="connsiteX5" fmla="*/ 2007220 w 2007220"/>
              <a:gd name="connsiteY5" fmla="*/ 466859 h 467124"/>
              <a:gd name="connsiteX0" fmla="*/ 0 w 1957040"/>
              <a:gd name="connsiteY0" fmla="*/ 294819 h 462352"/>
              <a:gd name="connsiteX1" fmla="*/ 379142 w 1957040"/>
              <a:gd name="connsiteY1" fmla="*/ 4887 h 462352"/>
              <a:gd name="connsiteX2" fmla="*/ 735981 w 1957040"/>
              <a:gd name="connsiteY2" fmla="*/ 105248 h 462352"/>
              <a:gd name="connsiteX3" fmla="*/ 1176454 w 1957040"/>
              <a:gd name="connsiteY3" fmla="*/ 4887 h 462352"/>
              <a:gd name="connsiteX4" fmla="*/ 1388327 w 1957040"/>
              <a:gd name="connsiteY4" fmla="*/ 278092 h 462352"/>
              <a:gd name="connsiteX5" fmla="*/ 1957040 w 1957040"/>
              <a:gd name="connsiteY5" fmla="*/ 462087 h 462352"/>
              <a:gd name="connsiteX0" fmla="*/ 0 w 1957040"/>
              <a:gd name="connsiteY0" fmla="*/ 294477 h 462010"/>
              <a:gd name="connsiteX1" fmla="*/ 440474 w 1957040"/>
              <a:gd name="connsiteY1" fmla="*/ 77028 h 462010"/>
              <a:gd name="connsiteX2" fmla="*/ 735981 w 1957040"/>
              <a:gd name="connsiteY2" fmla="*/ 104906 h 462010"/>
              <a:gd name="connsiteX3" fmla="*/ 1176454 w 1957040"/>
              <a:gd name="connsiteY3" fmla="*/ 4545 h 462010"/>
              <a:gd name="connsiteX4" fmla="*/ 1388327 w 1957040"/>
              <a:gd name="connsiteY4" fmla="*/ 277750 h 462010"/>
              <a:gd name="connsiteX5" fmla="*/ 1957040 w 1957040"/>
              <a:gd name="connsiteY5" fmla="*/ 461745 h 462010"/>
              <a:gd name="connsiteX0" fmla="*/ 0 w 1957040"/>
              <a:gd name="connsiteY0" fmla="*/ 293691 h 461224"/>
              <a:gd name="connsiteX1" fmla="*/ 440474 w 1957040"/>
              <a:gd name="connsiteY1" fmla="*/ 76242 h 461224"/>
              <a:gd name="connsiteX2" fmla="*/ 858644 w 1957040"/>
              <a:gd name="connsiteY2" fmla="*/ 115271 h 461224"/>
              <a:gd name="connsiteX3" fmla="*/ 1176454 w 1957040"/>
              <a:gd name="connsiteY3" fmla="*/ 3759 h 461224"/>
              <a:gd name="connsiteX4" fmla="*/ 1388327 w 1957040"/>
              <a:gd name="connsiteY4" fmla="*/ 276964 h 461224"/>
              <a:gd name="connsiteX5" fmla="*/ 1957040 w 1957040"/>
              <a:gd name="connsiteY5" fmla="*/ 460959 h 461224"/>
              <a:gd name="connsiteX0" fmla="*/ 0 w 1957040"/>
              <a:gd name="connsiteY0" fmla="*/ 225057 h 392563"/>
              <a:gd name="connsiteX1" fmla="*/ 440474 w 1957040"/>
              <a:gd name="connsiteY1" fmla="*/ 7608 h 392563"/>
              <a:gd name="connsiteX2" fmla="*/ 858644 w 1957040"/>
              <a:gd name="connsiteY2" fmla="*/ 46637 h 392563"/>
              <a:gd name="connsiteX3" fmla="*/ 1265664 w 1957040"/>
              <a:gd name="connsiteY3" fmla="*/ 18759 h 392563"/>
              <a:gd name="connsiteX4" fmla="*/ 1388327 w 1957040"/>
              <a:gd name="connsiteY4" fmla="*/ 208330 h 392563"/>
              <a:gd name="connsiteX5" fmla="*/ 1957040 w 1957040"/>
              <a:gd name="connsiteY5" fmla="*/ 392325 h 392563"/>
              <a:gd name="connsiteX0" fmla="*/ 0 w 1957040"/>
              <a:gd name="connsiteY0" fmla="*/ 225057 h 392611"/>
              <a:gd name="connsiteX1" fmla="*/ 440474 w 1957040"/>
              <a:gd name="connsiteY1" fmla="*/ 7608 h 392611"/>
              <a:gd name="connsiteX2" fmla="*/ 858644 w 1957040"/>
              <a:gd name="connsiteY2" fmla="*/ 46637 h 392611"/>
              <a:gd name="connsiteX3" fmla="*/ 1265664 w 1957040"/>
              <a:gd name="connsiteY3" fmla="*/ 18759 h 392611"/>
              <a:gd name="connsiteX4" fmla="*/ 1533293 w 1957040"/>
              <a:gd name="connsiteY4" fmla="*/ 230632 h 392611"/>
              <a:gd name="connsiteX5" fmla="*/ 1957040 w 1957040"/>
              <a:gd name="connsiteY5" fmla="*/ 392325 h 392611"/>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16592 h 273925"/>
              <a:gd name="connsiteX1" fmla="*/ 507381 w 1745167"/>
              <a:gd name="connsiteY1" fmla="*/ 82777 h 273925"/>
              <a:gd name="connsiteX2" fmla="*/ 858644 w 1745167"/>
              <a:gd name="connsiteY2" fmla="*/ 38172 h 273925"/>
              <a:gd name="connsiteX3" fmla="*/ 1265664 w 1745167"/>
              <a:gd name="connsiteY3" fmla="*/ 10294 h 273925"/>
              <a:gd name="connsiteX4" fmla="*/ 1533293 w 1745167"/>
              <a:gd name="connsiteY4" fmla="*/ 222167 h 273925"/>
              <a:gd name="connsiteX5" fmla="*/ 1745167 w 1745167"/>
              <a:gd name="connsiteY5" fmla="*/ 272347 h 273925"/>
              <a:gd name="connsiteX0" fmla="*/ 0 w 1745167"/>
              <a:gd name="connsiteY0" fmla="*/ 208463 h 265796"/>
              <a:gd name="connsiteX1" fmla="*/ 507381 w 1745167"/>
              <a:gd name="connsiteY1" fmla="*/ 74648 h 265796"/>
              <a:gd name="connsiteX2" fmla="*/ 903249 w 1745167"/>
              <a:gd name="connsiteY2" fmla="*/ 102526 h 265796"/>
              <a:gd name="connsiteX3" fmla="*/ 1265664 w 1745167"/>
              <a:gd name="connsiteY3" fmla="*/ 2165 h 265796"/>
              <a:gd name="connsiteX4" fmla="*/ 1533293 w 1745167"/>
              <a:gd name="connsiteY4" fmla="*/ 214038 h 265796"/>
              <a:gd name="connsiteX5" fmla="*/ 1745167 w 1745167"/>
              <a:gd name="connsiteY5" fmla="*/ 264218 h 265796"/>
              <a:gd name="connsiteX0" fmla="*/ 0 w 1745167"/>
              <a:gd name="connsiteY0" fmla="*/ 138286 h 194925"/>
              <a:gd name="connsiteX1" fmla="*/ 507381 w 1745167"/>
              <a:gd name="connsiteY1" fmla="*/ 4471 h 194925"/>
              <a:gd name="connsiteX2" fmla="*/ 903249 w 1745167"/>
              <a:gd name="connsiteY2" fmla="*/ 32349 h 194925"/>
              <a:gd name="connsiteX3" fmla="*/ 1354874 w 1745167"/>
              <a:gd name="connsiteY3" fmla="*/ 37925 h 194925"/>
              <a:gd name="connsiteX4" fmla="*/ 1533293 w 1745167"/>
              <a:gd name="connsiteY4" fmla="*/ 143861 h 194925"/>
              <a:gd name="connsiteX5" fmla="*/ 1745167 w 1745167"/>
              <a:gd name="connsiteY5" fmla="*/ 194041 h 194925"/>
              <a:gd name="connsiteX0" fmla="*/ 0 w 2124308"/>
              <a:gd name="connsiteY0" fmla="*/ 138286 h 328072"/>
              <a:gd name="connsiteX1" fmla="*/ 507381 w 2124308"/>
              <a:gd name="connsiteY1" fmla="*/ 4471 h 328072"/>
              <a:gd name="connsiteX2" fmla="*/ 903249 w 2124308"/>
              <a:gd name="connsiteY2" fmla="*/ 32349 h 328072"/>
              <a:gd name="connsiteX3" fmla="*/ 1354874 w 2124308"/>
              <a:gd name="connsiteY3" fmla="*/ 37925 h 328072"/>
              <a:gd name="connsiteX4" fmla="*/ 1533293 w 2124308"/>
              <a:gd name="connsiteY4" fmla="*/ 143861 h 328072"/>
              <a:gd name="connsiteX5" fmla="*/ 2124308 w 2124308"/>
              <a:gd name="connsiteY5" fmla="*/ 327856 h 328072"/>
              <a:gd name="connsiteX0" fmla="*/ 0 w 2124308"/>
              <a:gd name="connsiteY0" fmla="*/ 138286 h 328869"/>
              <a:gd name="connsiteX1" fmla="*/ 507381 w 2124308"/>
              <a:gd name="connsiteY1" fmla="*/ 4471 h 328869"/>
              <a:gd name="connsiteX2" fmla="*/ 903249 w 2124308"/>
              <a:gd name="connsiteY2" fmla="*/ 32349 h 328869"/>
              <a:gd name="connsiteX3" fmla="*/ 1354874 w 2124308"/>
              <a:gd name="connsiteY3" fmla="*/ 37925 h 328869"/>
              <a:gd name="connsiteX4" fmla="*/ 1589049 w 2124308"/>
              <a:gd name="connsiteY4" fmla="*/ 260949 h 328869"/>
              <a:gd name="connsiteX5" fmla="*/ 2124308 w 2124308"/>
              <a:gd name="connsiteY5" fmla="*/ 327856 h 328869"/>
              <a:gd name="connsiteX0" fmla="*/ 0 w 2124308"/>
              <a:gd name="connsiteY0" fmla="*/ 138286 h 328869"/>
              <a:gd name="connsiteX1" fmla="*/ 507381 w 2124308"/>
              <a:gd name="connsiteY1" fmla="*/ 4471 h 328869"/>
              <a:gd name="connsiteX2" fmla="*/ 903249 w 2124308"/>
              <a:gd name="connsiteY2" fmla="*/ 32349 h 328869"/>
              <a:gd name="connsiteX3" fmla="*/ 1237787 w 2124308"/>
              <a:gd name="connsiteY3" fmla="*/ 37925 h 328869"/>
              <a:gd name="connsiteX4" fmla="*/ 1589049 w 2124308"/>
              <a:gd name="connsiteY4" fmla="*/ 260949 h 328869"/>
              <a:gd name="connsiteX5" fmla="*/ 2124308 w 2124308"/>
              <a:gd name="connsiteY5" fmla="*/ 327856 h 32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308" h="328869">
                <a:moveTo>
                  <a:pt x="0" y="138286"/>
                </a:moveTo>
                <a:cubicBezTo>
                  <a:pt x="266234" y="162446"/>
                  <a:pt x="356840" y="22127"/>
                  <a:pt x="507381" y="4471"/>
                </a:cubicBezTo>
                <a:cubicBezTo>
                  <a:pt x="657923" y="-13185"/>
                  <a:pt x="781515" y="26773"/>
                  <a:pt x="903249" y="32349"/>
                </a:cubicBezTo>
                <a:cubicBezTo>
                  <a:pt x="1024983" y="37925"/>
                  <a:pt x="1123487" y="-175"/>
                  <a:pt x="1237787" y="37925"/>
                </a:cubicBezTo>
                <a:cubicBezTo>
                  <a:pt x="1352087" y="76025"/>
                  <a:pt x="1441296" y="212627"/>
                  <a:pt x="1589049" y="260949"/>
                </a:cubicBezTo>
                <a:cubicBezTo>
                  <a:pt x="1736803" y="309271"/>
                  <a:pt x="2030452" y="334361"/>
                  <a:pt x="2124308" y="327856"/>
                </a:cubicBezTo>
              </a:path>
            </a:pathLst>
          </a:custGeom>
          <a:noFill/>
          <a:ln w="76200" cap="flat" cmpd="sng" algn="ctr">
            <a:solidFill>
              <a:srgbClr val="EEECE1">
                <a:lumMod val="50000"/>
                <a:alpha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80" name="Freeform 179"/>
          <p:cNvSpPr/>
          <p:nvPr/>
        </p:nvSpPr>
        <p:spPr>
          <a:xfrm rot="21305142" flipH="1" flipV="1">
            <a:off x="1223543" y="2604426"/>
            <a:ext cx="2144757" cy="168278"/>
          </a:xfrm>
          <a:custGeom>
            <a:avLst/>
            <a:gdLst>
              <a:gd name="connsiteX0" fmla="*/ 0 w 2007220"/>
              <a:gd name="connsiteY0" fmla="*/ 399952 h 467124"/>
              <a:gd name="connsiteX1" fmla="*/ 429322 w 2007220"/>
              <a:gd name="connsiteY1" fmla="*/ 9659 h 467124"/>
              <a:gd name="connsiteX2" fmla="*/ 786161 w 2007220"/>
              <a:gd name="connsiteY2" fmla="*/ 110020 h 467124"/>
              <a:gd name="connsiteX3" fmla="*/ 1226634 w 2007220"/>
              <a:gd name="connsiteY3" fmla="*/ 9659 h 467124"/>
              <a:gd name="connsiteX4" fmla="*/ 1438507 w 2007220"/>
              <a:gd name="connsiteY4" fmla="*/ 282864 h 467124"/>
              <a:gd name="connsiteX5" fmla="*/ 2007220 w 2007220"/>
              <a:gd name="connsiteY5" fmla="*/ 466859 h 467124"/>
              <a:gd name="connsiteX0" fmla="*/ 0 w 1957040"/>
              <a:gd name="connsiteY0" fmla="*/ 294819 h 462352"/>
              <a:gd name="connsiteX1" fmla="*/ 379142 w 1957040"/>
              <a:gd name="connsiteY1" fmla="*/ 4887 h 462352"/>
              <a:gd name="connsiteX2" fmla="*/ 735981 w 1957040"/>
              <a:gd name="connsiteY2" fmla="*/ 105248 h 462352"/>
              <a:gd name="connsiteX3" fmla="*/ 1176454 w 1957040"/>
              <a:gd name="connsiteY3" fmla="*/ 4887 h 462352"/>
              <a:gd name="connsiteX4" fmla="*/ 1388327 w 1957040"/>
              <a:gd name="connsiteY4" fmla="*/ 278092 h 462352"/>
              <a:gd name="connsiteX5" fmla="*/ 1957040 w 1957040"/>
              <a:gd name="connsiteY5" fmla="*/ 462087 h 462352"/>
              <a:gd name="connsiteX0" fmla="*/ 0 w 1957040"/>
              <a:gd name="connsiteY0" fmla="*/ 294477 h 462010"/>
              <a:gd name="connsiteX1" fmla="*/ 440474 w 1957040"/>
              <a:gd name="connsiteY1" fmla="*/ 77028 h 462010"/>
              <a:gd name="connsiteX2" fmla="*/ 735981 w 1957040"/>
              <a:gd name="connsiteY2" fmla="*/ 104906 h 462010"/>
              <a:gd name="connsiteX3" fmla="*/ 1176454 w 1957040"/>
              <a:gd name="connsiteY3" fmla="*/ 4545 h 462010"/>
              <a:gd name="connsiteX4" fmla="*/ 1388327 w 1957040"/>
              <a:gd name="connsiteY4" fmla="*/ 277750 h 462010"/>
              <a:gd name="connsiteX5" fmla="*/ 1957040 w 1957040"/>
              <a:gd name="connsiteY5" fmla="*/ 461745 h 462010"/>
              <a:gd name="connsiteX0" fmla="*/ 0 w 1957040"/>
              <a:gd name="connsiteY0" fmla="*/ 293691 h 461224"/>
              <a:gd name="connsiteX1" fmla="*/ 440474 w 1957040"/>
              <a:gd name="connsiteY1" fmla="*/ 76242 h 461224"/>
              <a:gd name="connsiteX2" fmla="*/ 858644 w 1957040"/>
              <a:gd name="connsiteY2" fmla="*/ 115271 h 461224"/>
              <a:gd name="connsiteX3" fmla="*/ 1176454 w 1957040"/>
              <a:gd name="connsiteY3" fmla="*/ 3759 h 461224"/>
              <a:gd name="connsiteX4" fmla="*/ 1388327 w 1957040"/>
              <a:gd name="connsiteY4" fmla="*/ 276964 h 461224"/>
              <a:gd name="connsiteX5" fmla="*/ 1957040 w 1957040"/>
              <a:gd name="connsiteY5" fmla="*/ 460959 h 461224"/>
              <a:gd name="connsiteX0" fmla="*/ 0 w 1957040"/>
              <a:gd name="connsiteY0" fmla="*/ 225057 h 392563"/>
              <a:gd name="connsiteX1" fmla="*/ 440474 w 1957040"/>
              <a:gd name="connsiteY1" fmla="*/ 7608 h 392563"/>
              <a:gd name="connsiteX2" fmla="*/ 858644 w 1957040"/>
              <a:gd name="connsiteY2" fmla="*/ 46637 h 392563"/>
              <a:gd name="connsiteX3" fmla="*/ 1265664 w 1957040"/>
              <a:gd name="connsiteY3" fmla="*/ 18759 h 392563"/>
              <a:gd name="connsiteX4" fmla="*/ 1388327 w 1957040"/>
              <a:gd name="connsiteY4" fmla="*/ 208330 h 392563"/>
              <a:gd name="connsiteX5" fmla="*/ 1957040 w 1957040"/>
              <a:gd name="connsiteY5" fmla="*/ 392325 h 392563"/>
              <a:gd name="connsiteX0" fmla="*/ 0 w 1957040"/>
              <a:gd name="connsiteY0" fmla="*/ 225057 h 392611"/>
              <a:gd name="connsiteX1" fmla="*/ 440474 w 1957040"/>
              <a:gd name="connsiteY1" fmla="*/ 7608 h 392611"/>
              <a:gd name="connsiteX2" fmla="*/ 858644 w 1957040"/>
              <a:gd name="connsiteY2" fmla="*/ 46637 h 392611"/>
              <a:gd name="connsiteX3" fmla="*/ 1265664 w 1957040"/>
              <a:gd name="connsiteY3" fmla="*/ 18759 h 392611"/>
              <a:gd name="connsiteX4" fmla="*/ 1533293 w 1957040"/>
              <a:gd name="connsiteY4" fmla="*/ 230632 h 392611"/>
              <a:gd name="connsiteX5" fmla="*/ 1957040 w 1957040"/>
              <a:gd name="connsiteY5" fmla="*/ 392325 h 392611"/>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16592 h 273925"/>
              <a:gd name="connsiteX1" fmla="*/ 507381 w 1745167"/>
              <a:gd name="connsiteY1" fmla="*/ 82777 h 273925"/>
              <a:gd name="connsiteX2" fmla="*/ 858644 w 1745167"/>
              <a:gd name="connsiteY2" fmla="*/ 38172 h 273925"/>
              <a:gd name="connsiteX3" fmla="*/ 1265664 w 1745167"/>
              <a:gd name="connsiteY3" fmla="*/ 10294 h 273925"/>
              <a:gd name="connsiteX4" fmla="*/ 1533293 w 1745167"/>
              <a:gd name="connsiteY4" fmla="*/ 222167 h 273925"/>
              <a:gd name="connsiteX5" fmla="*/ 1745167 w 1745167"/>
              <a:gd name="connsiteY5" fmla="*/ 272347 h 273925"/>
              <a:gd name="connsiteX0" fmla="*/ 0 w 1745167"/>
              <a:gd name="connsiteY0" fmla="*/ 208463 h 265796"/>
              <a:gd name="connsiteX1" fmla="*/ 507381 w 1745167"/>
              <a:gd name="connsiteY1" fmla="*/ 74648 h 265796"/>
              <a:gd name="connsiteX2" fmla="*/ 903249 w 1745167"/>
              <a:gd name="connsiteY2" fmla="*/ 102526 h 265796"/>
              <a:gd name="connsiteX3" fmla="*/ 1265664 w 1745167"/>
              <a:gd name="connsiteY3" fmla="*/ 2165 h 265796"/>
              <a:gd name="connsiteX4" fmla="*/ 1533293 w 1745167"/>
              <a:gd name="connsiteY4" fmla="*/ 214038 h 265796"/>
              <a:gd name="connsiteX5" fmla="*/ 1745167 w 1745167"/>
              <a:gd name="connsiteY5" fmla="*/ 264218 h 265796"/>
              <a:gd name="connsiteX0" fmla="*/ 0 w 1745167"/>
              <a:gd name="connsiteY0" fmla="*/ 138286 h 194925"/>
              <a:gd name="connsiteX1" fmla="*/ 507381 w 1745167"/>
              <a:gd name="connsiteY1" fmla="*/ 4471 h 194925"/>
              <a:gd name="connsiteX2" fmla="*/ 903249 w 1745167"/>
              <a:gd name="connsiteY2" fmla="*/ 32349 h 194925"/>
              <a:gd name="connsiteX3" fmla="*/ 1354874 w 1745167"/>
              <a:gd name="connsiteY3" fmla="*/ 37925 h 194925"/>
              <a:gd name="connsiteX4" fmla="*/ 1533293 w 1745167"/>
              <a:gd name="connsiteY4" fmla="*/ 143861 h 194925"/>
              <a:gd name="connsiteX5" fmla="*/ 1745167 w 1745167"/>
              <a:gd name="connsiteY5" fmla="*/ 194041 h 194925"/>
              <a:gd name="connsiteX0" fmla="*/ 0 w 2124308"/>
              <a:gd name="connsiteY0" fmla="*/ 138286 h 328072"/>
              <a:gd name="connsiteX1" fmla="*/ 507381 w 2124308"/>
              <a:gd name="connsiteY1" fmla="*/ 4471 h 328072"/>
              <a:gd name="connsiteX2" fmla="*/ 903249 w 2124308"/>
              <a:gd name="connsiteY2" fmla="*/ 32349 h 328072"/>
              <a:gd name="connsiteX3" fmla="*/ 1354874 w 2124308"/>
              <a:gd name="connsiteY3" fmla="*/ 37925 h 328072"/>
              <a:gd name="connsiteX4" fmla="*/ 1533293 w 2124308"/>
              <a:gd name="connsiteY4" fmla="*/ 143861 h 328072"/>
              <a:gd name="connsiteX5" fmla="*/ 2124308 w 2124308"/>
              <a:gd name="connsiteY5" fmla="*/ 327856 h 328072"/>
              <a:gd name="connsiteX0" fmla="*/ 0 w 2124308"/>
              <a:gd name="connsiteY0" fmla="*/ 138286 h 328869"/>
              <a:gd name="connsiteX1" fmla="*/ 507381 w 2124308"/>
              <a:gd name="connsiteY1" fmla="*/ 4471 h 328869"/>
              <a:gd name="connsiteX2" fmla="*/ 903249 w 2124308"/>
              <a:gd name="connsiteY2" fmla="*/ 32349 h 328869"/>
              <a:gd name="connsiteX3" fmla="*/ 1354874 w 2124308"/>
              <a:gd name="connsiteY3" fmla="*/ 37925 h 328869"/>
              <a:gd name="connsiteX4" fmla="*/ 1589049 w 2124308"/>
              <a:gd name="connsiteY4" fmla="*/ 260949 h 328869"/>
              <a:gd name="connsiteX5" fmla="*/ 2124308 w 2124308"/>
              <a:gd name="connsiteY5" fmla="*/ 327856 h 328869"/>
              <a:gd name="connsiteX0" fmla="*/ 0 w 2124308"/>
              <a:gd name="connsiteY0" fmla="*/ 138286 h 328869"/>
              <a:gd name="connsiteX1" fmla="*/ 507381 w 2124308"/>
              <a:gd name="connsiteY1" fmla="*/ 4471 h 328869"/>
              <a:gd name="connsiteX2" fmla="*/ 903249 w 2124308"/>
              <a:gd name="connsiteY2" fmla="*/ 32349 h 328869"/>
              <a:gd name="connsiteX3" fmla="*/ 1237787 w 2124308"/>
              <a:gd name="connsiteY3" fmla="*/ 37925 h 328869"/>
              <a:gd name="connsiteX4" fmla="*/ 1589049 w 2124308"/>
              <a:gd name="connsiteY4" fmla="*/ 260949 h 328869"/>
              <a:gd name="connsiteX5" fmla="*/ 2124308 w 2124308"/>
              <a:gd name="connsiteY5" fmla="*/ 327856 h 32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308" h="328869">
                <a:moveTo>
                  <a:pt x="0" y="138286"/>
                </a:moveTo>
                <a:cubicBezTo>
                  <a:pt x="266234" y="162446"/>
                  <a:pt x="356840" y="22127"/>
                  <a:pt x="507381" y="4471"/>
                </a:cubicBezTo>
                <a:cubicBezTo>
                  <a:pt x="657923" y="-13185"/>
                  <a:pt x="781515" y="26773"/>
                  <a:pt x="903249" y="32349"/>
                </a:cubicBezTo>
                <a:cubicBezTo>
                  <a:pt x="1024983" y="37925"/>
                  <a:pt x="1123487" y="-175"/>
                  <a:pt x="1237787" y="37925"/>
                </a:cubicBezTo>
                <a:cubicBezTo>
                  <a:pt x="1352087" y="76025"/>
                  <a:pt x="1441296" y="212627"/>
                  <a:pt x="1589049" y="260949"/>
                </a:cubicBezTo>
                <a:cubicBezTo>
                  <a:pt x="1736803" y="309271"/>
                  <a:pt x="2030452" y="334361"/>
                  <a:pt x="2124308" y="327856"/>
                </a:cubicBezTo>
              </a:path>
            </a:pathLst>
          </a:custGeom>
          <a:noFill/>
          <a:ln w="76200" cap="flat" cmpd="sng" algn="ctr">
            <a:solidFill>
              <a:srgbClr val="EEECE1">
                <a:lumMod val="50000"/>
                <a:alpha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cxnSp>
        <p:nvCxnSpPr>
          <p:cNvPr id="44" name="Straight Connector 43"/>
          <p:cNvCxnSpPr/>
          <p:nvPr/>
        </p:nvCxnSpPr>
        <p:spPr>
          <a:xfrm flipH="1">
            <a:off x="8197858" y="174403"/>
            <a:ext cx="14960" cy="613858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rotWithShape="1">
          <a:blip r:embed="rId5">
            <a:duotone>
              <a:prstClr val="black"/>
              <a:srgbClr val="0070C0">
                <a:tint val="45000"/>
                <a:satMod val="400000"/>
              </a:srgbClr>
            </a:duotone>
            <a:extLst/>
          </a:blip>
          <a:srcRect b="18167"/>
          <a:stretch/>
        </p:blipFill>
        <p:spPr>
          <a:xfrm>
            <a:off x="2776182" y="1910462"/>
            <a:ext cx="1616713" cy="1289480"/>
          </a:xfrm>
          <a:prstGeom prst="rect">
            <a:avLst/>
          </a:prstGeom>
        </p:spPr>
      </p:pic>
      <p:pic>
        <p:nvPicPr>
          <p:cNvPr id="77" name="Picture 76"/>
          <p:cNvPicPr>
            <a:picLocks noChangeAspect="1"/>
          </p:cNvPicPr>
          <p:nvPr/>
        </p:nvPicPr>
        <p:blipFill>
          <a:blip r:embed="rId6">
            <a:duotone>
              <a:prstClr val="black"/>
              <a:srgbClr val="0070C0">
                <a:tint val="45000"/>
                <a:satMod val="400000"/>
              </a:srgbClr>
            </a:duotone>
            <a:extLst>
              <a:ext uri="{BEBA8EAE-BF5A-486C-A8C5-ECC9F3942E4B}">
                <a14:imgProps xmlns:a14="http://schemas.microsoft.com/office/drawing/2010/main">
                  <a14:imgLayer r:embed="rId7">
                    <a14:imgEffect>
                      <a14:backgroundRemoval t="3461" b="98675" l="0" r="100000">
                        <a14:foregroundMark x1="47300" y1="36230" x2="50350" y2="40501"/>
                        <a14:foregroundMark x1="70300" y1="86377" x2="73350" y2="83726"/>
                        <a14:foregroundMark x1="42300" y1="13328" x2="45000" y2="13476"/>
                        <a14:foregroundMark x1="40000" y1="14580" x2="43050" y2="10457"/>
                      </a14:backgroundRemoval>
                    </a14:imgEffect>
                  </a14:imgLayer>
                </a14:imgProps>
              </a:ext>
            </a:extLst>
          </a:blip>
          <a:stretch>
            <a:fillRect/>
          </a:stretch>
        </p:blipFill>
        <p:spPr>
          <a:xfrm>
            <a:off x="14716" y="1804529"/>
            <a:ext cx="1655433" cy="1666486"/>
          </a:xfrm>
          <a:prstGeom prst="rect">
            <a:avLst/>
          </a:prstGeom>
        </p:spPr>
      </p:pic>
      <p:cxnSp>
        <p:nvCxnSpPr>
          <p:cNvPr id="79" name="Straight Arrow Connector 78"/>
          <p:cNvCxnSpPr/>
          <p:nvPr/>
        </p:nvCxnSpPr>
        <p:spPr>
          <a:xfrm>
            <a:off x="949691" y="2295931"/>
            <a:ext cx="1866969"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448342" y="2023028"/>
            <a:ext cx="987973" cy="184666"/>
          </a:xfrm>
          <a:prstGeom prst="rect">
            <a:avLst/>
          </a:prstGeom>
          <a:noFill/>
        </p:spPr>
        <p:txBody>
          <a:bodyPr wrap="square" lIns="0" tIns="0" rIns="0" bIns="0" rtlCol="0">
            <a:spAutoFit/>
          </a:bodyPr>
          <a:lstStyle/>
          <a:p>
            <a:pPr algn="ctr"/>
            <a:r>
              <a:rPr lang="en-GB" sz="1200" b="1" dirty="0" smtClean="0"/>
              <a:t>50-150km</a:t>
            </a:r>
          </a:p>
        </p:txBody>
      </p:sp>
      <p:cxnSp>
        <p:nvCxnSpPr>
          <p:cNvPr id="81" name="Straight Arrow Connector 80"/>
          <p:cNvCxnSpPr/>
          <p:nvPr/>
        </p:nvCxnSpPr>
        <p:spPr>
          <a:xfrm>
            <a:off x="5575625" y="1419754"/>
            <a:ext cx="505987" cy="28279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501785" y="1373699"/>
            <a:ext cx="987973" cy="184666"/>
          </a:xfrm>
          <a:prstGeom prst="rect">
            <a:avLst/>
          </a:prstGeom>
          <a:noFill/>
        </p:spPr>
        <p:txBody>
          <a:bodyPr wrap="square" lIns="0" tIns="0" rIns="0" bIns="0" rtlCol="0">
            <a:spAutoFit/>
          </a:bodyPr>
          <a:lstStyle/>
          <a:p>
            <a:pPr algn="ctr"/>
            <a:r>
              <a:rPr lang="en-GB" sz="1200" b="1" dirty="0" smtClean="0"/>
              <a:t>1-3km</a:t>
            </a:r>
          </a:p>
        </p:txBody>
      </p:sp>
      <p:sp>
        <p:nvSpPr>
          <p:cNvPr id="91" name="TextBox 90"/>
          <p:cNvSpPr txBox="1"/>
          <p:nvPr/>
        </p:nvSpPr>
        <p:spPr>
          <a:xfrm>
            <a:off x="-11799" y="3444615"/>
            <a:ext cx="1667688" cy="184666"/>
          </a:xfrm>
          <a:prstGeom prst="rect">
            <a:avLst/>
          </a:prstGeom>
          <a:noFill/>
        </p:spPr>
        <p:txBody>
          <a:bodyPr wrap="square" lIns="0" tIns="0" rIns="0" bIns="0" rtlCol="0">
            <a:spAutoFit/>
          </a:bodyPr>
          <a:lstStyle/>
          <a:p>
            <a:pPr algn="ctr"/>
            <a:r>
              <a:rPr lang="en-GB" sz="1200" b="1" dirty="0" smtClean="0"/>
              <a:t>Division Support Group</a:t>
            </a:r>
          </a:p>
        </p:txBody>
      </p:sp>
      <p:sp>
        <p:nvSpPr>
          <p:cNvPr id="92" name="TextBox 91"/>
          <p:cNvSpPr txBox="1"/>
          <p:nvPr/>
        </p:nvSpPr>
        <p:spPr>
          <a:xfrm>
            <a:off x="2379298" y="3314247"/>
            <a:ext cx="2299094" cy="369332"/>
          </a:xfrm>
          <a:prstGeom prst="rect">
            <a:avLst/>
          </a:prstGeom>
          <a:noFill/>
        </p:spPr>
        <p:txBody>
          <a:bodyPr wrap="square" lIns="0" tIns="0" rIns="0" bIns="0" rtlCol="0">
            <a:spAutoFit/>
          </a:bodyPr>
          <a:lstStyle/>
          <a:p>
            <a:pPr algn="ctr"/>
            <a:r>
              <a:rPr lang="en-GB" sz="1200" b="1" dirty="0" smtClean="0"/>
              <a:t>Brigade Support Group</a:t>
            </a:r>
          </a:p>
          <a:p>
            <a:pPr algn="ctr"/>
            <a:endParaRPr lang="en-GB" sz="1200" b="1" dirty="0" smtClean="0"/>
          </a:p>
        </p:txBody>
      </p:sp>
      <p:sp>
        <p:nvSpPr>
          <p:cNvPr id="90" name="TextBox 89"/>
          <p:cNvSpPr txBox="1"/>
          <p:nvPr/>
        </p:nvSpPr>
        <p:spPr>
          <a:xfrm>
            <a:off x="5034477" y="4406877"/>
            <a:ext cx="993280" cy="184666"/>
          </a:xfrm>
          <a:prstGeom prst="rect">
            <a:avLst/>
          </a:prstGeom>
          <a:noFill/>
        </p:spPr>
        <p:txBody>
          <a:bodyPr wrap="square" lIns="0" tIns="0" rIns="0" bIns="0" rtlCol="0">
            <a:spAutoFit/>
          </a:bodyPr>
          <a:lstStyle/>
          <a:p>
            <a:pPr algn="ctr"/>
            <a:r>
              <a:rPr lang="en-GB" sz="1200" b="1" dirty="0" smtClean="0"/>
              <a:t>BG Tac  HQ</a:t>
            </a:r>
          </a:p>
        </p:txBody>
      </p:sp>
      <p:sp>
        <p:nvSpPr>
          <p:cNvPr id="95" name="TextBox 94"/>
          <p:cNvSpPr txBox="1"/>
          <p:nvPr/>
        </p:nvSpPr>
        <p:spPr>
          <a:xfrm>
            <a:off x="6637213" y="4325012"/>
            <a:ext cx="993280" cy="184666"/>
          </a:xfrm>
          <a:prstGeom prst="rect">
            <a:avLst/>
          </a:prstGeom>
          <a:noFill/>
        </p:spPr>
        <p:txBody>
          <a:bodyPr wrap="square" lIns="0" tIns="0" rIns="0" bIns="0" rtlCol="0">
            <a:spAutoFit/>
          </a:bodyPr>
          <a:lstStyle/>
          <a:p>
            <a:pPr algn="ctr"/>
            <a:r>
              <a:rPr lang="en-GB" sz="1200" b="1" dirty="0" smtClean="0"/>
              <a:t>Company Group</a:t>
            </a:r>
          </a:p>
        </p:txBody>
      </p:sp>
      <p:sp>
        <p:nvSpPr>
          <p:cNvPr id="97" name="TextBox 96"/>
          <p:cNvSpPr txBox="1"/>
          <p:nvPr/>
        </p:nvSpPr>
        <p:spPr>
          <a:xfrm>
            <a:off x="5927614" y="3845349"/>
            <a:ext cx="993280" cy="184666"/>
          </a:xfrm>
          <a:prstGeom prst="rect">
            <a:avLst/>
          </a:prstGeom>
          <a:noFill/>
        </p:spPr>
        <p:txBody>
          <a:bodyPr wrap="square" lIns="0" tIns="0" rIns="0" bIns="0" rtlCol="0">
            <a:spAutoFit/>
          </a:bodyPr>
          <a:lstStyle/>
          <a:p>
            <a:pPr algn="ctr"/>
            <a:r>
              <a:rPr lang="en-GB" sz="1200" b="1" dirty="0" smtClean="0"/>
              <a:t>1-3 km</a:t>
            </a:r>
          </a:p>
        </p:txBody>
      </p:sp>
      <p:cxnSp>
        <p:nvCxnSpPr>
          <p:cNvPr id="98" name="Straight Arrow Connector 97"/>
          <p:cNvCxnSpPr/>
          <p:nvPr/>
        </p:nvCxnSpPr>
        <p:spPr>
          <a:xfrm>
            <a:off x="4114446" y="3100709"/>
            <a:ext cx="899883" cy="92930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931218" y="3606134"/>
            <a:ext cx="993280" cy="184666"/>
          </a:xfrm>
          <a:prstGeom prst="rect">
            <a:avLst/>
          </a:prstGeom>
          <a:noFill/>
        </p:spPr>
        <p:txBody>
          <a:bodyPr wrap="square" lIns="0" tIns="0" rIns="0" bIns="0" rtlCol="0">
            <a:spAutoFit/>
          </a:bodyPr>
          <a:lstStyle/>
          <a:p>
            <a:pPr algn="ctr"/>
            <a:r>
              <a:rPr lang="en-GB" sz="1200" b="1" dirty="0" smtClean="0"/>
              <a:t>10-20km</a:t>
            </a:r>
          </a:p>
        </p:txBody>
      </p:sp>
      <p:grpSp>
        <p:nvGrpSpPr>
          <p:cNvPr id="157" name="Group 156"/>
          <p:cNvGrpSpPr/>
          <p:nvPr/>
        </p:nvGrpSpPr>
        <p:grpSpPr>
          <a:xfrm>
            <a:off x="6904890" y="651113"/>
            <a:ext cx="449386" cy="418841"/>
            <a:chOff x="5012550" y="2912070"/>
            <a:chExt cx="323705" cy="303429"/>
          </a:xfrm>
        </p:grpSpPr>
        <p:pic>
          <p:nvPicPr>
            <p:cNvPr id="159"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BEBA8EAE-BF5A-486C-A8C5-ECC9F3942E4B}">
                  <a14:imgProps xmlns:a14="http://schemas.microsoft.com/office/drawing/2010/main">
                    <a14:imgLayer r:embed="rId9">
                      <a14:imgEffect>
                        <a14:backgroundRemoval t="32209" b="62730" l="56950" r="71950"/>
                      </a14:imgEffect>
                    </a14:imgLayer>
                  </a14:imgProps>
                </a:ext>
                <a:ext uri="{28A0092B-C50C-407E-A947-70E740481C1C}">
                  <a14:useLocalDpi xmlns:a14="http://schemas.microsoft.com/office/drawing/2010/main" val="0"/>
                </a:ext>
              </a:extLst>
            </a:blip>
            <a:srcRect l="57032" t="32079" r="27730" b="37246"/>
            <a:stretch/>
          </p:blipFill>
          <p:spPr bwMode="auto">
            <a:xfrm>
              <a:off x="5012550" y="2912070"/>
              <a:ext cx="210400" cy="272248"/>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5165305" y="2917323"/>
              <a:ext cx="170950" cy="298176"/>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TextBox 109"/>
          <p:cNvSpPr txBox="1"/>
          <p:nvPr/>
        </p:nvSpPr>
        <p:spPr>
          <a:xfrm>
            <a:off x="7293178" y="299252"/>
            <a:ext cx="993280" cy="184666"/>
          </a:xfrm>
          <a:prstGeom prst="rect">
            <a:avLst/>
          </a:prstGeom>
          <a:noFill/>
        </p:spPr>
        <p:txBody>
          <a:bodyPr wrap="square" lIns="0" tIns="0" rIns="0" bIns="0" rtlCol="0">
            <a:spAutoFit/>
          </a:bodyPr>
          <a:lstStyle/>
          <a:p>
            <a:pPr algn="ctr"/>
            <a:r>
              <a:rPr lang="en-GB" sz="1200" b="1" dirty="0" smtClean="0"/>
              <a:t>FEBA</a:t>
            </a:r>
          </a:p>
        </p:txBody>
      </p:sp>
      <p:sp>
        <p:nvSpPr>
          <p:cNvPr id="111" name="TextBox 110"/>
          <p:cNvSpPr txBox="1"/>
          <p:nvPr/>
        </p:nvSpPr>
        <p:spPr>
          <a:xfrm>
            <a:off x="9780134" y="1622038"/>
            <a:ext cx="993280" cy="553998"/>
          </a:xfrm>
          <a:prstGeom prst="rect">
            <a:avLst/>
          </a:prstGeom>
          <a:noFill/>
        </p:spPr>
        <p:txBody>
          <a:bodyPr wrap="square" lIns="0" tIns="0" rIns="0" bIns="0" rtlCol="0">
            <a:spAutoFit/>
          </a:bodyPr>
          <a:lstStyle/>
          <a:p>
            <a:pPr algn="ctr"/>
            <a:r>
              <a:rPr lang="en-GB" sz="1200" b="1" dirty="0" smtClean="0"/>
              <a:t>Lead Elements of Enemy Regiment</a:t>
            </a:r>
          </a:p>
        </p:txBody>
      </p:sp>
      <p:grpSp>
        <p:nvGrpSpPr>
          <p:cNvPr id="124" name="Group 123"/>
          <p:cNvGrpSpPr/>
          <p:nvPr/>
        </p:nvGrpSpPr>
        <p:grpSpPr>
          <a:xfrm>
            <a:off x="7575349" y="923680"/>
            <a:ext cx="707900" cy="602613"/>
            <a:chOff x="4752269" y="2842358"/>
            <a:chExt cx="583986" cy="517868"/>
          </a:xfrm>
        </p:grpSpPr>
        <p:pic>
          <p:nvPicPr>
            <p:cNvPr id="125"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4841721" y="3062050"/>
              <a:ext cx="392968" cy="29817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BEBA8EAE-BF5A-486C-A8C5-ECC9F3942E4B}">
                  <a14:imgProps xmlns:a14="http://schemas.microsoft.com/office/drawing/2010/main">
                    <a14:imgLayer r:embed="rId9">
                      <a14:imgEffect>
                        <a14:backgroundRemoval t="32209" b="62730" l="56950" r="71950"/>
                      </a14:imgEffect>
                    </a14:imgLayer>
                  </a14:imgProps>
                </a:ext>
                <a:ext uri="{28A0092B-C50C-407E-A947-70E740481C1C}">
                  <a14:useLocalDpi xmlns:a14="http://schemas.microsoft.com/office/drawing/2010/main" val="0"/>
                </a:ext>
              </a:extLst>
            </a:blip>
            <a:srcRect l="57032" t="32079" r="27730" b="37246"/>
            <a:stretch/>
          </p:blipFill>
          <p:spPr bwMode="auto">
            <a:xfrm>
              <a:off x="5033433" y="2842358"/>
              <a:ext cx="210400" cy="27224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5165305" y="2917323"/>
              <a:ext cx="170950" cy="298176"/>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Army Vehicle Images | Free Vectors, Stock Photos &amp; PSD"/>
            <p:cNvPicPr>
              <a:picLocks noChangeAspect="1" noChangeArrowheads="1"/>
            </p:cNvPicPr>
            <p:nvPr/>
          </p:nvPicPr>
          <p:blipFill rotWithShape="1">
            <a:blip r:embed="rId13" cstate="print">
              <a:duotone>
                <a:prstClr val="black"/>
                <a:srgbClr val="0070C0">
                  <a:tint val="45000"/>
                  <a:satMod val="400000"/>
                </a:srgbClr>
              </a:duotone>
              <a:extLst>
                <a:ext uri="{BEBA8EAE-BF5A-486C-A8C5-ECC9F3942E4B}">
                  <a14:imgProps xmlns:a14="http://schemas.microsoft.com/office/drawing/2010/main">
                    <a14:imgLayer r:embed="rId14">
                      <a14:imgEffect>
                        <a14:backgroundRemoval t="30752" b="64264" l="43650" r="54250"/>
                      </a14:imgEffect>
                    </a14:imgLayer>
                  </a14:imgProps>
                </a:ext>
                <a:ext uri="{28A0092B-C50C-407E-A947-70E740481C1C}">
                  <a14:useLocalDpi xmlns:a14="http://schemas.microsoft.com/office/drawing/2010/main" val="0"/>
                </a:ext>
              </a:extLst>
            </a:blip>
            <a:srcRect l="43699" t="30619" r="45825" b="35784"/>
            <a:stretch/>
          </p:blipFill>
          <p:spPr bwMode="auto">
            <a:xfrm>
              <a:off x="4752269" y="2974921"/>
              <a:ext cx="144650" cy="298176"/>
            </a:xfrm>
            <a:prstGeom prst="rect">
              <a:avLst/>
            </a:prstGeom>
            <a:noFill/>
            <a:extLst>
              <a:ext uri="{909E8E84-426E-40DD-AFC4-6F175D3DCCD1}">
                <a14:hiddenFill xmlns:a14="http://schemas.microsoft.com/office/drawing/2010/main">
                  <a:solidFill>
                    <a:srgbClr val="FFFFFF"/>
                  </a:solidFill>
                </a14:hiddenFill>
              </a:ext>
            </a:extLst>
          </p:spPr>
        </p:pic>
      </p:grpSp>
      <p:sp>
        <p:nvSpPr>
          <p:cNvPr id="135" name="TextBox 134"/>
          <p:cNvSpPr txBox="1"/>
          <p:nvPr/>
        </p:nvSpPr>
        <p:spPr>
          <a:xfrm>
            <a:off x="5967488" y="2136027"/>
            <a:ext cx="860562" cy="184666"/>
          </a:xfrm>
          <a:prstGeom prst="rect">
            <a:avLst/>
          </a:prstGeom>
          <a:noFill/>
        </p:spPr>
        <p:txBody>
          <a:bodyPr wrap="square" lIns="0" tIns="0" rIns="0" bIns="0" rtlCol="0">
            <a:spAutoFit/>
          </a:bodyPr>
          <a:lstStyle/>
          <a:p>
            <a:pPr algn="ctr"/>
            <a:r>
              <a:rPr lang="en-GB" sz="1200" b="1" dirty="0" smtClean="0"/>
              <a:t>Coy </a:t>
            </a:r>
            <a:r>
              <a:rPr lang="en-GB" sz="1200" b="1" dirty="0" err="1" smtClean="0"/>
              <a:t>Gp</a:t>
            </a:r>
            <a:endParaRPr lang="en-GB" sz="1200" b="1" dirty="0" smtClean="0"/>
          </a:p>
        </p:txBody>
      </p:sp>
      <p:sp>
        <p:nvSpPr>
          <p:cNvPr id="144" name="Freeform 143"/>
          <p:cNvSpPr/>
          <p:nvPr/>
        </p:nvSpPr>
        <p:spPr>
          <a:xfrm>
            <a:off x="7574591" y="1104492"/>
            <a:ext cx="2688883" cy="350918"/>
          </a:xfrm>
          <a:custGeom>
            <a:avLst/>
            <a:gdLst>
              <a:gd name="connsiteX0" fmla="*/ 0 w 2007220"/>
              <a:gd name="connsiteY0" fmla="*/ 399952 h 467124"/>
              <a:gd name="connsiteX1" fmla="*/ 429322 w 2007220"/>
              <a:gd name="connsiteY1" fmla="*/ 9659 h 467124"/>
              <a:gd name="connsiteX2" fmla="*/ 786161 w 2007220"/>
              <a:gd name="connsiteY2" fmla="*/ 110020 h 467124"/>
              <a:gd name="connsiteX3" fmla="*/ 1226634 w 2007220"/>
              <a:gd name="connsiteY3" fmla="*/ 9659 h 467124"/>
              <a:gd name="connsiteX4" fmla="*/ 1438507 w 2007220"/>
              <a:gd name="connsiteY4" fmla="*/ 282864 h 467124"/>
              <a:gd name="connsiteX5" fmla="*/ 2007220 w 2007220"/>
              <a:gd name="connsiteY5" fmla="*/ 466859 h 467124"/>
              <a:gd name="connsiteX0" fmla="*/ 0 w 1957040"/>
              <a:gd name="connsiteY0" fmla="*/ 294819 h 462352"/>
              <a:gd name="connsiteX1" fmla="*/ 379142 w 1957040"/>
              <a:gd name="connsiteY1" fmla="*/ 4887 h 462352"/>
              <a:gd name="connsiteX2" fmla="*/ 735981 w 1957040"/>
              <a:gd name="connsiteY2" fmla="*/ 105248 h 462352"/>
              <a:gd name="connsiteX3" fmla="*/ 1176454 w 1957040"/>
              <a:gd name="connsiteY3" fmla="*/ 4887 h 462352"/>
              <a:gd name="connsiteX4" fmla="*/ 1388327 w 1957040"/>
              <a:gd name="connsiteY4" fmla="*/ 278092 h 462352"/>
              <a:gd name="connsiteX5" fmla="*/ 1957040 w 1957040"/>
              <a:gd name="connsiteY5" fmla="*/ 462087 h 462352"/>
              <a:gd name="connsiteX0" fmla="*/ 0 w 1957040"/>
              <a:gd name="connsiteY0" fmla="*/ 294477 h 462010"/>
              <a:gd name="connsiteX1" fmla="*/ 440474 w 1957040"/>
              <a:gd name="connsiteY1" fmla="*/ 77028 h 462010"/>
              <a:gd name="connsiteX2" fmla="*/ 735981 w 1957040"/>
              <a:gd name="connsiteY2" fmla="*/ 104906 h 462010"/>
              <a:gd name="connsiteX3" fmla="*/ 1176454 w 1957040"/>
              <a:gd name="connsiteY3" fmla="*/ 4545 h 462010"/>
              <a:gd name="connsiteX4" fmla="*/ 1388327 w 1957040"/>
              <a:gd name="connsiteY4" fmla="*/ 277750 h 462010"/>
              <a:gd name="connsiteX5" fmla="*/ 1957040 w 1957040"/>
              <a:gd name="connsiteY5" fmla="*/ 461745 h 462010"/>
              <a:gd name="connsiteX0" fmla="*/ 0 w 1957040"/>
              <a:gd name="connsiteY0" fmla="*/ 293691 h 461224"/>
              <a:gd name="connsiteX1" fmla="*/ 440474 w 1957040"/>
              <a:gd name="connsiteY1" fmla="*/ 76242 h 461224"/>
              <a:gd name="connsiteX2" fmla="*/ 858644 w 1957040"/>
              <a:gd name="connsiteY2" fmla="*/ 115271 h 461224"/>
              <a:gd name="connsiteX3" fmla="*/ 1176454 w 1957040"/>
              <a:gd name="connsiteY3" fmla="*/ 3759 h 461224"/>
              <a:gd name="connsiteX4" fmla="*/ 1388327 w 1957040"/>
              <a:gd name="connsiteY4" fmla="*/ 276964 h 461224"/>
              <a:gd name="connsiteX5" fmla="*/ 1957040 w 1957040"/>
              <a:gd name="connsiteY5" fmla="*/ 460959 h 461224"/>
              <a:gd name="connsiteX0" fmla="*/ 0 w 1957040"/>
              <a:gd name="connsiteY0" fmla="*/ 225057 h 392563"/>
              <a:gd name="connsiteX1" fmla="*/ 440474 w 1957040"/>
              <a:gd name="connsiteY1" fmla="*/ 7608 h 392563"/>
              <a:gd name="connsiteX2" fmla="*/ 858644 w 1957040"/>
              <a:gd name="connsiteY2" fmla="*/ 46637 h 392563"/>
              <a:gd name="connsiteX3" fmla="*/ 1265664 w 1957040"/>
              <a:gd name="connsiteY3" fmla="*/ 18759 h 392563"/>
              <a:gd name="connsiteX4" fmla="*/ 1388327 w 1957040"/>
              <a:gd name="connsiteY4" fmla="*/ 208330 h 392563"/>
              <a:gd name="connsiteX5" fmla="*/ 1957040 w 1957040"/>
              <a:gd name="connsiteY5" fmla="*/ 392325 h 392563"/>
              <a:gd name="connsiteX0" fmla="*/ 0 w 1957040"/>
              <a:gd name="connsiteY0" fmla="*/ 225057 h 392611"/>
              <a:gd name="connsiteX1" fmla="*/ 440474 w 1957040"/>
              <a:gd name="connsiteY1" fmla="*/ 7608 h 392611"/>
              <a:gd name="connsiteX2" fmla="*/ 858644 w 1957040"/>
              <a:gd name="connsiteY2" fmla="*/ 46637 h 392611"/>
              <a:gd name="connsiteX3" fmla="*/ 1265664 w 1957040"/>
              <a:gd name="connsiteY3" fmla="*/ 18759 h 392611"/>
              <a:gd name="connsiteX4" fmla="*/ 1533293 w 1957040"/>
              <a:gd name="connsiteY4" fmla="*/ 230632 h 392611"/>
              <a:gd name="connsiteX5" fmla="*/ 1957040 w 1957040"/>
              <a:gd name="connsiteY5" fmla="*/ 392325 h 392611"/>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16592 h 273925"/>
              <a:gd name="connsiteX1" fmla="*/ 507381 w 1745167"/>
              <a:gd name="connsiteY1" fmla="*/ 82777 h 273925"/>
              <a:gd name="connsiteX2" fmla="*/ 858644 w 1745167"/>
              <a:gd name="connsiteY2" fmla="*/ 38172 h 273925"/>
              <a:gd name="connsiteX3" fmla="*/ 1265664 w 1745167"/>
              <a:gd name="connsiteY3" fmla="*/ 10294 h 273925"/>
              <a:gd name="connsiteX4" fmla="*/ 1533293 w 1745167"/>
              <a:gd name="connsiteY4" fmla="*/ 222167 h 273925"/>
              <a:gd name="connsiteX5" fmla="*/ 1745167 w 1745167"/>
              <a:gd name="connsiteY5" fmla="*/ 272347 h 273925"/>
              <a:gd name="connsiteX0" fmla="*/ 0 w 1745167"/>
              <a:gd name="connsiteY0" fmla="*/ 208463 h 265796"/>
              <a:gd name="connsiteX1" fmla="*/ 507381 w 1745167"/>
              <a:gd name="connsiteY1" fmla="*/ 74648 h 265796"/>
              <a:gd name="connsiteX2" fmla="*/ 903249 w 1745167"/>
              <a:gd name="connsiteY2" fmla="*/ 102526 h 265796"/>
              <a:gd name="connsiteX3" fmla="*/ 1265664 w 1745167"/>
              <a:gd name="connsiteY3" fmla="*/ 2165 h 265796"/>
              <a:gd name="connsiteX4" fmla="*/ 1533293 w 1745167"/>
              <a:gd name="connsiteY4" fmla="*/ 214038 h 265796"/>
              <a:gd name="connsiteX5" fmla="*/ 1745167 w 1745167"/>
              <a:gd name="connsiteY5" fmla="*/ 264218 h 265796"/>
              <a:gd name="connsiteX0" fmla="*/ 0 w 1745167"/>
              <a:gd name="connsiteY0" fmla="*/ 138286 h 194925"/>
              <a:gd name="connsiteX1" fmla="*/ 507381 w 1745167"/>
              <a:gd name="connsiteY1" fmla="*/ 4471 h 194925"/>
              <a:gd name="connsiteX2" fmla="*/ 903249 w 1745167"/>
              <a:gd name="connsiteY2" fmla="*/ 32349 h 194925"/>
              <a:gd name="connsiteX3" fmla="*/ 1354874 w 1745167"/>
              <a:gd name="connsiteY3" fmla="*/ 37925 h 194925"/>
              <a:gd name="connsiteX4" fmla="*/ 1533293 w 1745167"/>
              <a:gd name="connsiteY4" fmla="*/ 143861 h 194925"/>
              <a:gd name="connsiteX5" fmla="*/ 1745167 w 1745167"/>
              <a:gd name="connsiteY5" fmla="*/ 194041 h 194925"/>
              <a:gd name="connsiteX0" fmla="*/ 0 w 2124308"/>
              <a:gd name="connsiteY0" fmla="*/ 138286 h 328072"/>
              <a:gd name="connsiteX1" fmla="*/ 507381 w 2124308"/>
              <a:gd name="connsiteY1" fmla="*/ 4471 h 328072"/>
              <a:gd name="connsiteX2" fmla="*/ 903249 w 2124308"/>
              <a:gd name="connsiteY2" fmla="*/ 32349 h 328072"/>
              <a:gd name="connsiteX3" fmla="*/ 1354874 w 2124308"/>
              <a:gd name="connsiteY3" fmla="*/ 37925 h 328072"/>
              <a:gd name="connsiteX4" fmla="*/ 1533293 w 2124308"/>
              <a:gd name="connsiteY4" fmla="*/ 143861 h 328072"/>
              <a:gd name="connsiteX5" fmla="*/ 2124308 w 2124308"/>
              <a:gd name="connsiteY5" fmla="*/ 327856 h 328072"/>
              <a:gd name="connsiteX0" fmla="*/ 0 w 2124308"/>
              <a:gd name="connsiteY0" fmla="*/ 138286 h 328869"/>
              <a:gd name="connsiteX1" fmla="*/ 507381 w 2124308"/>
              <a:gd name="connsiteY1" fmla="*/ 4471 h 328869"/>
              <a:gd name="connsiteX2" fmla="*/ 903249 w 2124308"/>
              <a:gd name="connsiteY2" fmla="*/ 32349 h 328869"/>
              <a:gd name="connsiteX3" fmla="*/ 1354874 w 2124308"/>
              <a:gd name="connsiteY3" fmla="*/ 37925 h 328869"/>
              <a:gd name="connsiteX4" fmla="*/ 1589049 w 2124308"/>
              <a:gd name="connsiteY4" fmla="*/ 260949 h 328869"/>
              <a:gd name="connsiteX5" fmla="*/ 2124308 w 2124308"/>
              <a:gd name="connsiteY5" fmla="*/ 327856 h 328869"/>
              <a:gd name="connsiteX0" fmla="*/ 0 w 2124308"/>
              <a:gd name="connsiteY0" fmla="*/ 138286 h 328869"/>
              <a:gd name="connsiteX1" fmla="*/ 507381 w 2124308"/>
              <a:gd name="connsiteY1" fmla="*/ 4471 h 328869"/>
              <a:gd name="connsiteX2" fmla="*/ 903249 w 2124308"/>
              <a:gd name="connsiteY2" fmla="*/ 32349 h 328869"/>
              <a:gd name="connsiteX3" fmla="*/ 1237787 w 2124308"/>
              <a:gd name="connsiteY3" fmla="*/ 37925 h 328869"/>
              <a:gd name="connsiteX4" fmla="*/ 1589049 w 2124308"/>
              <a:gd name="connsiteY4" fmla="*/ 260949 h 328869"/>
              <a:gd name="connsiteX5" fmla="*/ 2124308 w 2124308"/>
              <a:gd name="connsiteY5" fmla="*/ 327856 h 32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308" h="328869">
                <a:moveTo>
                  <a:pt x="0" y="138286"/>
                </a:moveTo>
                <a:cubicBezTo>
                  <a:pt x="266234" y="162446"/>
                  <a:pt x="356840" y="22127"/>
                  <a:pt x="507381" y="4471"/>
                </a:cubicBezTo>
                <a:cubicBezTo>
                  <a:pt x="657923" y="-13185"/>
                  <a:pt x="781515" y="26773"/>
                  <a:pt x="903249" y="32349"/>
                </a:cubicBezTo>
                <a:cubicBezTo>
                  <a:pt x="1024983" y="37925"/>
                  <a:pt x="1123487" y="-175"/>
                  <a:pt x="1237787" y="37925"/>
                </a:cubicBezTo>
                <a:cubicBezTo>
                  <a:pt x="1352087" y="76025"/>
                  <a:pt x="1441296" y="212627"/>
                  <a:pt x="1589049" y="260949"/>
                </a:cubicBezTo>
                <a:cubicBezTo>
                  <a:pt x="1736803" y="309271"/>
                  <a:pt x="2030452" y="334361"/>
                  <a:pt x="2124308" y="327856"/>
                </a:cubicBezTo>
              </a:path>
            </a:pathLst>
          </a:custGeom>
          <a:noFill/>
          <a:ln w="76200" cap="flat" cmpd="sng" algn="ctr">
            <a:solidFill>
              <a:srgbClr val="EEECE1">
                <a:lumMod val="50000"/>
                <a:alpha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45" name="Freeform 144"/>
          <p:cNvSpPr/>
          <p:nvPr/>
        </p:nvSpPr>
        <p:spPr>
          <a:xfrm rot="10800000">
            <a:off x="5567896" y="1145893"/>
            <a:ext cx="1172299" cy="122068"/>
          </a:xfrm>
          <a:custGeom>
            <a:avLst/>
            <a:gdLst>
              <a:gd name="connsiteX0" fmla="*/ 0 w 2007220"/>
              <a:gd name="connsiteY0" fmla="*/ 399952 h 467124"/>
              <a:gd name="connsiteX1" fmla="*/ 429322 w 2007220"/>
              <a:gd name="connsiteY1" fmla="*/ 9659 h 467124"/>
              <a:gd name="connsiteX2" fmla="*/ 786161 w 2007220"/>
              <a:gd name="connsiteY2" fmla="*/ 110020 h 467124"/>
              <a:gd name="connsiteX3" fmla="*/ 1226634 w 2007220"/>
              <a:gd name="connsiteY3" fmla="*/ 9659 h 467124"/>
              <a:gd name="connsiteX4" fmla="*/ 1438507 w 2007220"/>
              <a:gd name="connsiteY4" fmla="*/ 282864 h 467124"/>
              <a:gd name="connsiteX5" fmla="*/ 2007220 w 2007220"/>
              <a:gd name="connsiteY5" fmla="*/ 466859 h 467124"/>
              <a:gd name="connsiteX0" fmla="*/ 0 w 1957040"/>
              <a:gd name="connsiteY0" fmla="*/ 294819 h 462352"/>
              <a:gd name="connsiteX1" fmla="*/ 379142 w 1957040"/>
              <a:gd name="connsiteY1" fmla="*/ 4887 h 462352"/>
              <a:gd name="connsiteX2" fmla="*/ 735981 w 1957040"/>
              <a:gd name="connsiteY2" fmla="*/ 105248 h 462352"/>
              <a:gd name="connsiteX3" fmla="*/ 1176454 w 1957040"/>
              <a:gd name="connsiteY3" fmla="*/ 4887 h 462352"/>
              <a:gd name="connsiteX4" fmla="*/ 1388327 w 1957040"/>
              <a:gd name="connsiteY4" fmla="*/ 278092 h 462352"/>
              <a:gd name="connsiteX5" fmla="*/ 1957040 w 1957040"/>
              <a:gd name="connsiteY5" fmla="*/ 462087 h 462352"/>
              <a:gd name="connsiteX0" fmla="*/ 0 w 1957040"/>
              <a:gd name="connsiteY0" fmla="*/ 294477 h 462010"/>
              <a:gd name="connsiteX1" fmla="*/ 440474 w 1957040"/>
              <a:gd name="connsiteY1" fmla="*/ 77028 h 462010"/>
              <a:gd name="connsiteX2" fmla="*/ 735981 w 1957040"/>
              <a:gd name="connsiteY2" fmla="*/ 104906 h 462010"/>
              <a:gd name="connsiteX3" fmla="*/ 1176454 w 1957040"/>
              <a:gd name="connsiteY3" fmla="*/ 4545 h 462010"/>
              <a:gd name="connsiteX4" fmla="*/ 1388327 w 1957040"/>
              <a:gd name="connsiteY4" fmla="*/ 277750 h 462010"/>
              <a:gd name="connsiteX5" fmla="*/ 1957040 w 1957040"/>
              <a:gd name="connsiteY5" fmla="*/ 461745 h 462010"/>
              <a:gd name="connsiteX0" fmla="*/ 0 w 1957040"/>
              <a:gd name="connsiteY0" fmla="*/ 293691 h 461224"/>
              <a:gd name="connsiteX1" fmla="*/ 440474 w 1957040"/>
              <a:gd name="connsiteY1" fmla="*/ 76242 h 461224"/>
              <a:gd name="connsiteX2" fmla="*/ 858644 w 1957040"/>
              <a:gd name="connsiteY2" fmla="*/ 115271 h 461224"/>
              <a:gd name="connsiteX3" fmla="*/ 1176454 w 1957040"/>
              <a:gd name="connsiteY3" fmla="*/ 3759 h 461224"/>
              <a:gd name="connsiteX4" fmla="*/ 1388327 w 1957040"/>
              <a:gd name="connsiteY4" fmla="*/ 276964 h 461224"/>
              <a:gd name="connsiteX5" fmla="*/ 1957040 w 1957040"/>
              <a:gd name="connsiteY5" fmla="*/ 460959 h 461224"/>
              <a:gd name="connsiteX0" fmla="*/ 0 w 1957040"/>
              <a:gd name="connsiteY0" fmla="*/ 225057 h 392563"/>
              <a:gd name="connsiteX1" fmla="*/ 440474 w 1957040"/>
              <a:gd name="connsiteY1" fmla="*/ 7608 h 392563"/>
              <a:gd name="connsiteX2" fmla="*/ 858644 w 1957040"/>
              <a:gd name="connsiteY2" fmla="*/ 46637 h 392563"/>
              <a:gd name="connsiteX3" fmla="*/ 1265664 w 1957040"/>
              <a:gd name="connsiteY3" fmla="*/ 18759 h 392563"/>
              <a:gd name="connsiteX4" fmla="*/ 1388327 w 1957040"/>
              <a:gd name="connsiteY4" fmla="*/ 208330 h 392563"/>
              <a:gd name="connsiteX5" fmla="*/ 1957040 w 1957040"/>
              <a:gd name="connsiteY5" fmla="*/ 392325 h 392563"/>
              <a:gd name="connsiteX0" fmla="*/ 0 w 1957040"/>
              <a:gd name="connsiteY0" fmla="*/ 225057 h 392611"/>
              <a:gd name="connsiteX1" fmla="*/ 440474 w 1957040"/>
              <a:gd name="connsiteY1" fmla="*/ 7608 h 392611"/>
              <a:gd name="connsiteX2" fmla="*/ 858644 w 1957040"/>
              <a:gd name="connsiteY2" fmla="*/ 46637 h 392611"/>
              <a:gd name="connsiteX3" fmla="*/ 1265664 w 1957040"/>
              <a:gd name="connsiteY3" fmla="*/ 18759 h 392611"/>
              <a:gd name="connsiteX4" fmla="*/ 1533293 w 1957040"/>
              <a:gd name="connsiteY4" fmla="*/ 230632 h 392611"/>
              <a:gd name="connsiteX5" fmla="*/ 1957040 w 1957040"/>
              <a:gd name="connsiteY5" fmla="*/ 392325 h 392611"/>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16592 h 273925"/>
              <a:gd name="connsiteX1" fmla="*/ 507381 w 1745167"/>
              <a:gd name="connsiteY1" fmla="*/ 82777 h 273925"/>
              <a:gd name="connsiteX2" fmla="*/ 858644 w 1745167"/>
              <a:gd name="connsiteY2" fmla="*/ 38172 h 273925"/>
              <a:gd name="connsiteX3" fmla="*/ 1265664 w 1745167"/>
              <a:gd name="connsiteY3" fmla="*/ 10294 h 273925"/>
              <a:gd name="connsiteX4" fmla="*/ 1533293 w 1745167"/>
              <a:gd name="connsiteY4" fmla="*/ 222167 h 273925"/>
              <a:gd name="connsiteX5" fmla="*/ 1745167 w 1745167"/>
              <a:gd name="connsiteY5" fmla="*/ 272347 h 273925"/>
              <a:gd name="connsiteX0" fmla="*/ 0 w 1745167"/>
              <a:gd name="connsiteY0" fmla="*/ 208463 h 265796"/>
              <a:gd name="connsiteX1" fmla="*/ 507381 w 1745167"/>
              <a:gd name="connsiteY1" fmla="*/ 74648 h 265796"/>
              <a:gd name="connsiteX2" fmla="*/ 903249 w 1745167"/>
              <a:gd name="connsiteY2" fmla="*/ 102526 h 265796"/>
              <a:gd name="connsiteX3" fmla="*/ 1265664 w 1745167"/>
              <a:gd name="connsiteY3" fmla="*/ 2165 h 265796"/>
              <a:gd name="connsiteX4" fmla="*/ 1533293 w 1745167"/>
              <a:gd name="connsiteY4" fmla="*/ 214038 h 265796"/>
              <a:gd name="connsiteX5" fmla="*/ 1745167 w 1745167"/>
              <a:gd name="connsiteY5" fmla="*/ 264218 h 265796"/>
              <a:gd name="connsiteX0" fmla="*/ 0 w 1745167"/>
              <a:gd name="connsiteY0" fmla="*/ 138286 h 194925"/>
              <a:gd name="connsiteX1" fmla="*/ 507381 w 1745167"/>
              <a:gd name="connsiteY1" fmla="*/ 4471 h 194925"/>
              <a:gd name="connsiteX2" fmla="*/ 903249 w 1745167"/>
              <a:gd name="connsiteY2" fmla="*/ 32349 h 194925"/>
              <a:gd name="connsiteX3" fmla="*/ 1354874 w 1745167"/>
              <a:gd name="connsiteY3" fmla="*/ 37925 h 194925"/>
              <a:gd name="connsiteX4" fmla="*/ 1533293 w 1745167"/>
              <a:gd name="connsiteY4" fmla="*/ 143861 h 194925"/>
              <a:gd name="connsiteX5" fmla="*/ 1745167 w 1745167"/>
              <a:gd name="connsiteY5" fmla="*/ 194041 h 194925"/>
              <a:gd name="connsiteX0" fmla="*/ 0 w 2124308"/>
              <a:gd name="connsiteY0" fmla="*/ 138286 h 328072"/>
              <a:gd name="connsiteX1" fmla="*/ 507381 w 2124308"/>
              <a:gd name="connsiteY1" fmla="*/ 4471 h 328072"/>
              <a:gd name="connsiteX2" fmla="*/ 903249 w 2124308"/>
              <a:gd name="connsiteY2" fmla="*/ 32349 h 328072"/>
              <a:gd name="connsiteX3" fmla="*/ 1354874 w 2124308"/>
              <a:gd name="connsiteY3" fmla="*/ 37925 h 328072"/>
              <a:gd name="connsiteX4" fmla="*/ 1533293 w 2124308"/>
              <a:gd name="connsiteY4" fmla="*/ 143861 h 328072"/>
              <a:gd name="connsiteX5" fmla="*/ 2124308 w 2124308"/>
              <a:gd name="connsiteY5" fmla="*/ 327856 h 328072"/>
              <a:gd name="connsiteX0" fmla="*/ 0 w 2124308"/>
              <a:gd name="connsiteY0" fmla="*/ 138286 h 328869"/>
              <a:gd name="connsiteX1" fmla="*/ 507381 w 2124308"/>
              <a:gd name="connsiteY1" fmla="*/ 4471 h 328869"/>
              <a:gd name="connsiteX2" fmla="*/ 903249 w 2124308"/>
              <a:gd name="connsiteY2" fmla="*/ 32349 h 328869"/>
              <a:gd name="connsiteX3" fmla="*/ 1354874 w 2124308"/>
              <a:gd name="connsiteY3" fmla="*/ 37925 h 328869"/>
              <a:gd name="connsiteX4" fmla="*/ 1589049 w 2124308"/>
              <a:gd name="connsiteY4" fmla="*/ 260949 h 328869"/>
              <a:gd name="connsiteX5" fmla="*/ 2124308 w 2124308"/>
              <a:gd name="connsiteY5" fmla="*/ 327856 h 328869"/>
              <a:gd name="connsiteX0" fmla="*/ 0 w 2124308"/>
              <a:gd name="connsiteY0" fmla="*/ 138286 h 328869"/>
              <a:gd name="connsiteX1" fmla="*/ 507381 w 2124308"/>
              <a:gd name="connsiteY1" fmla="*/ 4471 h 328869"/>
              <a:gd name="connsiteX2" fmla="*/ 903249 w 2124308"/>
              <a:gd name="connsiteY2" fmla="*/ 32349 h 328869"/>
              <a:gd name="connsiteX3" fmla="*/ 1237787 w 2124308"/>
              <a:gd name="connsiteY3" fmla="*/ 37925 h 328869"/>
              <a:gd name="connsiteX4" fmla="*/ 1589049 w 2124308"/>
              <a:gd name="connsiteY4" fmla="*/ 260949 h 328869"/>
              <a:gd name="connsiteX5" fmla="*/ 2124308 w 2124308"/>
              <a:gd name="connsiteY5" fmla="*/ 327856 h 328869"/>
              <a:gd name="connsiteX0" fmla="*/ 0 w 2147957"/>
              <a:gd name="connsiteY0" fmla="*/ 138286 h 271655"/>
              <a:gd name="connsiteX1" fmla="*/ 507381 w 2147957"/>
              <a:gd name="connsiteY1" fmla="*/ 4471 h 271655"/>
              <a:gd name="connsiteX2" fmla="*/ 903249 w 2147957"/>
              <a:gd name="connsiteY2" fmla="*/ 32349 h 271655"/>
              <a:gd name="connsiteX3" fmla="*/ 1237787 w 2147957"/>
              <a:gd name="connsiteY3" fmla="*/ 37925 h 271655"/>
              <a:gd name="connsiteX4" fmla="*/ 1589049 w 2147957"/>
              <a:gd name="connsiteY4" fmla="*/ 260949 h 271655"/>
              <a:gd name="connsiteX5" fmla="*/ 2147957 w 2147957"/>
              <a:gd name="connsiteY5" fmla="*/ 172227 h 27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957" h="271655">
                <a:moveTo>
                  <a:pt x="0" y="138286"/>
                </a:moveTo>
                <a:cubicBezTo>
                  <a:pt x="266234" y="162446"/>
                  <a:pt x="356840" y="22127"/>
                  <a:pt x="507381" y="4471"/>
                </a:cubicBezTo>
                <a:cubicBezTo>
                  <a:pt x="657923" y="-13185"/>
                  <a:pt x="781515" y="26773"/>
                  <a:pt x="903249" y="32349"/>
                </a:cubicBezTo>
                <a:cubicBezTo>
                  <a:pt x="1024983" y="37925"/>
                  <a:pt x="1123487" y="-175"/>
                  <a:pt x="1237787" y="37925"/>
                </a:cubicBezTo>
                <a:cubicBezTo>
                  <a:pt x="1352087" y="76025"/>
                  <a:pt x="1441296" y="212627"/>
                  <a:pt x="1589049" y="260949"/>
                </a:cubicBezTo>
                <a:cubicBezTo>
                  <a:pt x="1736803" y="309271"/>
                  <a:pt x="2054101" y="178732"/>
                  <a:pt x="2147957" y="172227"/>
                </a:cubicBezTo>
              </a:path>
            </a:pathLst>
          </a:custGeom>
          <a:noFill/>
          <a:ln w="76200" cap="flat" cmpd="sng" algn="ctr">
            <a:solidFill>
              <a:srgbClr val="EEECE1">
                <a:lumMod val="50000"/>
                <a:alpha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cxnSp>
        <p:nvCxnSpPr>
          <p:cNvPr id="150" name="Straight Arrow Connector 149"/>
          <p:cNvCxnSpPr/>
          <p:nvPr/>
        </p:nvCxnSpPr>
        <p:spPr>
          <a:xfrm flipV="1">
            <a:off x="7169873" y="2695091"/>
            <a:ext cx="1869660" cy="83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7732459" y="2476839"/>
            <a:ext cx="987973" cy="184666"/>
          </a:xfrm>
          <a:prstGeom prst="rect">
            <a:avLst/>
          </a:prstGeom>
          <a:noFill/>
        </p:spPr>
        <p:txBody>
          <a:bodyPr wrap="square" lIns="0" tIns="0" rIns="0" bIns="0" rtlCol="0">
            <a:spAutoFit/>
          </a:bodyPr>
          <a:lstStyle/>
          <a:p>
            <a:pPr algn="ctr"/>
            <a:r>
              <a:rPr lang="en-GB" sz="1200" b="1" dirty="0" smtClean="0"/>
              <a:t>5-20km</a:t>
            </a:r>
          </a:p>
        </p:txBody>
      </p:sp>
      <p:cxnSp>
        <p:nvCxnSpPr>
          <p:cNvPr id="154" name="Straight Arrow Connector 153"/>
          <p:cNvCxnSpPr/>
          <p:nvPr/>
        </p:nvCxnSpPr>
        <p:spPr>
          <a:xfrm>
            <a:off x="9381504" y="1282996"/>
            <a:ext cx="557318" cy="5055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9039533" y="1425848"/>
            <a:ext cx="987973" cy="184666"/>
          </a:xfrm>
          <a:prstGeom prst="rect">
            <a:avLst/>
          </a:prstGeom>
          <a:noFill/>
        </p:spPr>
        <p:txBody>
          <a:bodyPr wrap="square" lIns="0" tIns="0" rIns="0" bIns="0" rtlCol="0">
            <a:spAutoFit/>
          </a:bodyPr>
          <a:lstStyle/>
          <a:p>
            <a:pPr algn="ctr"/>
            <a:r>
              <a:rPr lang="en-GB" sz="1200" b="1" dirty="0" smtClean="0"/>
              <a:t>20km</a:t>
            </a:r>
          </a:p>
        </p:txBody>
      </p:sp>
      <p:pic>
        <p:nvPicPr>
          <p:cNvPr id="22" name="Picture 21"/>
          <p:cNvPicPr>
            <a:picLocks noChangeAspect="1"/>
          </p:cNvPicPr>
          <p:nvPr/>
        </p:nvPicPr>
        <p:blipFill rotWithShape="1">
          <a:blip r:embed="rId15">
            <a:duotone>
              <a:prstClr val="black"/>
              <a:srgbClr val="0070C0">
                <a:tint val="45000"/>
                <a:satMod val="400000"/>
              </a:srgbClr>
            </a:duotone>
            <a:extLst>
              <a:ext uri="{BEBA8EAE-BF5A-486C-A8C5-ECC9F3942E4B}">
                <a14:imgProps xmlns:a14="http://schemas.microsoft.com/office/drawing/2010/main">
                  <a14:imgLayer r:embed="rId16">
                    <a14:imgEffect>
                      <a14:backgroundRemoval t="14200" b="86800" l="11750" r="90550">
                        <a14:foregroundMark x1="16550" y1="29550" x2="36700" y2="43600"/>
                        <a14:foregroundMark x1="35300" y1="60500" x2="38800" y2="61600"/>
                        <a14:foregroundMark x1="53200" y1="63900" x2="71150" y2="78400"/>
                        <a14:foregroundMark x1="64400" y1="30200" x2="68000" y2="35550"/>
                        <a14:foregroundMark x1="68100" y1="21400" x2="75650" y2="28550"/>
                      </a14:backgroundRemoval>
                    </a14:imgEffect>
                  </a14:imgLayer>
                </a14:imgProps>
              </a:ext>
            </a:extLst>
          </a:blip>
          <a:srcRect l="11553" t="13847" r="9936" b="13831"/>
          <a:stretch/>
        </p:blipFill>
        <p:spPr>
          <a:xfrm rot="5400000">
            <a:off x="1750349" y="66683"/>
            <a:ext cx="764541" cy="704277"/>
          </a:xfrm>
          <a:prstGeom prst="rect">
            <a:avLst/>
          </a:prstGeom>
        </p:spPr>
      </p:pic>
      <p:pic>
        <p:nvPicPr>
          <p:cNvPr id="156" name="Picture 155"/>
          <p:cNvPicPr>
            <a:picLocks noChangeAspect="1"/>
          </p:cNvPicPr>
          <p:nvPr/>
        </p:nvPicPr>
        <p:blipFill rotWithShape="1">
          <a:blip r:embed="rId15">
            <a:duotone>
              <a:prstClr val="black"/>
              <a:srgbClr val="C00000">
                <a:tint val="45000"/>
                <a:satMod val="400000"/>
              </a:srgbClr>
            </a:duotone>
            <a:extLst>
              <a:ext uri="{BEBA8EAE-BF5A-486C-A8C5-ECC9F3942E4B}">
                <a14:imgProps xmlns:a14="http://schemas.microsoft.com/office/drawing/2010/main">
                  <a14:imgLayer r:embed="rId16">
                    <a14:imgEffect>
                      <a14:backgroundRemoval t="14200" b="86800" l="11750" r="90550">
                        <a14:foregroundMark x1="16550" y1="29550" x2="36700" y2="43600"/>
                        <a14:foregroundMark x1="35300" y1="60500" x2="38800" y2="61600"/>
                        <a14:foregroundMark x1="53200" y1="63900" x2="71150" y2="78400"/>
                        <a14:foregroundMark x1="64400" y1="30200" x2="68000" y2="35550"/>
                        <a14:foregroundMark x1="68100" y1="21400" x2="75650" y2="28550"/>
                      </a14:backgroundRemoval>
                    </a14:imgEffect>
                  </a14:imgLayer>
                </a14:imgProps>
              </a:ext>
            </a:extLst>
          </a:blip>
          <a:srcRect l="11553" t="13847" r="9936" b="13831"/>
          <a:stretch/>
        </p:blipFill>
        <p:spPr>
          <a:xfrm rot="10800000">
            <a:off x="8793200" y="56387"/>
            <a:ext cx="764541" cy="704277"/>
          </a:xfrm>
          <a:prstGeom prst="rect">
            <a:avLst/>
          </a:prstGeom>
        </p:spPr>
      </p:pic>
      <p:sp>
        <p:nvSpPr>
          <p:cNvPr id="16" name="TextBox 15"/>
          <p:cNvSpPr txBox="1"/>
          <p:nvPr/>
        </p:nvSpPr>
        <p:spPr>
          <a:xfrm>
            <a:off x="70361" y="237401"/>
            <a:ext cx="2070674" cy="387798"/>
          </a:xfrm>
          <a:prstGeom prst="rect">
            <a:avLst/>
          </a:prstGeom>
          <a:noFill/>
        </p:spPr>
        <p:txBody>
          <a:bodyPr wrap="square" lIns="0" tIns="0" rIns="0" bIns="0" rtlCol="0">
            <a:spAutoFit/>
          </a:bodyPr>
          <a:lstStyle/>
          <a:p>
            <a:pPr defTabSz="914348">
              <a:lnSpc>
                <a:spcPct val="90000"/>
              </a:lnSpc>
              <a:spcBef>
                <a:spcPct val="0"/>
              </a:spcBef>
            </a:pPr>
            <a:r>
              <a:rPr lang="en-GB" sz="2800" b="1" dirty="0">
                <a:solidFill>
                  <a:schemeClr val="tx2"/>
                </a:solidFill>
                <a:latin typeface="+mj-lt"/>
                <a:ea typeface="+mj-ea"/>
                <a:cs typeface="+mj-cs"/>
              </a:rPr>
              <a:t>Scenario 1:</a:t>
            </a:r>
          </a:p>
        </p:txBody>
      </p:sp>
      <p:sp>
        <p:nvSpPr>
          <p:cNvPr id="113" name="TextBox 112"/>
          <p:cNvSpPr txBox="1"/>
          <p:nvPr/>
        </p:nvSpPr>
        <p:spPr>
          <a:xfrm>
            <a:off x="5027193" y="1656652"/>
            <a:ext cx="993280" cy="184666"/>
          </a:xfrm>
          <a:prstGeom prst="rect">
            <a:avLst/>
          </a:prstGeom>
          <a:noFill/>
        </p:spPr>
        <p:txBody>
          <a:bodyPr wrap="square" lIns="0" tIns="0" rIns="0" bIns="0" rtlCol="0">
            <a:spAutoFit/>
          </a:bodyPr>
          <a:lstStyle/>
          <a:p>
            <a:pPr algn="ctr"/>
            <a:r>
              <a:rPr lang="en-GB" sz="1200" b="1" dirty="0" smtClean="0"/>
              <a:t>BG Tac HQ</a:t>
            </a:r>
            <a:endParaRPr lang="en-GB" sz="1200" b="1" dirty="0"/>
          </a:p>
        </p:txBody>
      </p:sp>
      <p:pic>
        <p:nvPicPr>
          <p:cNvPr id="46" name="Picture 45"/>
          <p:cNvPicPr>
            <a:picLocks noChangeAspect="1"/>
          </p:cNvPicPr>
          <p:nvPr/>
        </p:nvPicPr>
        <p:blipFill rotWithShape="1">
          <a:blip r:embed="rId17">
            <a:grayscl/>
            <a:extLst/>
          </a:blip>
          <a:srcRect t="29085" b="28502"/>
          <a:stretch/>
        </p:blipFill>
        <p:spPr>
          <a:xfrm>
            <a:off x="6509428" y="825705"/>
            <a:ext cx="1198881" cy="500060"/>
          </a:xfrm>
          <a:prstGeom prst="rect">
            <a:avLst/>
          </a:prstGeom>
        </p:spPr>
      </p:pic>
      <p:cxnSp>
        <p:nvCxnSpPr>
          <p:cNvPr id="162" name="Straight Arrow Connector 161"/>
          <p:cNvCxnSpPr/>
          <p:nvPr/>
        </p:nvCxnSpPr>
        <p:spPr>
          <a:xfrm flipV="1">
            <a:off x="3914955" y="712671"/>
            <a:ext cx="1954163" cy="131035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939768" y="1448974"/>
            <a:ext cx="987973" cy="184666"/>
          </a:xfrm>
          <a:prstGeom prst="rect">
            <a:avLst/>
          </a:prstGeom>
          <a:noFill/>
        </p:spPr>
        <p:txBody>
          <a:bodyPr wrap="square" lIns="0" tIns="0" rIns="0" bIns="0" rtlCol="0">
            <a:spAutoFit/>
          </a:bodyPr>
          <a:lstStyle/>
          <a:p>
            <a:pPr algn="ctr"/>
            <a:r>
              <a:rPr lang="en-GB" sz="1200" b="1" dirty="0" smtClean="0"/>
              <a:t>10-20km</a:t>
            </a:r>
          </a:p>
        </p:txBody>
      </p:sp>
      <p:sp>
        <p:nvSpPr>
          <p:cNvPr id="14" name="Freeform 13"/>
          <p:cNvSpPr/>
          <p:nvPr/>
        </p:nvSpPr>
        <p:spPr>
          <a:xfrm>
            <a:off x="-11799" y="1805142"/>
            <a:ext cx="9495635" cy="4515240"/>
          </a:xfrm>
          <a:custGeom>
            <a:avLst/>
            <a:gdLst>
              <a:gd name="connsiteX0" fmla="*/ 5900 w 11916697"/>
              <a:gd name="connsiteY0" fmla="*/ 0 h 4465812"/>
              <a:gd name="connsiteX1" fmla="*/ 0 w 11916697"/>
              <a:gd name="connsiteY1" fmla="*/ 4442214 h 4465812"/>
              <a:gd name="connsiteX2" fmla="*/ 11916697 w 11916697"/>
              <a:gd name="connsiteY2" fmla="*/ 4465812 h 4465812"/>
              <a:gd name="connsiteX3" fmla="*/ 11898999 w 11916697"/>
              <a:gd name="connsiteY3" fmla="*/ 1339154 h 4465812"/>
              <a:gd name="connsiteX4" fmla="*/ 4866968 w 11916697"/>
              <a:gd name="connsiteY4" fmla="*/ 1339154 h 4465812"/>
              <a:gd name="connsiteX5" fmla="*/ 4861069 w 11916697"/>
              <a:gd name="connsiteY5" fmla="*/ 359861 h 4465812"/>
              <a:gd name="connsiteX6" fmla="*/ 23598 w 11916697"/>
              <a:gd name="connsiteY6" fmla="*/ 377559 h 4465812"/>
              <a:gd name="connsiteX0" fmla="*/ 11800 w 11916697"/>
              <a:gd name="connsiteY0" fmla="*/ 0 h 4259335"/>
              <a:gd name="connsiteX1" fmla="*/ 0 w 11916697"/>
              <a:gd name="connsiteY1" fmla="*/ 4235737 h 4259335"/>
              <a:gd name="connsiteX2" fmla="*/ 11916697 w 11916697"/>
              <a:gd name="connsiteY2" fmla="*/ 4259335 h 4259335"/>
              <a:gd name="connsiteX3" fmla="*/ 11898999 w 11916697"/>
              <a:gd name="connsiteY3" fmla="*/ 1132677 h 4259335"/>
              <a:gd name="connsiteX4" fmla="*/ 4866968 w 11916697"/>
              <a:gd name="connsiteY4" fmla="*/ 1132677 h 4259335"/>
              <a:gd name="connsiteX5" fmla="*/ 4861069 w 11916697"/>
              <a:gd name="connsiteY5" fmla="*/ 153384 h 4259335"/>
              <a:gd name="connsiteX6" fmla="*/ 23598 w 11916697"/>
              <a:gd name="connsiteY6" fmla="*/ 171082 h 4259335"/>
              <a:gd name="connsiteX0" fmla="*/ 11800 w 11916697"/>
              <a:gd name="connsiteY0" fmla="*/ 11798 h 4271133"/>
              <a:gd name="connsiteX1" fmla="*/ 0 w 11916697"/>
              <a:gd name="connsiteY1" fmla="*/ 4247535 h 4271133"/>
              <a:gd name="connsiteX2" fmla="*/ 11916697 w 11916697"/>
              <a:gd name="connsiteY2" fmla="*/ 4271133 h 4271133"/>
              <a:gd name="connsiteX3" fmla="*/ 11898999 w 11916697"/>
              <a:gd name="connsiteY3" fmla="*/ 1144475 h 4271133"/>
              <a:gd name="connsiteX4" fmla="*/ 4866968 w 11916697"/>
              <a:gd name="connsiteY4" fmla="*/ 1144475 h 4271133"/>
              <a:gd name="connsiteX5" fmla="*/ 4861069 w 11916697"/>
              <a:gd name="connsiteY5" fmla="*/ 165182 h 4271133"/>
              <a:gd name="connsiteX6" fmla="*/ 35396 w 11916697"/>
              <a:gd name="connsiteY6" fmla="*/ 0 h 4271133"/>
              <a:gd name="connsiteX0" fmla="*/ 11800 w 11916697"/>
              <a:gd name="connsiteY0" fmla="*/ 0 h 4259335"/>
              <a:gd name="connsiteX1" fmla="*/ 0 w 11916697"/>
              <a:gd name="connsiteY1" fmla="*/ 4235737 h 4259335"/>
              <a:gd name="connsiteX2" fmla="*/ 11916697 w 11916697"/>
              <a:gd name="connsiteY2" fmla="*/ 4259335 h 4259335"/>
              <a:gd name="connsiteX3" fmla="*/ 11898999 w 11916697"/>
              <a:gd name="connsiteY3" fmla="*/ 1132677 h 4259335"/>
              <a:gd name="connsiteX4" fmla="*/ 4866968 w 11916697"/>
              <a:gd name="connsiteY4" fmla="*/ 1132677 h 4259335"/>
              <a:gd name="connsiteX5" fmla="*/ 4861069 w 11916697"/>
              <a:gd name="connsiteY5" fmla="*/ 153384 h 4259335"/>
              <a:gd name="connsiteX6" fmla="*/ 17698 w 11916697"/>
              <a:gd name="connsiteY6" fmla="*/ 17699 h 4259335"/>
              <a:gd name="connsiteX0" fmla="*/ 17700 w 11916697"/>
              <a:gd name="connsiteY0" fmla="*/ 0 h 4259335"/>
              <a:gd name="connsiteX1" fmla="*/ 0 w 11916697"/>
              <a:gd name="connsiteY1" fmla="*/ 4235737 h 4259335"/>
              <a:gd name="connsiteX2" fmla="*/ 11916697 w 11916697"/>
              <a:gd name="connsiteY2" fmla="*/ 4259335 h 4259335"/>
              <a:gd name="connsiteX3" fmla="*/ 11898999 w 11916697"/>
              <a:gd name="connsiteY3" fmla="*/ 1132677 h 4259335"/>
              <a:gd name="connsiteX4" fmla="*/ 4866968 w 11916697"/>
              <a:gd name="connsiteY4" fmla="*/ 1132677 h 4259335"/>
              <a:gd name="connsiteX5" fmla="*/ 4861069 w 11916697"/>
              <a:gd name="connsiteY5" fmla="*/ 153384 h 4259335"/>
              <a:gd name="connsiteX6" fmla="*/ 17698 w 11916697"/>
              <a:gd name="connsiteY6" fmla="*/ 17699 h 4259335"/>
              <a:gd name="connsiteX0" fmla="*/ 17700 w 11916697"/>
              <a:gd name="connsiteY0" fmla="*/ 5899 h 4265234"/>
              <a:gd name="connsiteX1" fmla="*/ 0 w 11916697"/>
              <a:gd name="connsiteY1" fmla="*/ 4241636 h 4265234"/>
              <a:gd name="connsiteX2" fmla="*/ 11916697 w 11916697"/>
              <a:gd name="connsiteY2" fmla="*/ 4265234 h 4265234"/>
              <a:gd name="connsiteX3" fmla="*/ 11898999 w 11916697"/>
              <a:gd name="connsiteY3" fmla="*/ 1138576 h 4265234"/>
              <a:gd name="connsiteX4" fmla="*/ 4866968 w 11916697"/>
              <a:gd name="connsiteY4" fmla="*/ 1138576 h 4265234"/>
              <a:gd name="connsiteX5" fmla="*/ 4861069 w 11916697"/>
              <a:gd name="connsiteY5" fmla="*/ 159283 h 4265234"/>
              <a:gd name="connsiteX6" fmla="*/ 0 w 11916697"/>
              <a:gd name="connsiteY6" fmla="*/ 0 h 4265234"/>
              <a:gd name="connsiteX0" fmla="*/ 17700 w 11916697"/>
              <a:gd name="connsiteY0" fmla="*/ 11798 h 4271133"/>
              <a:gd name="connsiteX1" fmla="*/ 0 w 11916697"/>
              <a:gd name="connsiteY1" fmla="*/ 4247535 h 4271133"/>
              <a:gd name="connsiteX2" fmla="*/ 11916697 w 11916697"/>
              <a:gd name="connsiteY2" fmla="*/ 4271133 h 4271133"/>
              <a:gd name="connsiteX3" fmla="*/ 11898999 w 11916697"/>
              <a:gd name="connsiteY3" fmla="*/ 1144475 h 4271133"/>
              <a:gd name="connsiteX4" fmla="*/ 4866968 w 11916697"/>
              <a:gd name="connsiteY4" fmla="*/ 1144475 h 4271133"/>
              <a:gd name="connsiteX5" fmla="*/ 4872868 w 11916697"/>
              <a:gd name="connsiteY5" fmla="*/ 0 h 4271133"/>
              <a:gd name="connsiteX6" fmla="*/ 0 w 11916697"/>
              <a:gd name="connsiteY6" fmla="*/ 5899 h 4271133"/>
              <a:gd name="connsiteX0" fmla="*/ 17700 w 11916697"/>
              <a:gd name="connsiteY0" fmla="*/ 5899 h 4265234"/>
              <a:gd name="connsiteX1" fmla="*/ 0 w 11916697"/>
              <a:gd name="connsiteY1" fmla="*/ 4241636 h 4265234"/>
              <a:gd name="connsiteX2" fmla="*/ 11916697 w 11916697"/>
              <a:gd name="connsiteY2" fmla="*/ 4265234 h 4265234"/>
              <a:gd name="connsiteX3" fmla="*/ 11898999 w 11916697"/>
              <a:gd name="connsiteY3" fmla="*/ 1138576 h 4265234"/>
              <a:gd name="connsiteX4" fmla="*/ 4866968 w 11916697"/>
              <a:gd name="connsiteY4" fmla="*/ 1138576 h 4265234"/>
              <a:gd name="connsiteX5" fmla="*/ 4866969 w 11916697"/>
              <a:gd name="connsiteY5" fmla="*/ 41296 h 4265234"/>
              <a:gd name="connsiteX6" fmla="*/ 0 w 11916697"/>
              <a:gd name="connsiteY6" fmla="*/ 0 h 4265234"/>
              <a:gd name="connsiteX0" fmla="*/ 17700 w 11916697"/>
              <a:gd name="connsiteY0" fmla="*/ 5899 h 4265234"/>
              <a:gd name="connsiteX1" fmla="*/ 0 w 11916697"/>
              <a:gd name="connsiteY1" fmla="*/ 4241636 h 4265234"/>
              <a:gd name="connsiteX2" fmla="*/ 11916697 w 11916697"/>
              <a:gd name="connsiteY2" fmla="*/ 4265234 h 4265234"/>
              <a:gd name="connsiteX3" fmla="*/ 11898999 w 11916697"/>
              <a:gd name="connsiteY3" fmla="*/ 1138576 h 4265234"/>
              <a:gd name="connsiteX4" fmla="*/ 4866968 w 11916697"/>
              <a:gd name="connsiteY4" fmla="*/ 1138576 h 4265234"/>
              <a:gd name="connsiteX5" fmla="*/ 4866969 w 11916697"/>
              <a:gd name="connsiteY5" fmla="*/ 0 h 4265234"/>
              <a:gd name="connsiteX6" fmla="*/ 0 w 11916697"/>
              <a:gd name="connsiteY6" fmla="*/ 0 h 4265234"/>
              <a:gd name="connsiteX0" fmla="*/ 17700 w 11916697"/>
              <a:gd name="connsiteY0" fmla="*/ 5899 h 4265234"/>
              <a:gd name="connsiteX1" fmla="*/ 0 w 11916697"/>
              <a:gd name="connsiteY1" fmla="*/ 4241636 h 4265234"/>
              <a:gd name="connsiteX2" fmla="*/ 11916697 w 11916697"/>
              <a:gd name="connsiteY2" fmla="*/ 4265234 h 4265234"/>
              <a:gd name="connsiteX3" fmla="*/ 11898999 w 11916697"/>
              <a:gd name="connsiteY3" fmla="*/ 1138576 h 4265234"/>
              <a:gd name="connsiteX4" fmla="*/ 4866968 w 11916697"/>
              <a:gd name="connsiteY4" fmla="*/ 1138576 h 4265234"/>
              <a:gd name="connsiteX5" fmla="*/ 4866969 w 11916697"/>
              <a:gd name="connsiteY5" fmla="*/ 0 h 4265234"/>
              <a:gd name="connsiteX6" fmla="*/ 0 w 11916697"/>
              <a:gd name="connsiteY6" fmla="*/ 27180 h 4265234"/>
              <a:gd name="connsiteX0" fmla="*/ 17700 w 11916697"/>
              <a:gd name="connsiteY0" fmla="*/ 5899 h 4265234"/>
              <a:gd name="connsiteX1" fmla="*/ 0 w 11916697"/>
              <a:gd name="connsiteY1" fmla="*/ 4241636 h 4265234"/>
              <a:gd name="connsiteX2" fmla="*/ 11916697 w 11916697"/>
              <a:gd name="connsiteY2" fmla="*/ 4265234 h 4265234"/>
              <a:gd name="connsiteX3" fmla="*/ 10310421 w 11916697"/>
              <a:gd name="connsiteY3" fmla="*/ 1156696 h 4265234"/>
              <a:gd name="connsiteX4" fmla="*/ 4866968 w 11916697"/>
              <a:gd name="connsiteY4" fmla="*/ 1138576 h 4265234"/>
              <a:gd name="connsiteX5" fmla="*/ 4866969 w 11916697"/>
              <a:gd name="connsiteY5" fmla="*/ 0 h 4265234"/>
              <a:gd name="connsiteX6" fmla="*/ 0 w 11916697"/>
              <a:gd name="connsiteY6" fmla="*/ 27180 h 4265234"/>
              <a:gd name="connsiteX0" fmla="*/ 17700 w 10310421"/>
              <a:gd name="connsiteY0" fmla="*/ 5899 h 4256174"/>
              <a:gd name="connsiteX1" fmla="*/ 0 w 10310421"/>
              <a:gd name="connsiteY1" fmla="*/ 4241636 h 4256174"/>
              <a:gd name="connsiteX2" fmla="*/ 10307216 w 10310421"/>
              <a:gd name="connsiteY2" fmla="*/ 4256174 h 4256174"/>
              <a:gd name="connsiteX3" fmla="*/ 10310421 w 10310421"/>
              <a:gd name="connsiteY3" fmla="*/ 1156696 h 4256174"/>
              <a:gd name="connsiteX4" fmla="*/ 4866968 w 10310421"/>
              <a:gd name="connsiteY4" fmla="*/ 1138576 h 4256174"/>
              <a:gd name="connsiteX5" fmla="*/ 4866969 w 10310421"/>
              <a:gd name="connsiteY5" fmla="*/ 0 h 4256174"/>
              <a:gd name="connsiteX6" fmla="*/ 0 w 10310421"/>
              <a:gd name="connsiteY6" fmla="*/ 27180 h 42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0421" h="4256174">
                <a:moveTo>
                  <a:pt x="17700" y="5899"/>
                </a:moveTo>
                <a:cubicBezTo>
                  <a:pt x="15733" y="1486637"/>
                  <a:pt x="1967" y="2760898"/>
                  <a:pt x="0" y="4241636"/>
                </a:cubicBezTo>
                <a:lnTo>
                  <a:pt x="10307216" y="4256174"/>
                </a:lnTo>
                <a:cubicBezTo>
                  <a:pt x="10308284" y="3223015"/>
                  <a:pt x="10309353" y="2189855"/>
                  <a:pt x="10310421" y="1156696"/>
                </a:cubicBezTo>
                <a:lnTo>
                  <a:pt x="4866968" y="1138576"/>
                </a:lnTo>
                <a:cubicBezTo>
                  <a:pt x="4865002" y="812145"/>
                  <a:pt x="4868935" y="326431"/>
                  <a:pt x="4866969" y="0"/>
                </a:cubicBezTo>
                <a:lnTo>
                  <a:pt x="0" y="2718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GB" b="1" u="sng" dirty="0">
              <a:solidFill>
                <a:srgbClr val="FF0000"/>
              </a:solidFill>
            </a:endParaRPr>
          </a:p>
        </p:txBody>
      </p:sp>
      <p:cxnSp>
        <p:nvCxnSpPr>
          <p:cNvPr id="164" name="Straight Arrow Connector 163"/>
          <p:cNvCxnSpPr/>
          <p:nvPr/>
        </p:nvCxnSpPr>
        <p:spPr>
          <a:xfrm>
            <a:off x="6467889" y="2695091"/>
            <a:ext cx="611679" cy="1103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6266570" y="2458302"/>
            <a:ext cx="987973" cy="184666"/>
          </a:xfrm>
          <a:prstGeom prst="rect">
            <a:avLst/>
          </a:prstGeom>
          <a:noFill/>
        </p:spPr>
        <p:txBody>
          <a:bodyPr wrap="square" lIns="0" tIns="0" rIns="0" bIns="0" rtlCol="0">
            <a:spAutoFit/>
          </a:bodyPr>
          <a:lstStyle/>
          <a:p>
            <a:pPr algn="ctr"/>
            <a:r>
              <a:rPr lang="en-GB" sz="1200" b="1" dirty="0" smtClean="0"/>
              <a:t>2km</a:t>
            </a:r>
          </a:p>
        </p:txBody>
      </p:sp>
      <p:sp>
        <p:nvSpPr>
          <p:cNvPr id="167" name="TextBox 166"/>
          <p:cNvSpPr txBox="1"/>
          <p:nvPr/>
        </p:nvSpPr>
        <p:spPr>
          <a:xfrm>
            <a:off x="7153727" y="514402"/>
            <a:ext cx="933370" cy="369332"/>
          </a:xfrm>
          <a:prstGeom prst="rect">
            <a:avLst/>
          </a:prstGeom>
          <a:noFill/>
        </p:spPr>
        <p:txBody>
          <a:bodyPr wrap="square" lIns="0" tIns="0" rIns="0" bIns="0" rtlCol="0">
            <a:spAutoFit/>
          </a:bodyPr>
          <a:lstStyle/>
          <a:p>
            <a:pPr algn="ctr"/>
            <a:r>
              <a:rPr lang="en-GB" sz="1200" b="1" dirty="0" err="1" smtClean="0"/>
              <a:t>Deml</a:t>
            </a:r>
            <a:r>
              <a:rPr lang="en-GB" sz="1200" b="1" dirty="0" smtClean="0"/>
              <a:t>  Guard</a:t>
            </a:r>
          </a:p>
          <a:p>
            <a:pPr algn="ctr"/>
            <a:r>
              <a:rPr lang="en-GB" sz="1200" b="1" dirty="0" smtClean="0"/>
              <a:t>Coy </a:t>
            </a:r>
            <a:r>
              <a:rPr lang="en-GB" sz="1200" b="1" dirty="0" err="1" smtClean="0"/>
              <a:t>Gp</a:t>
            </a:r>
            <a:endParaRPr lang="en-GB" sz="1200" b="1" dirty="0" smtClean="0"/>
          </a:p>
        </p:txBody>
      </p:sp>
      <p:sp>
        <p:nvSpPr>
          <p:cNvPr id="168" name="Freeform 167"/>
          <p:cNvSpPr/>
          <p:nvPr/>
        </p:nvSpPr>
        <p:spPr>
          <a:xfrm flipV="1">
            <a:off x="14716" y="-1"/>
            <a:ext cx="12209744" cy="4664703"/>
          </a:xfrm>
          <a:custGeom>
            <a:avLst/>
            <a:gdLst>
              <a:gd name="connsiteX0" fmla="*/ 5900 w 11916697"/>
              <a:gd name="connsiteY0" fmla="*/ 0 h 4465812"/>
              <a:gd name="connsiteX1" fmla="*/ 0 w 11916697"/>
              <a:gd name="connsiteY1" fmla="*/ 4442214 h 4465812"/>
              <a:gd name="connsiteX2" fmla="*/ 11916697 w 11916697"/>
              <a:gd name="connsiteY2" fmla="*/ 4465812 h 4465812"/>
              <a:gd name="connsiteX3" fmla="*/ 11898999 w 11916697"/>
              <a:gd name="connsiteY3" fmla="*/ 1339154 h 4465812"/>
              <a:gd name="connsiteX4" fmla="*/ 4866968 w 11916697"/>
              <a:gd name="connsiteY4" fmla="*/ 1339154 h 4465812"/>
              <a:gd name="connsiteX5" fmla="*/ 4861069 w 11916697"/>
              <a:gd name="connsiteY5" fmla="*/ 359861 h 4465812"/>
              <a:gd name="connsiteX6" fmla="*/ 23598 w 11916697"/>
              <a:gd name="connsiteY6" fmla="*/ 377559 h 4465812"/>
              <a:gd name="connsiteX0" fmla="*/ 11800 w 11916697"/>
              <a:gd name="connsiteY0" fmla="*/ 0 h 4259335"/>
              <a:gd name="connsiteX1" fmla="*/ 0 w 11916697"/>
              <a:gd name="connsiteY1" fmla="*/ 4235737 h 4259335"/>
              <a:gd name="connsiteX2" fmla="*/ 11916697 w 11916697"/>
              <a:gd name="connsiteY2" fmla="*/ 4259335 h 4259335"/>
              <a:gd name="connsiteX3" fmla="*/ 11898999 w 11916697"/>
              <a:gd name="connsiteY3" fmla="*/ 1132677 h 4259335"/>
              <a:gd name="connsiteX4" fmla="*/ 4866968 w 11916697"/>
              <a:gd name="connsiteY4" fmla="*/ 1132677 h 4259335"/>
              <a:gd name="connsiteX5" fmla="*/ 4861069 w 11916697"/>
              <a:gd name="connsiteY5" fmla="*/ 153384 h 4259335"/>
              <a:gd name="connsiteX6" fmla="*/ 23598 w 11916697"/>
              <a:gd name="connsiteY6" fmla="*/ 171082 h 4259335"/>
              <a:gd name="connsiteX0" fmla="*/ 11800 w 11916697"/>
              <a:gd name="connsiteY0" fmla="*/ 11798 h 4271133"/>
              <a:gd name="connsiteX1" fmla="*/ 0 w 11916697"/>
              <a:gd name="connsiteY1" fmla="*/ 4247535 h 4271133"/>
              <a:gd name="connsiteX2" fmla="*/ 11916697 w 11916697"/>
              <a:gd name="connsiteY2" fmla="*/ 4271133 h 4271133"/>
              <a:gd name="connsiteX3" fmla="*/ 11898999 w 11916697"/>
              <a:gd name="connsiteY3" fmla="*/ 1144475 h 4271133"/>
              <a:gd name="connsiteX4" fmla="*/ 4866968 w 11916697"/>
              <a:gd name="connsiteY4" fmla="*/ 1144475 h 4271133"/>
              <a:gd name="connsiteX5" fmla="*/ 4861069 w 11916697"/>
              <a:gd name="connsiteY5" fmla="*/ 165182 h 4271133"/>
              <a:gd name="connsiteX6" fmla="*/ 35396 w 11916697"/>
              <a:gd name="connsiteY6" fmla="*/ 0 h 4271133"/>
              <a:gd name="connsiteX0" fmla="*/ 11800 w 11916697"/>
              <a:gd name="connsiteY0" fmla="*/ 0 h 4259335"/>
              <a:gd name="connsiteX1" fmla="*/ 0 w 11916697"/>
              <a:gd name="connsiteY1" fmla="*/ 4235737 h 4259335"/>
              <a:gd name="connsiteX2" fmla="*/ 11916697 w 11916697"/>
              <a:gd name="connsiteY2" fmla="*/ 4259335 h 4259335"/>
              <a:gd name="connsiteX3" fmla="*/ 11898999 w 11916697"/>
              <a:gd name="connsiteY3" fmla="*/ 1132677 h 4259335"/>
              <a:gd name="connsiteX4" fmla="*/ 4866968 w 11916697"/>
              <a:gd name="connsiteY4" fmla="*/ 1132677 h 4259335"/>
              <a:gd name="connsiteX5" fmla="*/ 4861069 w 11916697"/>
              <a:gd name="connsiteY5" fmla="*/ 153384 h 4259335"/>
              <a:gd name="connsiteX6" fmla="*/ 17698 w 11916697"/>
              <a:gd name="connsiteY6" fmla="*/ 17699 h 4259335"/>
              <a:gd name="connsiteX0" fmla="*/ 17700 w 11916697"/>
              <a:gd name="connsiteY0" fmla="*/ 0 h 4259335"/>
              <a:gd name="connsiteX1" fmla="*/ 0 w 11916697"/>
              <a:gd name="connsiteY1" fmla="*/ 4235737 h 4259335"/>
              <a:gd name="connsiteX2" fmla="*/ 11916697 w 11916697"/>
              <a:gd name="connsiteY2" fmla="*/ 4259335 h 4259335"/>
              <a:gd name="connsiteX3" fmla="*/ 11898999 w 11916697"/>
              <a:gd name="connsiteY3" fmla="*/ 1132677 h 4259335"/>
              <a:gd name="connsiteX4" fmla="*/ 4866968 w 11916697"/>
              <a:gd name="connsiteY4" fmla="*/ 1132677 h 4259335"/>
              <a:gd name="connsiteX5" fmla="*/ 4861069 w 11916697"/>
              <a:gd name="connsiteY5" fmla="*/ 153384 h 4259335"/>
              <a:gd name="connsiteX6" fmla="*/ 17698 w 11916697"/>
              <a:gd name="connsiteY6" fmla="*/ 17699 h 4259335"/>
              <a:gd name="connsiteX0" fmla="*/ 17700 w 11916697"/>
              <a:gd name="connsiteY0" fmla="*/ 5899 h 4265234"/>
              <a:gd name="connsiteX1" fmla="*/ 0 w 11916697"/>
              <a:gd name="connsiteY1" fmla="*/ 4241636 h 4265234"/>
              <a:gd name="connsiteX2" fmla="*/ 11916697 w 11916697"/>
              <a:gd name="connsiteY2" fmla="*/ 4265234 h 4265234"/>
              <a:gd name="connsiteX3" fmla="*/ 11898999 w 11916697"/>
              <a:gd name="connsiteY3" fmla="*/ 1138576 h 4265234"/>
              <a:gd name="connsiteX4" fmla="*/ 4866968 w 11916697"/>
              <a:gd name="connsiteY4" fmla="*/ 1138576 h 4265234"/>
              <a:gd name="connsiteX5" fmla="*/ 4861069 w 11916697"/>
              <a:gd name="connsiteY5" fmla="*/ 159283 h 4265234"/>
              <a:gd name="connsiteX6" fmla="*/ 0 w 11916697"/>
              <a:gd name="connsiteY6" fmla="*/ 0 h 4265234"/>
              <a:gd name="connsiteX0" fmla="*/ 17700 w 11916697"/>
              <a:gd name="connsiteY0" fmla="*/ 11798 h 4271133"/>
              <a:gd name="connsiteX1" fmla="*/ 0 w 11916697"/>
              <a:gd name="connsiteY1" fmla="*/ 4247535 h 4271133"/>
              <a:gd name="connsiteX2" fmla="*/ 11916697 w 11916697"/>
              <a:gd name="connsiteY2" fmla="*/ 4271133 h 4271133"/>
              <a:gd name="connsiteX3" fmla="*/ 11898999 w 11916697"/>
              <a:gd name="connsiteY3" fmla="*/ 1144475 h 4271133"/>
              <a:gd name="connsiteX4" fmla="*/ 4866968 w 11916697"/>
              <a:gd name="connsiteY4" fmla="*/ 1144475 h 4271133"/>
              <a:gd name="connsiteX5" fmla="*/ 4872868 w 11916697"/>
              <a:gd name="connsiteY5" fmla="*/ 0 h 4271133"/>
              <a:gd name="connsiteX6" fmla="*/ 0 w 11916697"/>
              <a:gd name="connsiteY6" fmla="*/ 5899 h 4271133"/>
              <a:gd name="connsiteX0" fmla="*/ 17700 w 11916697"/>
              <a:gd name="connsiteY0" fmla="*/ 5899 h 4265234"/>
              <a:gd name="connsiteX1" fmla="*/ 0 w 11916697"/>
              <a:gd name="connsiteY1" fmla="*/ 4241636 h 4265234"/>
              <a:gd name="connsiteX2" fmla="*/ 11916697 w 11916697"/>
              <a:gd name="connsiteY2" fmla="*/ 4265234 h 4265234"/>
              <a:gd name="connsiteX3" fmla="*/ 11898999 w 11916697"/>
              <a:gd name="connsiteY3" fmla="*/ 1138576 h 4265234"/>
              <a:gd name="connsiteX4" fmla="*/ 4866968 w 11916697"/>
              <a:gd name="connsiteY4" fmla="*/ 1138576 h 4265234"/>
              <a:gd name="connsiteX5" fmla="*/ 4866969 w 11916697"/>
              <a:gd name="connsiteY5" fmla="*/ 41296 h 4265234"/>
              <a:gd name="connsiteX6" fmla="*/ 0 w 11916697"/>
              <a:gd name="connsiteY6" fmla="*/ 0 h 4265234"/>
              <a:gd name="connsiteX0" fmla="*/ 17700 w 11916697"/>
              <a:gd name="connsiteY0" fmla="*/ 5899 h 4265234"/>
              <a:gd name="connsiteX1" fmla="*/ 0 w 11916697"/>
              <a:gd name="connsiteY1" fmla="*/ 4241636 h 4265234"/>
              <a:gd name="connsiteX2" fmla="*/ 11916697 w 11916697"/>
              <a:gd name="connsiteY2" fmla="*/ 4265234 h 4265234"/>
              <a:gd name="connsiteX3" fmla="*/ 11898999 w 11916697"/>
              <a:gd name="connsiteY3" fmla="*/ 1138576 h 4265234"/>
              <a:gd name="connsiteX4" fmla="*/ 4866968 w 11916697"/>
              <a:gd name="connsiteY4" fmla="*/ 1138576 h 4265234"/>
              <a:gd name="connsiteX5" fmla="*/ 4866969 w 11916697"/>
              <a:gd name="connsiteY5" fmla="*/ 0 h 4265234"/>
              <a:gd name="connsiteX6" fmla="*/ 0 w 11916697"/>
              <a:gd name="connsiteY6" fmla="*/ 0 h 4265234"/>
              <a:gd name="connsiteX0" fmla="*/ 17700 w 11916697"/>
              <a:gd name="connsiteY0" fmla="*/ 16214 h 4275549"/>
              <a:gd name="connsiteX1" fmla="*/ 0 w 11916697"/>
              <a:gd name="connsiteY1" fmla="*/ 4251951 h 4275549"/>
              <a:gd name="connsiteX2" fmla="*/ 11916697 w 11916697"/>
              <a:gd name="connsiteY2" fmla="*/ 4275549 h 4275549"/>
              <a:gd name="connsiteX3" fmla="*/ 11898999 w 11916697"/>
              <a:gd name="connsiteY3" fmla="*/ 1148891 h 4275549"/>
              <a:gd name="connsiteX4" fmla="*/ 4866968 w 11916697"/>
              <a:gd name="connsiteY4" fmla="*/ 1148891 h 4275549"/>
              <a:gd name="connsiteX5" fmla="*/ 2437474 w 11916697"/>
              <a:gd name="connsiteY5" fmla="*/ 0 h 4275549"/>
              <a:gd name="connsiteX6" fmla="*/ 0 w 11916697"/>
              <a:gd name="connsiteY6" fmla="*/ 10315 h 4275549"/>
              <a:gd name="connsiteX0" fmla="*/ 17700 w 11916697"/>
              <a:gd name="connsiteY0" fmla="*/ 16214 h 4275549"/>
              <a:gd name="connsiteX1" fmla="*/ 0 w 11916697"/>
              <a:gd name="connsiteY1" fmla="*/ 4251951 h 4275549"/>
              <a:gd name="connsiteX2" fmla="*/ 11916697 w 11916697"/>
              <a:gd name="connsiteY2" fmla="*/ 4275549 h 4275549"/>
              <a:gd name="connsiteX3" fmla="*/ 11898999 w 11916697"/>
              <a:gd name="connsiteY3" fmla="*/ 1148891 h 4275549"/>
              <a:gd name="connsiteX4" fmla="*/ 2437471 w 11916697"/>
              <a:gd name="connsiteY4" fmla="*/ 1644041 h 4275549"/>
              <a:gd name="connsiteX5" fmla="*/ 2437474 w 11916697"/>
              <a:gd name="connsiteY5" fmla="*/ 0 h 4275549"/>
              <a:gd name="connsiteX6" fmla="*/ 0 w 11916697"/>
              <a:gd name="connsiteY6" fmla="*/ 10315 h 4275549"/>
              <a:gd name="connsiteX0" fmla="*/ 17700 w 11916697"/>
              <a:gd name="connsiteY0" fmla="*/ 16214 h 4275549"/>
              <a:gd name="connsiteX1" fmla="*/ 0 w 11916697"/>
              <a:gd name="connsiteY1" fmla="*/ 4251951 h 4275549"/>
              <a:gd name="connsiteX2" fmla="*/ 11916697 w 11916697"/>
              <a:gd name="connsiteY2" fmla="*/ 4275549 h 4275549"/>
              <a:gd name="connsiteX3" fmla="*/ 11898999 w 11916697"/>
              <a:gd name="connsiteY3" fmla="*/ 1148891 h 4275549"/>
              <a:gd name="connsiteX4" fmla="*/ 2425076 w 11916697"/>
              <a:gd name="connsiteY4" fmla="*/ 1231417 h 4275549"/>
              <a:gd name="connsiteX5" fmla="*/ 2437474 w 11916697"/>
              <a:gd name="connsiteY5" fmla="*/ 0 h 4275549"/>
              <a:gd name="connsiteX6" fmla="*/ 0 w 11916697"/>
              <a:gd name="connsiteY6" fmla="*/ 10315 h 4275549"/>
              <a:gd name="connsiteX0" fmla="*/ 17700 w 11916697"/>
              <a:gd name="connsiteY0" fmla="*/ 16214 h 4275549"/>
              <a:gd name="connsiteX1" fmla="*/ 0 w 11916697"/>
              <a:gd name="connsiteY1" fmla="*/ 4251951 h 4275549"/>
              <a:gd name="connsiteX2" fmla="*/ 11916697 w 11916697"/>
              <a:gd name="connsiteY2" fmla="*/ 4275549 h 4275549"/>
              <a:gd name="connsiteX3" fmla="*/ 11898999 w 11916697"/>
              <a:gd name="connsiteY3" fmla="*/ 1148891 h 4275549"/>
              <a:gd name="connsiteX4" fmla="*/ 2462262 w 11916697"/>
              <a:gd name="connsiteY4" fmla="*/ 1241733 h 4275549"/>
              <a:gd name="connsiteX5" fmla="*/ 2437474 w 11916697"/>
              <a:gd name="connsiteY5" fmla="*/ 0 h 4275549"/>
              <a:gd name="connsiteX6" fmla="*/ 0 w 11916697"/>
              <a:gd name="connsiteY6" fmla="*/ 10315 h 4275549"/>
              <a:gd name="connsiteX0" fmla="*/ 17700 w 11916697"/>
              <a:gd name="connsiteY0" fmla="*/ 16214 h 4275549"/>
              <a:gd name="connsiteX1" fmla="*/ 0 w 11916697"/>
              <a:gd name="connsiteY1" fmla="*/ 4251951 h 4275549"/>
              <a:gd name="connsiteX2" fmla="*/ 11916697 w 11916697"/>
              <a:gd name="connsiteY2" fmla="*/ 4275549 h 4275549"/>
              <a:gd name="connsiteX3" fmla="*/ 11898999 w 11916697"/>
              <a:gd name="connsiteY3" fmla="*/ 1148891 h 4275549"/>
              <a:gd name="connsiteX4" fmla="*/ 2474657 w 11916697"/>
              <a:gd name="connsiteY4" fmla="*/ 1241733 h 4275549"/>
              <a:gd name="connsiteX5" fmla="*/ 2437474 w 11916697"/>
              <a:gd name="connsiteY5" fmla="*/ 0 h 4275549"/>
              <a:gd name="connsiteX6" fmla="*/ 0 w 11916697"/>
              <a:gd name="connsiteY6" fmla="*/ 10315 h 4275549"/>
              <a:gd name="connsiteX0" fmla="*/ 17700 w 11916697"/>
              <a:gd name="connsiteY0" fmla="*/ 16214 h 4275549"/>
              <a:gd name="connsiteX1" fmla="*/ 0 w 11916697"/>
              <a:gd name="connsiteY1" fmla="*/ 4251951 h 4275549"/>
              <a:gd name="connsiteX2" fmla="*/ 11916697 w 11916697"/>
              <a:gd name="connsiteY2" fmla="*/ 4275549 h 4275549"/>
              <a:gd name="connsiteX3" fmla="*/ 11898999 w 11916697"/>
              <a:gd name="connsiteY3" fmla="*/ 1148891 h 4275549"/>
              <a:gd name="connsiteX4" fmla="*/ 2462262 w 11916697"/>
              <a:gd name="connsiteY4" fmla="*/ 1241733 h 4275549"/>
              <a:gd name="connsiteX5" fmla="*/ 2437474 w 11916697"/>
              <a:gd name="connsiteY5" fmla="*/ 0 h 4275549"/>
              <a:gd name="connsiteX6" fmla="*/ 0 w 11916697"/>
              <a:gd name="connsiteY6" fmla="*/ 10315 h 4275549"/>
              <a:gd name="connsiteX0" fmla="*/ 17700 w 11916697"/>
              <a:gd name="connsiteY0" fmla="*/ 16214 h 4275549"/>
              <a:gd name="connsiteX1" fmla="*/ 0 w 11916697"/>
              <a:gd name="connsiteY1" fmla="*/ 4251951 h 4275549"/>
              <a:gd name="connsiteX2" fmla="*/ 11916697 w 11916697"/>
              <a:gd name="connsiteY2" fmla="*/ 4275549 h 4275549"/>
              <a:gd name="connsiteX3" fmla="*/ 11898999 w 11916697"/>
              <a:gd name="connsiteY3" fmla="*/ 1148891 h 4275549"/>
              <a:gd name="connsiteX4" fmla="*/ 2462262 w 11916697"/>
              <a:gd name="connsiteY4" fmla="*/ 1241733 h 4275549"/>
              <a:gd name="connsiteX5" fmla="*/ 2462265 w 11916697"/>
              <a:gd name="connsiteY5" fmla="*/ 0 h 4275549"/>
              <a:gd name="connsiteX6" fmla="*/ 0 w 11916697"/>
              <a:gd name="connsiteY6" fmla="*/ 10315 h 4275549"/>
              <a:gd name="connsiteX0" fmla="*/ 17700 w 11916697"/>
              <a:gd name="connsiteY0" fmla="*/ 16214 h 4275549"/>
              <a:gd name="connsiteX1" fmla="*/ 0 w 11916697"/>
              <a:gd name="connsiteY1" fmla="*/ 4251951 h 4275549"/>
              <a:gd name="connsiteX2" fmla="*/ 11916697 w 11916697"/>
              <a:gd name="connsiteY2" fmla="*/ 4275549 h 4275549"/>
              <a:gd name="connsiteX3" fmla="*/ 11898999 w 11916697"/>
              <a:gd name="connsiteY3" fmla="*/ 1148891 h 4275549"/>
              <a:gd name="connsiteX4" fmla="*/ 2462262 w 11916697"/>
              <a:gd name="connsiteY4" fmla="*/ 1241733 h 4275549"/>
              <a:gd name="connsiteX5" fmla="*/ 2425078 w 11916697"/>
              <a:gd name="connsiteY5" fmla="*/ 0 h 4275549"/>
              <a:gd name="connsiteX6" fmla="*/ 0 w 11916697"/>
              <a:gd name="connsiteY6" fmla="*/ 10315 h 4275549"/>
              <a:gd name="connsiteX0" fmla="*/ 17700 w 11916697"/>
              <a:gd name="connsiteY0" fmla="*/ 26530 h 4285865"/>
              <a:gd name="connsiteX1" fmla="*/ 0 w 11916697"/>
              <a:gd name="connsiteY1" fmla="*/ 4262267 h 4285865"/>
              <a:gd name="connsiteX2" fmla="*/ 11916697 w 11916697"/>
              <a:gd name="connsiteY2" fmla="*/ 4285865 h 4285865"/>
              <a:gd name="connsiteX3" fmla="*/ 11898999 w 11916697"/>
              <a:gd name="connsiteY3" fmla="*/ 1159207 h 4285865"/>
              <a:gd name="connsiteX4" fmla="*/ 2462262 w 11916697"/>
              <a:gd name="connsiteY4" fmla="*/ 1252049 h 4285865"/>
              <a:gd name="connsiteX5" fmla="*/ 2474660 w 11916697"/>
              <a:gd name="connsiteY5" fmla="*/ 0 h 4285865"/>
              <a:gd name="connsiteX6" fmla="*/ 0 w 11916697"/>
              <a:gd name="connsiteY6" fmla="*/ 20631 h 4285865"/>
              <a:gd name="connsiteX0" fmla="*/ 17700 w 11916697"/>
              <a:gd name="connsiteY0" fmla="*/ 26530 h 4285865"/>
              <a:gd name="connsiteX1" fmla="*/ 0 w 11916697"/>
              <a:gd name="connsiteY1" fmla="*/ 4262267 h 4285865"/>
              <a:gd name="connsiteX2" fmla="*/ 11916697 w 11916697"/>
              <a:gd name="connsiteY2" fmla="*/ 4285865 h 4285865"/>
              <a:gd name="connsiteX3" fmla="*/ 11898999 w 11916697"/>
              <a:gd name="connsiteY3" fmla="*/ 1159207 h 4285865"/>
              <a:gd name="connsiteX4" fmla="*/ 2462262 w 11916697"/>
              <a:gd name="connsiteY4" fmla="*/ 1252049 h 4285865"/>
              <a:gd name="connsiteX5" fmla="*/ 2437474 w 11916697"/>
              <a:gd name="connsiteY5" fmla="*/ 0 h 4285865"/>
              <a:gd name="connsiteX6" fmla="*/ 0 w 11916697"/>
              <a:gd name="connsiteY6" fmla="*/ 20631 h 4285865"/>
              <a:gd name="connsiteX0" fmla="*/ 17700 w 11916697"/>
              <a:gd name="connsiteY0" fmla="*/ 26530 h 4285865"/>
              <a:gd name="connsiteX1" fmla="*/ 0 w 11916697"/>
              <a:gd name="connsiteY1" fmla="*/ 4262267 h 4285865"/>
              <a:gd name="connsiteX2" fmla="*/ 11916697 w 11916697"/>
              <a:gd name="connsiteY2" fmla="*/ 4285865 h 4285865"/>
              <a:gd name="connsiteX3" fmla="*/ 11898999 w 11916697"/>
              <a:gd name="connsiteY3" fmla="*/ 1159207 h 4285865"/>
              <a:gd name="connsiteX4" fmla="*/ 2462262 w 11916697"/>
              <a:gd name="connsiteY4" fmla="*/ 1252049 h 4285865"/>
              <a:gd name="connsiteX5" fmla="*/ 2462265 w 11916697"/>
              <a:gd name="connsiteY5" fmla="*/ 0 h 4285865"/>
              <a:gd name="connsiteX6" fmla="*/ 0 w 11916697"/>
              <a:gd name="connsiteY6" fmla="*/ 20631 h 4285865"/>
              <a:gd name="connsiteX0" fmla="*/ 17700 w 11916697"/>
              <a:gd name="connsiteY0" fmla="*/ 26530 h 4285865"/>
              <a:gd name="connsiteX1" fmla="*/ 0 w 11916697"/>
              <a:gd name="connsiteY1" fmla="*/ 4262267 h 4285865"/>
              <a:gd name="connsiteX2" fmla="*/ 11916697 w 11916697"/>
              <a:gd name="connsiteY2" fmla="*/ 4285865 h 4285865"/>
              <a:gd name="connsiteX3" fmla="*/ 11898999 w 11916697"/>
              <a:gd name="connsiteY3" fmla="*/ 1274377 h 4285865"/>
              <a:gd name="connsiteX4" fmla="*/ 2462262 w 11916697"/>
              <a:gd name="connsiteY4" fmla="*/ 1252049 h 4285865"/>
              <a:gd name="connsiteX5" fmla="*/ 2462265 w 11916697"/>
              <a:gd name="connsiteY5" fmla="*/ 0 h 4285865"/>
              <a:gd name="connsiteX6" fmla="*/ 0 w 11916697"/>
              <a:gd name="connsiteY6" fmla="*/ 20631 h 4285865"/>
              <a:gd name="connsiteX0" fmla="*/ 17700 w 12499280"/>
              <a:gd name="connsiteY0" fmla="*/ 26530 h 4309218"/>
              <a:gd name="connsiteX1" fmla="*/ 0 w 12499280"/>
              <a:gd name="connsiteY1" fmla="*/ 4262267 h 4309218"/>
              <a:gd name="connsiteX2" fmla="*/ 12499280 w 12499280"/>
              <a:gd name="connsiteY2" fmla="*/ 4309218 h 4309218"/>
              <a:gd name="connsiteX3" fmla="*/ 11898999 w 12499280"/>
              <a:gd name="connsiteY3" fmla="*/ 1274377 h 4309218"/>
              <a:gd name="connsiteX4" fmla="*/ 2462262 w 12499280"/>
              <a:gd name="connsiteY4" fmla="*/ 1252049 h 4309218"/>
              <a:gd name="connsiteX5" fmla="*/ 2462265 w 12499280"/>
              <a:gd name="connsiteY5" fmla="*/ 0 h 4309218"/>
              <a:gd name="connsiteX6" fmla="*/ 0 w 12499280"/>
              <a:gd name="connsiteY6" fmla="*/ 20631 h 4309218"/>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2462262 w 12499280"/>
              <a:gd name="connsiteY4" fmla="*/ 2383023 h 5440192"/>
              <a:gd name="connsiteX5" fmla="*/ 2462265 w 12499280"/>
              <a:gd name="connsiteY5" fmla="*/ 1130974 h 5440192"/>
              <a:gd name="connsiteX6" fmla="*/ 0 w 12499280"/>
              <a:gd name="connsiteY6"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6338287 w 12499280"/>
              <a:gd name="connsiteY4" fmla="*/ 1473905 h 5440192"/>
              <a:gd name="connsiteX5" fmla="*/ 2462262 w 12499280"/>
              <a:gd name="connsiteY5" fmla="*/ 2383023 h 5440192"/>
              <a:gd name="connsiteX6" fmla="*/ 2462265 w 12499280"/>
              <a:gd name="connsiteY6" fmla="*/ 1130974 h 5440192"/>
              <a:gd name="connsiteX7" fmla="*/ 0 w 12499280"/>
              <a:gd name="connsiteY7"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2462262 w 12499280"/>
              <a:gd name="connsiteY5" fmla="*/ 2383023 h 5440192"/>
              <a:gd name="connsiteX6" fmla="*/ 2462265 w 12499280"/>
              <a:gd name="connsiteY6" fmla="*/ 1130974 h 5440192"/>
              <a:gd name="connsiteX7" fmla="*/ 0 w 12499280"/>
              <a:gd name="connsiteY7"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462262 w 12499280"/>
              <a:gd name="connsiteY6" fmla="*/ 2383023 h 5440192"/>
              <a:gd name="connsiteX7" fmla="*/ 2462265 w 12499280"/>
              <a:gd name="connsiteY7" fmla="*/ 1130974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462262 w 12499280"/>
              <a:gd name="connsiteY6" fmla="*/ 2383023 h 5440192"/>
              <a:gd name="connsiteX7" fmla="*/ 2462265 w 12499280"/>
              <a:gd name="connsiteY7" fmla="*/ 1130974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462262 w 12499280"/>
              <a:gd name="connsiteY6" fmla="*/ 2383023 h 5440192"/>
              <a:gd name="connsiteX7" fmla="*/ 2462265 w 12499280"/>
              <a:gd name="connsiteY7" fmla="*/ 1130974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462262 w 12499280"/>
              <a:gd name="connsiteY6" fmla="*/ 2383023 h 5440192"/>
              <a:gd name="connsiteX7" fmla="*/ 2462265 w 12499280"/>
              <a:gd name="connsiteY7" fmla="*/ 1130974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462262 w 12499280"/>
              <a:gd name="connsiteY6" fmla="*/ 2149495 h 5440192"/>
              <a:gd name="connsiteX7" fmla="*/ 2462265 w 12499280"/>
              <a:gd name="connsiteY7" fmla="*/ 1130974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561425 w 12499280"/>
              <a:gd name="connsiteY6" fmla="*/ 2114465 h 5440192"/>
              <a:gd name="connsiteX7" fmla="*/ 2462265 w 12499280"/>
              <a:gd name="connsiteY7" fmla="*/ 1130974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561425 w 12499280"/>
              <a:gd name="connsiteY6" fmla="*/ 2114465 h 5440192"/>
              <a:gd name="connsiteX7" fmla="*/ 2536637 w 12499280"/>
              <a:gd name="connsiteY7" fmla="*/ 1119297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561425 w 12499280"/>
              <a:gd name="connsiteY6" fmla="*/ 2114465 h 5440192"/>
              <a:gd name="connsiteX7" fmla="*/ 2536637 w 12499280"/>
              <a:gd name="connsiteY7" fmla="*/ 1119297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561425 w 12499280"/>
              <a:gd name="connsiteY6" fmla="*/ 2114465 h 5440192"/>
              <a:gd name="connsiteX7" fmla="*/ 2586218 w 12499280"/>
              <a:gd name="connsiteY7" fmla="*/ 1119297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561425 w 12499280"/>
              <a:gd name="connsiteY6" fmla="*/ 2114465 h 5440192"/>
              <a:gd name="connsiteX7" fmla="*/ 2573823 w 12499280"/>
              <a:gd name="connsiteY7" fmla="*/ 1119297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561425 w 12499280"/>
              <a:gd name="connsiteY6" fmla="*/ 2114465 h 5440192"/>
              <a:gd name="connsiteX7" fmla="*/ 2573823 w 12499280"/>
              <a:gd name="connsiteY7" fmla="*/ 1119297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561425 w 12499280"/>
              <a:gd name="connsiteY6" fmla="*/ 2114465 h 5440192"/>
              <a:gd name="connsiteX7" fmla="*/ 2573823 w 12499280"/>
              <a:gd name="connsiteY7" fmla="*/ 1119297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561425 w 12499280"/>
              <a:gd name="connsiteY6" fmla="*/ 2114465 h 5440192"/>
              <a:gd name="connsiteX7" fmla="*/ 2536637 w 12499280"/>
              <a:gd name="connsiteY7" fmla="*/ 1119297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561425 w 12499280"/>
              <a:gd name="connsiteY6" fmla="*/ 2114465 h 5440192"/>
              <a:gd name="connsiteX7" fmla="*/ 2524241 w 12499280"/>
              <a:gd name="connsiteY7" fmla="*/ 1154326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561425 w 12499280"/>
              <a:gd name="connsiteY6" fmla="*/ 2114465 h 5440192"/>
              <a:gd name="connsiteX7" fmla="*/ 2536637 w 12499280"/>
              <a:gd name="connsiteY7" fmla="*/ 1154326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32114 w 12499280"/>
              <a:gd name="connsiteY4" fmla="*/ 26024 h 5440192"/>
              <a:gd name="connsiteX5" fmla="*/ 10056904 w 12499280"/>
              <a:gd name="connsiteY5" fmla="*/ 1999346 h 5440192"/>
              <a:gd name="connsiteX6" fmla="*/ 2561425 w 12499280"/>
              <a:gd name="connsiteY6" fmla="*/ 2114465 h 5440192"/>
              <a:gd name="connsiteX7" fmla="*/ 2561428 w 12499280"/>
              <a:gd name="connsiteY7" fmla="*/ 1154326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143673 w 12499280"/>
              <a:gd name="connsiteY4" fmla="*/ 26024 h 5440192"/>
              <a:gd name="connsiteX5" fmla="*/ 10056904 w 12499280"/>
              <a:gd name="connsiteY5" fmla="*/ 1999346 h 5440192"/>
              <a:gd name="connsiteX6" fmla="*/ 2561425 w 12499280"/>
              <a:gd name="connsiteY6" fmla="*/ 2114465 h 5440192"/>
              <a:gd name="connsiteX7" fmla="*/ 2561428 w 12499280"/>
              <a:gd name="connsiteY7" fmla="*/ 1154326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106487 w 12499280"/>
              <a:gd name="connsiteY4" fmla="*/ 26024 h 5440192"/>
              <a:gd name="connsiteX5" fmla="*/ 10056904 w 12499280"/>
              <a:gd name="connsiteY5" fmla="*/ 1999346 h 5440192"/>
              <a:gd name="connsiteX6" fmla="*/ 2561425 w 12499280"/>
              <a:gd name="connsiteY6" fmla="*/ 2114465 h 5440192"/>
              <a:gd name="connsiteX7" fmla="*/ 2561428 w 12499280"/>
              <a:gd name="connsiteY7" fmla="*/ 1154326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81696 w 12499280"/>
              <a:gd name="connsiteY4" fmla="*/ 26024 h 5440192"/>
              <a:gd name="connsiteX5" fmla="*/ 10056904 w 12499280"/>
              <a:gd name="connsiteY5" fmla="*/ 1999346 h 5440192"/>
              <a:gd name="connsiteX6" fmla="*/ 2561425 w 12499280"/>
              <a:gd name="connsiteY6" fmla="*/ 2114465 h 5440192"/>
              <a:gd name="connsiteX7" fmla="*/ 2561428 w 12499280"/>
              <a:gd name="connsiteY7" fmla="*/ 1154326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81696 w 12499280"/>
              <a:gd name="connsiteY4" fmla="*/ 26024 h 5440192"/>
              <a:gd name="connsiteX5" fmla="*/ 10056904 w 12499280"/>
              <a:gd name="connsiteY5" fmla="*/ 1999346 h 5440192"/>
              <a:gd name="connsiteX6" fmla="*/ 2561425 w 12499280"/>
              <a:gd name="connsiteY6" fmla="*/ 2114465 h 5440192"/>
              <a:gd name="connsiteX7" fmla="*/ 2561428 w 12499280"/>
              <a:gd name="connsiteY7" fmla="*/ 1154326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81696 w 12499280"/>
              <a:gd name="connsiteY4" fmla="*/ 26024 h 5440192"/>
              <a:gd name="connsiteX5" fmla="*/ 10056904 w 12499280"/>
              <a:gd name="connsiteY5" fmla="*/ 1999346 h 5440192"/>
              <a:gd name="connsiteX6" fmla="*/ 2561425 w 12499280"/>
              <a:gd name="connsiteY6" fmla="*/ 2056082 h 5440192"/>
              <a:gd name="connsiteX7" fmla="*/ 2561428 w 12499280"/>
              <a:gd name="connsiteY7" fmla="*/ 1154326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81696 w 12499280"/>
              <a:gd name="connsiteY4" fmla="*/ 26024 h 5440192"/>
              <a:gd name="connsiteX5" fmla="*/ 10056904 w 12499280"/>
              <a:gd name="connsiteY5" fmla="*/ 1999346 h 5440192"/>
              <a:gd name="connsiteX6" fmla="*/ 2561425 w 12499280"/>
              <a:gd name="connsiteY6" fmla="*/ 2056082 h 5440192"/>
              <a:gd name="connsiteX7" fmla="*/ 4869359 w 12499280"/>
              <a:gd name="connsiteY7" fmla="*/ 1192715 h 5440192"/>
              <a:gd name="connsiteX8" fmla="*/ 0 w 12499280"/>
              <a:gd name="connsiteY8" fmla="*/ 1151605 h 5440192"/>
              <a:gd name="connsiteX0" fmla="*/ 17700 w 12499280"/>
              <a:gd name="connsiteY0" fmla="*/ 1157504 h 5440192"/>
              <a:gd name="connsiteX1" fmla="*/ 0 w 12499280"/>
              <a:gd name="connsiteY1" fmla="*/ 5393241 h 5440192"/>
              <a:gd name="connsiteX2" fmla="*/ 12499280 w 12499280"/>
              <a:gd name="connsiteY2" fmla="*/ 5440192 h 5440192"/>
              <a:gd name="connsiteX3" fmla="*/ 12456790 w 12499280"/>
              <a:gd name="connsiteY3" fmla="*/ 0 h 5440192"/>
              <a:gd name="connsiteX4" fmla="*/ 10081696 w 12499280"/>
              <a:gd name="connsiteY4" fmla="*/ 26024 h 5440192"/>
              <a:gd name="connsiteX5" fmla="*/ 10056904 w 12499280"/>
              <a:gd name="connsiteY5" fmla="*/ 1999346 h 5440192"/>
              <a:gd name="connsiteX6" fmla="*/ 4869356 w 12499280"/>
              <a:gd name="connsiteY6" fmla="*/ 2036886 h 5440192"/>
              <a:gd name="connsiteX7" fmla="*/ 4869359 w 12499280"/>
              <a:gd name="connsiteY7" fmla="*/ 1192715 h 5440192"/>
              <a:gd name="connsiteX8" fmla="*/ 0 w 12499280"/>
              <a:gd name="connsiteY8" fmla="*/ 1151605 h 544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9280" h="5440192">
                <a:moveTo>
                  <a:pt x="17700" y="1157504"/>
                </a:moveTo>
                <a:cubicBezTo>
                  <a:pt x="15733" y="2638242"/>
                  <a:pt x="1967" y="3912503"/>
                  <a:pt x="0" y="5393241"/>
                </a:cubicBezTo>
                <a:lnTo>
                  <a:pt x="12499280" y="5440192"/>
                </a:lnTo>
                <a:lnTo>
                  <a:pt x="12456790" y="0"/>
                </a:lnTo>
                <a:lnTo>
                  <a:pt x="10081696" y="26024"/>
                </a:lnTo>
                <a:cubicBezTo>
                  <a:pt x="10036245" y="33808"/>
                  <a:pt x="10102354" y="1991562"/>
                  <a:pt x="10056904" y="1999346"/>
                </a:cubicBezTo>
                <a:lnTo>
                  <a:pt x="4869356" y="2036886"/>
                </a:lnTo>
                <a:cubicBezTo>
                  <a:pt x="4867390" y="1710455"/>
                  <a:pt x="4871325" y="1519146"/>
                  <a:pt x="4869359" y="1192715"/>
                </a:cubicBezTo>
                <a:lnTo>
                  <a:pt x="0" y="1151605"/>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GB" b="1" u="sng" dirty="0">
              <a:solidFill>
                <a:srgbClr val="FF0000"/>
              </a:solidFill>
            </a:endParaRPr>
          </a:p>
        </p:txBody>
      </p:sp>
      <p:sp>
        <p:nvSpPr>
          <p:cNvPr id="23" name="Rectangle 22"/>
          <p:cNvSpPr/>
          <p:nvPr/>
        </p:nvSpPr>
        <p:spPr>
          <a:xfrm>
            <a:off x="2625814" y="234155"/>
            <a:ext cx="1126847" cy="369332"/>
          </a:xfrm>
          <a:prstGeom prst="rect">
            <a:avLst/>
          </a:prstGeom>
        </p:spPr>
        <p:txBody>
          <a:bodyPr wrap="none">
            <a:spAutoFit/>
          </a:bodyPr>
          <a:lstStyle/>
          <a:p>
            <a:r>
              <a:rPr lang="en-GB" b="1" u="sng" dirty="0">
                <a:solidFill>
                  <a:srgbClr val="FF0000"/>
                </a:solidFill>
              </a:rPr>
              <a:t>Vignette A</a:t>
            </a:r>
            <a:endParaRPr lang="en-GB" dirty="0"/>
          </a:p>
        </p:txBody>
      </p:sp>
      <p:sp>
        <p:nvSpPr>
          <p:cNvPr id="24" name="Rectangle 23"/>
          <p:cNvSpPr/>
          <p:nvPr/>
        </p:nvSpPr>
        <p:spPr>
          <a:xfrm>
            <a:off x="161106" y="5758987"/>
            <a:ext cx="1497141" cy="369332"/>
          </a:xfrm>
          <a:prstGeom prst="rect">
            <a:avLst/>
          </a:prstGeom>
        </p:spPr>
        <p:txBody>
          <a:bodyPr wrap="none">
            <a:spAutoFit/>
          </a:bodyPr>
          <a:lstStyle/>
          <a:p>
            <a:r>
              <a:rPr lang="en-GB" b="1" u="sng" dirty="0">
                <a:solidFill>
                  <a:srgbClr val="FFFF00"/>
                </a:solidFill>
              </a:rPr>
              <a:t>Vignette B &amp; C</a:t>
            </a:r>
          </a:p>
        </p:txBody>
      </p:sp>
      <p:sp>
        <p:nvSpPr>
          <p:cNvPr id="177" name="TextBox 176"/>
          <p:cNvSpPr txBox="1"/>
          <p:nvPr/>
        </p:nvSpPr>
        <p:spPr>
          <a:xfrm>
            <a:off x="10571168" y="4108751"/>
            <a:ext cx="1623825" cy="184666"/>
          </a:xfrm>
          <a:prstGeom prst="rect">
            <a:avLst/>
          </a:prstGeom>
          <a:noFill/>
        </p:spPr>
        <p:txBody>
          <a:bodyPr wrap="square" lIns="0" tIns="0" rIns="0" bIns="0" rtlCol="0">
            <a:spAutoFit/>
          </a:bodyPr>
          <a:lstStyle/>
          <a:p>
            <a:pPr algn="ctr"/>
            <a:r>
              <a:rPr lang="en-GB" sz="1200" b="1" dirty="0" smtClean="0"/>
              <a:t>Enemy Brigade</a:t>
            </a:r>
          </a:p>
        </p:txBody>
      </p:sp>
      <p:sp>
        <p:nvSpPr>
          <p:cNvPr id="178" name="Freeform 177"/>
          <p:cNvSpPr/>
          <p:nvPr/>
        </p:nvSpPr>
        <p:spPr>
          <a:xfrm rot="2928748">
            <a:off x="9788476" y="2004350"/>
            <a:ext cx="2161008" cy="580005"/>
          </a:xfrm>
          <a:custGeom>
            <a:avLst/>
            <a:gdLst>
              <a:gd name="connsiteX0" fmla="*/ 0 w 2007220"/>
              <a:gd name="connsiteY0" fmla="*/ 399952 h 467124"/>
              <a:gd name="connsiteX1" fmla="*/ 429322 w 2007220"/>
              <a:gd name="connsiteY1" fmla="*/ 9659 h 467124"/>
              <a:gd name="connsiteX2" fmla="*/ 786161 w 2007220"/>
              <a:gd name="connsiteY2" fmla="*/ 110020 h 467124"/>
              <a:gd name="connsiteX3" fmla="*/ 1226634 w 2007220"/>
              <a:gd name="connsiteY3" fmla="*/ 9659 h 467124"/>
              <a:gd name="connsiteX4" fmla="*/ 1438507 w 2007220"/>
              <a:gd name="connsiteY4" fmla="*/ 282864 h 467124"/>
              <a:gd name="connsiteX5" fmla="*/ 2007220 w 2007220"/>
              <a:gd name="connsiteY5" fmla="*/ 466859 h 467124"/>
              <a:gd name="connsiteX0" fmla="*/ 0 w 1957040"/>
              <a:gd name="connsiteY0" fmla="*/ 294819 h 462352"/>
              <a:gd name="connsiteX1" fmla="*/ 379142 w 1957040"/>
              <a:gd name="connsiteY1" fmla="*/ 4887 h 462352"/>
              <a:gd name="connsiteX2" fmla="*/ 735981 w 1957040"/>
              <a:gd name="connsiteY2" fmla="*/ 105248 h 462352"/>
              <a:gd name="connsiteX3" fmla="*/ 1176454 w 1957040"/>
              <a:gd name="connsiteY3" fmla="*/ 4887 h 462352"/>
              <a:gd name="connsiteX4" fmla="*/ 1388327 w 1957040"/>
              <a:gd name="connsiteY4" fmla="*/ 278092 h 462352"/>
              <a:gd name="connsiteX5" fmla="*/ 1957040 w 1957040"/>
              <a:gd name="connsiteY5" fmla="*/ 462087 h 462352"/>
              <a:gd name="connsiteX0" fmla="*/ 0 w 1957040"/>
              <a:gd name="connsiteY0" fmla="*/ 294477 h 462010"/>
              <a:gd name="connsiteX1" fmla="*/ 440474 w 1957040"/>
              <a:gd name="connsiteY1" fmla="*/ 77028 h 462010"/>
              <a:gd name="connsiteX2" fmla="*/ 735981 w 1957040"/>
              <a:gd name="connsiteY2" fmla="*/ 104906 h 462010"/>
              <a:gd name="connsiteX3" fmla="*/ 1176454 w 1957040"/>
              <a:gd name="connsiteY3" fmla="*/ 4545 h 462010"/>
              <a:gd name="connsiteX4" fmla="*/ 1388327 w 1957040"/>
              <a:gd name="connsiteY4" fmla="*/ 277750 h 462010"/>
              <a:gd name="connsiteX5" fmla="*/ 1957040 w 1957040"/>
              <a:gd name="connsiteY5" fmla="*/ 461745 h 462010"/>
              <a:gd name="connsiteX0" fmla="*/ 0 w 1957040"/>
              <a:gd name="connsiteY0" fmla="*/ 293691 h 461224"/>
              <a:gd name="connsiteX1" fmla="*/ 440474 w 1957040"/>
              <a:gd name="connsiteY1" fmla="*/ 76242 h 461224"/>
              <a:gd name="connsiteX2" fmla="*/ 858644 w 1957040"/>
              <a:gd name="connsiteY2" fmla="*/ 115271 h 461224"/>
              <a:gd name="connsiteX3" fmla="*/ 1176454 w 1957040"/>
              <a:gd name="connsiteY3" fmla="*/ 3759 h 461224"/>
              <a:gd name="connsiteX4" fmla="*/ 1388327 w 1957040"/>
              <a:gd name="connsiteY4" fmla="*/ 276964 h 461224"/>
              <a:gd name="connsiteX5" fmla="*/ 1957040 w 1957040"/>
              <a:gd name="connsiteY5" fmla="*/ 460959 h 461224"/>
              <a:gd name="connsiteX0" fmla="*/ 0 w 1957040"/>
              <a:gd name="connsiteY0" fmla="*/ 225057 h 392563"/>
              <a:gd name="connsiteX1" fmla="*/ 440474 w 1957040"/>
              <a:gd name="connsiteY1" fmla="*/ 7608 h 392563"/>
              <a:gd name="connsiteX2" fmla="*/ 858644 w 1957040"/>
              <a:gd name="connsiteY2" fmla="*/ 46637 h 392563"/>
              <a:gd name="connsiteX3" fmla="*/ 1265664 w 1957040"/>
              <a:gd name="connsiteY3" fmla="*/ 18759 h 392563"/>
              <a:gd name="connsiteX4" fmla="*/ 1388327 w 1957040"/>
              <a:gd name="connsiteY4" fmla="*/ 208330 h 392563"/>
              <a:gd name="connsiteX5" fmla="*/ 1957040 w 1957040"/>
              <a:gd name="connsiteY5" fmla="*/ 392325 h 392563"/>
              <a:gd name="connsiteX0" fmla="*/ 0 w 1957040"/>
              <a:gd name="connsiteY0" fmla="*/ 225057 h 392611"/>
              <a:gd name="connsiteX1" fmla="*/ 440474 w 1957040"/>
              <a:gd name="connsiteY1" fmla="*/ 7608 h 392611"/>
              <a:gd name="connsiteX2" fmla="*/ 858644 w 1957040"/>
              <a:gd name="connsiteY2" fmla="*/ 46637 h 392611"/>
              <a:gd name="connsiteX3" fmla="*/ 1265664 w 1957040"/>
              <a:gd name="connsiteY3" fmla="*/ 18759 h 392611"/>
              <a:gd name="connsiteX4" fmla="*/ 1533293 w 1957040"/>
              <a:gd name="connsiteY4" fmla="*/ 230632 h 392611"/>
              <a:gd name="connsiteX5" fmla="*/ 1957040 w 1957040"/>
              <a:gd name="connsiteY5" fmla="*/ 392325 h 392611"/>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16592 h 273925"/>
              <a:gd name="connsiteX1" fmla="*/ 507381 w 1745167"/>
              <a:gd name="connsiteY1" fmla="*/ 82777 h 273925"/>
              <a:gd name="connsiteX2" fmla="*/ 858644 w 1745167"/>
              <a:gd name="connsiteY2" fmla="*/ 38172 h 273925"/>
              <a:gd name="connsiteX3" fmla="*/ 1265664 w 1745167"/>
              <a:gd name="connsiteY3" fmla="*/ 10294 h 273925"/>
              <a:gd name="connsiteX4" fmla="*/ 1533293 w 1745167"/>
              <a:gd name="connsiteY4" fmla="*/ 222167 h 273925"/>
              <a:gd name="connsiteX5" fmla="*/ 1745167 w 1745167"/>
              <a:gd name="connsiteY5" fmla="*/ 272347 h 273925"/>
              <a:gd name="connsiteX0" fmla="*/ 0 w 1745167"/>
              <a:gd name="connsiteY0" fmla="*/ 208463 h 265796"/>
              <a:gd name="connsiteX1" fmla="*/ 507381 w 1745167"/>
              <a:gd name="connsiteY1" fmla="*/ 74648 h 265796"/>
              <a:gd name="connsiteX2" fmla="*/ 903249 w 1745167"/>
              <a:gd name="connsiteY2" fmla="*/ 102526 h 265796"/>
              <a:gd name="connsiteX3" fmla="*/ 1265664 w 1745167"/>
              <a:gd name="connsiteY3" fmla="*/ 2165 h 265796"/>
              <a:gd name="connsiteX4" fmla="*/ 1533293 w 1745167"/>
              <a:gd name="connsiteY4" fmla="*/ 214038 h 265796"/>
              <a:gd name="connsiteX5" fmla="*/ 1745167 w 1745167"/>
              <a:gd name="connsiteY5" fmla="*/ 264218 h 265796"/>
              <a:gd name="connsiteX0" fmla="*/ 0 w 1745167"/>
              <a:gd name="connsiteY0" fmla="*/ 138286 h 194925"/>
              <a:gd name="connsiteX1" fmla="*/ 507381 w 1745167"/>
              <a:gd name="connsiteY1" fmla="*/ 4471 h 194925"/>
              <a:gd name="connsiteX2" fmla="*/ 903249 w 1745167"/>
              <a:gd name="connsiteY2" fmla="*/ 32349 h 194925"/>
              <a:gd name="connsiteX3" fmla="*/ 1354874 w 1745167"/>
              <a:gd name="connsiteY3" fmla="*/ 37925 h 194925"/>
              <a:gd name="connsiteX4" fmla="*/ 1533293 w 1745167"/>
              <a:gd name="connsiteY4" fmla="*/ 143861 h 194925"/>
              <a:gd name="connsiteX5" fmla="*/ 1745167 w 1745167"/>
              <a:gd name="connsiteY5" fmla="*/ 194041 h 194925"/>
              <a:gd name="connsiteX0" fmla="*/ 0 w 2124308"/>
              <a:gd name="connsiteY0" fmla="*/ 138286 h 328072"/>
              <a:gd name="connsiteX1" fmla="*/ 507381 w 2124308"/>
              <a:gd name="connsiteY1" fmla="*/ 4471 h 328072"/>
              <a:gd name="connsiteX2" fmla="*/ 903249 w 2124308"/>
              <a:gd name="connsiteY2" fmla="*/ 32349 h 328072"/>
              <a:gd name="connsiteX3" fmla="*/ 1354874 w 2124308"/>
              <a:gd name="connsiteY3" fmla="*/ 37925 h 328072"/>
              <a:gd name="connsiteX4" fmla="*/ 1533293 w 2124308"/>
              <a:gd name="connsiteY4" fmla="*/ 143861 h 328072"/>
              <a:gd name="connsiteX5" fmla="*/ 2124308 w 2124308"/>
              <a:gd name="connsiteY5" fmla="*/ 327856 h 328072"/>
              <a:gd name="connsiteX0" fmla="*/ 0 w 2124308"/>
              <a:gd name="connsiteY0" fmla="*/ 138286 h 328869"/>
              <a:gd name="connsiteX1" fmla="*/ 507381 w 2124308"/>
              <a:gd name="connsiteY1" fmla="*/ 4471 h 328869"/>
              <a:gd name="connsiteX2" fmla="*/ 903249 w 2124308"/>
              <a:gd name="connsiteY2" fmla="*/ 32349 h 328869"/>
              <a:gd name="connsiteX3" fmla="*/ 1354874 w 2124308"/>
              <a:gd name="connsiteY3" fmla="*/ 37925 h 328869"/>
              <a:gd name="connsiteX4" fmla="*/ 1589049 w 2124308"/>
              <a:gd name="connsiteY4" fmla="*/ 260949 h 328869"/>
              <a:gd name="connsiteX5" fmla="*/ 2124308 w 2124308"/>
              <a:gd name="connsiteY5" fmla="*/ 327856 h 328869"/>
              <a:gd name="connsiteX0" fmla="*/ 0 w 2124308"/>
              <a:gd name="connsiteY0" fmla="*/ 138286 h 328869"/>
              <a:gd name="connsiteX1" fmla="*/ 507381 w 2124308"/>
              <a:gd name="connsiteY1" fmla="*/ 4471 h 328869"/>
              <a:gd name="connsiteX2" fmla="*/ 903249 w 2124308"/>
              <a:gd name="connsiteY2" fmla="*/ 32349 h 328869"/>
              <a:gd name="connsiteX3" fmla="*/ 1237787 w 2124308"/>
              <a:gd name="connsiteY3" fmla="*/ 37925 h 328869"/>
              <a:gd name="connsiteX4" fmla="*/ 1589049 w 2124308"/>
              <a:gd name="connsiteY4" fmla="*/ 260949 h 328869"/>
              <a:gd name="connsiteX5" fmla="*/ 2124308 w 2124308"/>
              <a:gd name="connsiteY5" fmla="*/ 327856 h 32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308" h="328869">
                <a:moveTo>
                  <a:pt x="0" y="138286"/>
                </a:moveTo>
                <a:cubicBezTo>
                  <a:pt x="266234" y="162446"/>
                  <a:pt x="356840" y="22127"/>
                  <a:pt x="507381" y="4471"/>
                </a:cubicBezTo>
                <a:cubicBezTo>
                  <a:pt x="657923" y="-13185"/>
                  <a:pt x="781515" y="26773"/>
                  <a:pt x="903249" y="32349"/>
                </a:cubicBezTo>
                <a:cubicBezTo>
                  <a:pt x="1024983" y="37925"/>
                  <a:pt x="1123487" y="-175"/>
                  <a:pt x="1237787" y="37925"/>
                </a:cubicBezTo>
                <a:cubicBezTo>
                  <a:pt x="1352087" y="76025"/>
                  <a:pt x="1441296" y="212627"/>
                  <a:pt x="1589049" y="260949"/>
                </a:cubicBezTo>
                <a:cubicBezTo>
                  <a:pt x="1736803" y="309271"/>
                  <a:pt x="2030452" y="334361"/>
                  <a:pt x="2124308" y="327856"/>
                </a:cubicBezTo>
              </a:path>
            </a:pathLst>
          </a:custGeom>
          <a:noFill/>
          <a:ln w="76200" cap="flat" cmpd="sng" algn="ctr">
            <a:solidFill>
              <a:srgbClr val="EEECE1">
                <a:lumMod val="50000"/>
                <a:alpha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176" name="Picture 175"/>
          <p:cNvPicPr>
            <a:picLocks noChangeAspect="1"/>
          </p:cNvPicPr>
          <p:nvPr/>
        </p:nvPicPr>
        <p:blipFill rotWithShape="1">
          <a:blip r:embed="rId5">
            <a:duotone>
              <a:prstClr val="black"/>
              <a:srgbClr val="C00000">
                <a:tint val="45000"/>
                <a:satMod val="400000"/>
              </a:srgbClr>
            </a:duotone>
            <a:extLst/>
          </a:blip>
          <a:srcRect b="18167"/>
          <a:stretch/>
        </p:blipFill>
        <p:spPr>
          <a:xfrm>
            <a:off x="10571168" y="2783619"/>
            <a:ext cx="1616713" cy="1289480"/>
          </a:xfrm>
          <a:prstGeom prst="rect">
            <a:avLst/>
          </a:prstGeom>
        </p:spPr>
      </p:pic>
      <p:sp>
        <p:nvSpPr>
          <p:cNvPr id="184" name="TextBox 183"/>
          <p:cNvSpPr txBox="1"/>
          <p:nvPr/>
        </p:nvSpPr>
        <p:spPr>
          <a:xfrm>
            <a:off x="5868322" y="844700"/>
            <a:ext cx="993280" cy="184666"/>
          </a:xfrm>
          <a:prstGeom prst="rect">
            <a:avLst/>
          </a:prstGeom>
          <a:noFill/>
        </p:spPr>
        <p:txBody>
          <a:bodyPr wrap="square" lIns="0" tIns="0" rIns="0" bIns="0" rtlCol="0">
            <a:spAutoFit/>
          </a:bodyPr>
          <a:lstStyle/>
          <a:p>
            <a:pPr algn="ctr"/>
            <a:r>
              <a:rPr lang="en-GB" sz="1200" b="1" dirty="0" err="1" smtClean="0"/>
              <a:t>Sqn</a:t>
            </a:r>
            <a:r>
              <a:rPr lang="en-GB" sz="1200" b="1" dirty="0" smtClean="0"/>
              <a:t> </a:t>
            </a:r>
            <a:r>
              <a:rPr lang="en-GB" sz="1200" b="1" dirty="0" err="1" smtClean="0"/>
              <a:t>Gp</a:t>
            </a:r>
            <a:endParaRPr lang="en-GB" sz="1200" b="1" dirty="0" smtClean="0"/>
          </a:p>
        </p:txBody>
      </p:sp>
      <p:cxnSp>
        <p:nvCxnSpPr>
          <p:cNvPr id="96" name="Straight Arrow Connector 95"/>
          <p:cNvCxnSpPr/>
          <p:nvPr/>
        </p:nvCxnSpPr>
        <p:spPr>
          <a:xfrm>
            <a:off x="6091602" y="4072046"/>
            <a:ext cx="62583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13" name="Group 212"/>
          <p:cNvGrpSpPr/>
          <p:nvPr/>
        </p:nvGrpSpPr>
        <p:grpSpPr>
          <a:xfrm>
            <a:off x="5956831" y="1454376"/>
            <a:ext cx="859360" cy="688446"/>
            <a:chOff x="2949952" y="3715847"/>
            <a:chExt cx="1771137" cy="1479102"/>
          </a:xfrm>
        </p:grpSpPr>
        <p:pic>
          <p:nvPicPr>
            <p:cNvPr id="214"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BEBA8EAE-BF5A-486C-A8C5-ECC9F3942E4B}">
                  <a14:imgProps xmlns:a14="http://schemas.microsoft.com/office/drawing/2010/main">
                    <a14:imgLayer r:embed="rId9">
                      <a14:imgEffect>
                        <a14:backgroundRemoval t="32209" b="62730" l="56950" r="71950"/>
                      </a14:imgEffect>
                    </a14:imgLayer>
                  </a14:imgProps>
                </a:ext>
                <a:ext uri="{28A0092B-C50C-407E-A947-70E740481C1C}">
                  <a14:useLocalDpi xmlns:a14="http://schemas.microsoft.com/office/drawing/2010/main" val="0"/>
                </a:ext>
              </a:extLst>
            </a:blip>
            <a:srcRect l="57032" t="32079" r="27730" b="37246"/>
            <a:stretch/>
          </p:blipFill>
          <p:spPr bwMode="auto">
            <a:xfrm>
              <a:off x="3551309" y="3754627"/>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3806448" y="3715847"/>
              <a:ext cx="914641" cy="695806"/>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2949952" y="4499142"/>
              <a:ext cx="914641" cy="695807"/>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BEBA8EAE-BF5A-486C-A8C5-ECC9F3942E4B}">
                  <a14:imgProps xmlns:a14="http://schemas.microsoft.com/office/drawing/2010/main">
                    <a14:imgLayer r:embed="rId9">
                      <a14:imgEffect>
                        <a14:backgroundRemoval t="32209" b="62730" l="56950" r="71950"/>
                      </a14:imgEffect>
                    </a14:imgLayer>
                  </a14:imgProps>
                </a:ext>
                <a:ext uri="{28A0092B-C50C-407E-A947-70E740481C1C}">
                  <a14:useLocalDpi xmlns:a14="http://schemas.microsoft.com/office/drawing/2010/main" val="0"/>
                </a:ext>
              </a:extLst>
            </a:blip>
            <a:srcRect l="57032" t="32079" r="27730" b="37246"/>
            <a:stretch/>
          </p:blipFill>
          <p:spPr bwMode="auto">
            <a:xfrm flipH="1">
              <a:off x="3078540" y="3907362"/>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4" descr="Army Vehicle Images | Free Vectors, Stock Photos &amp; PSD"/>
            <p:cNvPicPr>
              <a:picLocks noChangeAspect="1" noChangeArrowheads="1"/>
            </p:cNvPicPr>
            <p:nvPr/>
          </p:nvPicPr>
          <p:blipFill rotWithShape="1">
            <a:blip r:embed="rId18"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841" b="63551" l="72892" r="82831"/>
                      </a14:imgEffect>
                    </a14:imgLayer>
                  </a14:imgProps>
                </a:ext>
                <a:ext uri="{28A0092B-C50C-407E-A947-70E740481C1C}">
                  <a14:useLocalDpi xmlns:a14="http://schemas.microsoft.com/office/drawing/2010/main" val="0"/>
                </a:ext>
              </a:extLst>
            </a:blip>
            <a:srcRect l="72016" t="30506" r="17164" b="37107"/>
            <a:stretch/>
          </p:blipFill>
          <p:spPr bwMode="auto">
            <a:xfrm flipH="1">
              <a:off x="4232401" y="4367795"/>
              <a:ext cx="415054" cy="761199"/>
            </a:xfrm>
            <a:prstGeom prst="rect">
              <a:avLst/>
            </a:prstGeom>
            <a:noFill/>
            <a:extLst>
              <a:ext uri="{909E8E84-426E-40DD-AFC4-6F175D3DCCD1}">
                <a14:hiddenFill xmlns:a14="http://schemas.microsoft.com/office/drawing/2010/main">
                  <a:solidFill>
                    <a:srgbClr val="FFFFFF"/>
                  </a:solidFill>
                </a14:hiddenFill>
              </a:ext>
            </a:extLst>
          </p:spPr>
        </p:pic>
        <p:grpSp>
          <p:nvGrpSpPr>
            <p:cNvPr id="219" name="Group 218"/>
            <p:cNvGrpSpPr/>
            <p:nvPr/>
          </p:nvGrpSpPr>
          <p:grpSpPr>
            <a:xfrm>
              <a:off x="3607025" y="4067068"/>
              <a:ext cx="722646" cy="957876"/>
              <a:chOff x="2700403" y="4678783"/>
              <a:chExt cx="403340" cy="626518"/>
            </a:xfrm>
          </p:grpSpPr>
          <p:pic>
            <p:nvPicPr>
              <p:cNvPr id="220"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00403" y="4767836"/>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48652" y="4678783"/>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54972" y="4838468"/>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71229" y="4804805"/>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45659" y="4914747"/>
                <a:ext cx="232514" cy="39055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5" name="Group 224"/>
          <p:cNvGrpSpPr/>
          <p:nvPr/>
        </p:nvGrpSpPr>
        <p:grpSpPr>
          <a:xfrm>
            <a:off x="5920078" y="186435"/>
            <a:ext cx="859360" cy="688446"/>
            <a:chOff x="2949952" y="3715847"/>
            <a:chExt cx="1771137" cy="1479102"/>
          </a:xfrm>
        </p:grpSpPr>
        <p:pic>
          <p:nvPicPr>
            <p:cNvPr id="226"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BEBA8EAE-BF5A-486C-A8C5-ECC9F3942E4B}">
                  <a14:imgProps xmlns:a14="http://schemas.microsoft.com/office/drawing/2010/main">
                    <a14:imgLayer r:embed="rId9">
                      <a14:imgEffect>
                        <a14:backgroundRemoval t="32209" b="62730" l="56950" r="71950"/>
                      </a14:imgEffect>
                    </a14:imgLayer>
                  </a14:imgProps>
                </a:ext>
                <a:ext uri="{28A0092B-C50C-407E-A947-70E740481C1C}">
                  <a14:useLocalDpi xmlns:a14="http://schemas.microsoft.com/office/drawing/2010/main" val="0"/>
                </a:ext>
              </a:extLst>
            </a:blip>
            <a:srcRect l="57032" t="32079" r="27730" b="37246"/>
            <a:stretch/>
          </p:blipFill>
          <p:spPr bwMode="auto">
            <a:xfrm>
              <a:off x="3551309" y="3754627"/>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3806448" y="3715847"/>
              <a:ext cx="914641" cy="695807"/>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2949952" y="4499142"/>
              <a:ext cx="914641" cy="695807"/>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BEBA8EAE-BF5A-486C-A8C5-ECC9F3942E4B}">
                  <a14:imgProps xmlns:a14="http://schemas.microsoft.com/office/drawing/2010/main">
                    <a14:imgLayer r:embed="rId9">
                      <a14:imgEffect>
                        <a14:backgroundRemoval t="32209" b="62730" l="56950" r="71950"/>
                      </a14:imgEffect>
                    </a14:imgLayer>
                  </a14:imgProps>
                </a:ext>
                <a:ext uri="{28A0092B-C50C-407E-A947-70E740481C1C}">
                  <a14:useLocalDpi xmlns:a14="http://schemas.microsoft.com/office/drawing/2010/main" val="0"/>
                </a:ext>
              </a:extLst>
            </a:blip>
            <a:srcRect l="57032" t="32079" r="27730" b="37246"/>
            <a:stretch/>
          </p:blipFill>
          <p:spPr bwMode="auto">
            <a:xfrm flipH="1">
              <a:off x="3078540" y="3907362"/>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4" descr="Army Vehicle Images | Free Vectors, Stock Photos &amp; PSD"/>
            <p:cNvPicPr>
              <a:picLocks noChangeAspect="1" noChangeArrowheads="1"/>
            </p:cNvPicPr>
            <p:nvPr/>
          </p:nvPicPr>
          <p:blipFill rotWithShape="1">
            <a:blip r:embed="rId18"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841" b="63551" l="72892" r="82831"/>
                      </a14:imgEffect>
                    </a14:imgLayer>
                  </a14:imgProps>
                </a:ext>
                <a:ext uri="{28A0092B-C50C-407E-A947-70E740481C1C}">
                  <a14:useLocalDpi xmlns:a14="http://schemas.microsoft.com/office/drawing/2010/main" val="0"/>
                </a:ext>
              </a:extLst>
            </a:blip>
            <a:srcRect l="72016" t="30506" r="17164" b="37107"/>
            <a:stretch/>
          </p:blipFill>
          <p:spPr bwMode="auto">
            <a:xfrm flipH="1">
              <a:off x="4232401" y="4367795"/>
              <a:ext cx="415054" cy="761199"/>
            </a:xfrm>
            <a:prstGeom prst="rect">
              <a:avLst/>
            </a:prstGeom>
            <a:noFill/>
            <a:extLst>
              <a:ext uri="{909E8E84-426E-40DD-AFC4-6F175D3DCCD1}">
                <a14:hiddenFill xmlns:a14="http://schemas.microsoft.com/office/drawing/2010/main">
                  <a:solidFill>
                    <a:srgbClr val="FFFFFF"/>
                  </a:solidFill>
                </a14:hiddenFill>
              </a:ext>
            </a:extLst>
          </p:spPr>
        </p:pic>
        <p:grpSp>
          <p:nvGrpSpPr>
            <p:cNvPr id="231" name="Group 230"/>
            <p:cNvGrpSpPr/>
            <p:nvPr/>
          </p:nvGrpSpPr>
          <p:grpSpPr>
            <a:xfrm>
              <a:off x="3607025" y="4067068"/>
              <a:ext cx="722646" cy="957876"/>
              <a:chOff x="2700403" y="4678783"/>
              <a:chExt cx="403340" cy="626518"/>
            </a:xfrm>
          </p:grpSpPr>
          <p:pic>
            <p:nvPicPr>
              <p:cNvPr id="232"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00403" y="4767836"/>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48652" y="4678783"/>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54972" y="4838468"/>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71229" y="4804805"/>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45659" y="4914747"/>
                <a:ext cx="232514" cy="39055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 name="Group 7"/>
          <p:cNvGrpSpPr/>
          <p:nvPr/>
        </p:nvGrpSpPr>
        <p:grpSpPr>
          <a:xfrm>
            <a:off x="10003473" y="1175947"/>
            <a:ext cx="852511" cy="549472"/>
            <a:chOff x="9272285" y="413282"/>
            <a:chExt cx="1838735" cy="1256706"/>
          </a:xfrm>
        </p:grpSpPr>
        <p:pic>
          <p:nvPicPr>
            <p:cNvPr id="175" name="Picture 2" descr="526 Mbt Stock Photos, Pictures &amp; Royalty-Free Images - iStock"/>
            <p:cNvPicPr>
              <a:picLocks noChangeAspect="1" noChangeArrowheads="1"/>
            </p:cNvPicPr>
            <p:nvPr/>
          </p:nvPicPr>
          <p:blipFill>
            <a:blip r:embed="rId19" cstate="hqprint">
              <a:duotone>
                <a:prstClr val="black"/>
                <a:srgbClr val="C00000">
                  <a:tint val="45000"/>
                  <a:satMod val="400000"/>
                </a:srgbClr>
              </a:duotone>
              <a:extLst>
                <a:ext uri="{BEBA8EAE-BF5A-486C-A8C5-ECC9F3942E4B}">
                  <a14:imgProps xmlns:a14="http://schemas.microsoft.com/office/drawing/2010/main">
                    <a14:imgLayer r:embed="rId20">
                      <a14:imgEffect>
                        <a14:backgroundRemoval t="9510" b="89914" l="1634" r="99183"/>
                      </a14:imgEffect>
                    </a14:imgLayer>
                  </a14:imgProps>
                </a:ext>
                <a:ext uri="{28A0092B-C50C-407E-A947-70E740481C1C}">
                  <a14:useLocalDpi xmlns:a14="http://schemas.microsoft.com/office/drawing/2010/main" val="0"/>
                </a:ext>
              </a:extLst>
            </a:blip>
            <a:srcRect/>
            <a:stretch>
              <a:fillRect/>
            </a:stretch>
          </p:blipFill>
          <p:spPr bwMode="auto">
            <a:xfrm flipH="1">
              <a:off x="10156335" y="485613"/>
              <a:ext cx="954685" cy="541300"/>
            </a:xfrm>
            <a:prstGeom prst="rect">
              <a:avLst/>
            </a:prstGeom>
            <a:noFill/>
            <a:extLst>
              <a:ext uri="{909E8E84-426E-40DD-AFC4-6F175D3DCCD1}">
                <a14:hiddenFill xmlns:a14="http://schemas.microsoft.com/office/drawing/2010/main">
                  <a:solidFill>
                    <a:srgbClr val="FFFFFF"/>
                  </a:solidFill>
                </a14:hiddenFill>
              </a:ext>
            </a:extLst>
          </p:spPr>
        </p:pic>
        <p:pic>
          <p:nvPicPr>
            <p:cNvPr id="263" name="Picture 4" descr="Army Vehicle Images | Free Vectors, Stock Photos &amp; PSD"/>
            <p:cNvPicPr>
              <a:picLocks noChangeAspect="1" noChangeArrowheads="1"/>
            </p:cNvPicPr>
            <p:nvPr/>
          </p:nvPicPr>
          <p:blipFill rotWithShape="1">
            <a:blip r:embed="rId12" cstate="print">
              <a:duotone>
                <a:prstClr val="black"/>
                <a:srgbClr val="C0000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flipH="1">
              <a:off x="9272285" y="413282"/>
              <a:ext cx="858963" cy="591186"/>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4" descr="Army Vehicle Images | Free Vectors, Stock Photos &amp; PSD"/>
            <p:cNvPicPr>
              <a:picLocks noChangeAspect="1" noChangeArrowheads="1"/>
            </p:cNvPicPr>
            <p:nvPr/>
          </p:nvPicPr>
          <p:blipFill rotWithShape="1">
            <a:blip r:embed="rId12" cstate="print">
              <a:duotone>
                <a:prstClr val="black"/>
                <a:srgbClr val="C0000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flipH="1">
              <a:off x="10076643" y="1078802"/>
              <a:ext cx="858963" cy="591186"/>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4" descr="Army Vehicle Images | Free Vectors, Stock Photos &amp; PSD"/>
            <p:cNvPicPr>
              <a:picLocks noChangeAspect="1" noChangeArrowheads="1"/>
            </p:cNvPicPr>
            <p:nvPr/>
          </p:nvPicPr>
          <p:blipFill rotWithShape="1">
            <a:blip r:embed="rId18" cstate="print">
              <a:duotone>
                <a:prstClr val="black"/>
                <a:srgbClr val="C00000">
                  <a:tint val="45000"/>
                  <a:satMod val="400000"/>
                </a:srgbClr>
              </a:duotone>
              <a:extLst>
                <a:ext uri="{BEBA8EAE-BF5A-486C-A8C5-ECC9F3942E4B}">
                  <a14:imgProps xmlns:a14="http://schemas.microsoft.com/office/drawing/2010/main">
                    <a14:imgLayer r:embed="rId11">
                      <a14:imgEffect>
                        <a14:backgroundRemoval t="30841" b="63551" l="72892" r="82831"/>
                      </a14:imgEffect>
                    </a14:imgLayer>
                  </a14:imgProps>
                </a:ext>
                <a:ext uri="{28A0092B-C50C-407E-A947-70E740481C1C}">
                  <a14:useLocalDpi xmlns:a14="http://schemas.microsoft.com/office/drawing/2010/main" val="0"/>
                </a:ext>
              </a:extLst>
            </a:blip>
            <a:srcRect l="72016" t="30506" r="17164" b="37107"/>
            <a:stretch/>
          </p:blipFill>
          <p:spPr bwMode="auto">
            <a:xfrm>
              <a:off x="9341437" y="967204"/>
              <a:ext cx="389788" cy="646746"/>
            </a:xfrm>
            <a:prstGeom prst="rect">
              <a:avLst/>
            </a:prstGeom>
            <a:noFill/>
            <a:extLst>
              <a:ext uri="{909E8E84-426E-40DD-AFC4-6F175D3DCCD1}">
                <a14:hiddenFill xmlns:a14="http://schemas.microsoft.com/office/drawing/2010/main">
                  <a:solidFill>
                    <a:srgbClr val="FFFFFF"/>
                  </a:solidFill>
                </a14:hiddenFill>
              </a:ext>
            </a:extLst>
          </p:spPr>
        </p:pic>
        <p:grpSp>
          <p:nvGrpSpPr>
            <p:cNvPr id="267" name="Group 266"/>
            <p:cNvGrpSpPr/>
            <p:nvPr/>
          </p:nvGrpSpPr>
          <p:grpSpPr>
            <a:xfrm flipH="1">
              <a:off x="9639876" y="711694"/>
              <a:ext cx="678656" cy="813851"/>
              <a:chOff x="2700403" y="4678783"/>
              <a:chExt cx="403340" cy="626518"/>
            </a:xfrm>
          </p:grpSpPr>
          <p:pic>
            <p:nvPicPr>
              <p:cNvPr id="268" name="Picture 4" descr="Army Vehicle Images | Free Vectors, Stock Photos &amp; PSD"/>
              <p:cNvPicPr>
                <a:picLocks noChangeAspect="1" noChangeArrowheads="1"/>
              </p:cNvPicPr>
              <p:nvPr/>
            </p:nvPicPr>
            <p:blipFill rotWithShape="1">
              <a:blip r:embed="rId10" cstate="print">
                <a:duotone>
                  <a:prstClr val="black"/>
                  <a:srgbClr val="C0000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00403" y="4767836"/>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4" descr="Army Vehicle Images | Free Vectors, Stock Photos &amp; PSD"/>
              <p:cNvPicPr>
                <a:picLocks noChangeAspect="1" noChangeArrowheads="1"/>
              </p:cNvPicPr>
              <p:nvPr/>
            </p:nvPicPr>
            <p:blipFill rotWithShape="1">
              <a:blip r:embed="rId10" cstate="print">
                <a:duotone>
                  <a:prstClr val="black"/>
                  <a:srgbClr val="C0000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48652" y="4678783"/>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4" descr="Army Vehicle Images | Free Vectors, Stock Photos &amp; PSD"/>
              <p:cNvPicPr>
                <a:picLocks noChangeAspect="1" noChangeArrowheads="1"/>
              </p:cNvPicPr>
              <p:nvPr/>
            </p:nvPicPr>
            <p:blipFill rotWithShape="1">
              <a:blip r:embed="rId10" cstate="print">
                <a:duotone>
                  <a:prstClr val="black"/>
                  <a:srgbClr val="C0000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54972" y="4838468"/>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4" descr="Army Vehicle Images | Free Vectors, Stock Photos &amp; PSD"/>
              <p:cNvPicPr>
                <a:picLocks noChangeAspect="1" noChangeArrowheads="1"/>
              </p:cNvPicPr>
              <p:nvPr/>
            </p:nvPicPr>
            <p:blipFill rotWithShape="1">
              <a:blip r:embed="rId10" cstate="print">
                <a:duotone>
                  <a:prstClr val="black"/>
                  <a:srgbClr val="C0000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71229" y="4804805"/>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4" descr="Army Vehicle Images | Free Vectors, Stock Photos &amp; PSD"/>
              <p:cNvPicPr>
                <a:picLocks noChangeAspect="1" noChangeArrowheads="1"/>
              </p:cNvPicPr>
              <p:nvPr/>
            </p:nvPicPr>
            <p:blipFill rotWithShape="1">
              <a:blip r:embed="rId10" cstate="print">
                <a:duotone>
                  <a:prstClr val="black"/>
                  <a:srgbClr val="C0000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45659" y="4914747"/>
                <a:ext cx="232514" cy="39055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1" name="Group 280"/>
          <p:cNvGrpSpPr/>
          <p:nvPr/>
        </p:nvGrpSpPr>
        <p:grpSpPr>
          <a:xfrm>
            <a:off x="6662607" y="3689412"/>
            <a:ext cx="859360" cy="688446"/>
            <a:chOff x="2949952" y="3715847"/>
            <a:chExt cx="1771137" cy="1479102"/>
          </a:xfrm>
        </p:grpSpPr>
        <p:pic>
          <p:nvPicPr>
            <p:cNvPr id="282"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BEBA8EAE-BF5A-486C-A8C5-ECC9F3942E4B}">
                  <a14:imgProps xmlns:a14="http://schemas.microsoft.com/office/drawing/2010/main">
                    <a14:imgLayer r:embed="rId9">
                      <a14:imgEffect>
                        <a14:backgroundRemoval t="32209" b="62730" l="56950" r="71950"/>
                      </a14:imgEffect>
                    </a14:imgLayer>
                  </a14:imgProps>
                </a:ext>
                <a:ext uri="{28A0092B-C50C-407E-A947-70E740481C1C}">
                  <a14:useLocalDpi xmlns:a14="http://schemas.microsoft.com/office/drawing/2010/main" val="0"/>
                </a:ext>
              </a:extLst>
            </a:blip>
            <a:srcRect l="57032" t="32079" r="27730" b="37246"/>
            <a:stretch/>
          </p:blipFill>
          <p:spPr bwMode="auto">
            <a:xfrm>
              <a:off x="3551309" y="3754627"/>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3806448" y="3715847"/>
              <a:ext cx="914641" cy="695806"/>
            </a:xfrm>
            <a:prstGeom prst="rect">
              <a:avLst/>
            </a:prstGeom>
            <a:noFill/>
            <a:extLst>
              <a:ext uri="{909E8E84-426E-40DD-AFC4-6F175D3DCCD1}">
                <a14:hiddenFill xmlns:a14="http://schemas.microsoft.com/office/drawing/2010/main">
                  <a:solidFill>
                    <a:srgbClr val="FFFFFF"/>
                  </a:solidFill>
                </a14:hiddenFill>
              </a:ext>
            </a:extLst>
          </p:spPr>
        </p:pic>
        <p:pic>
          <p:nvPicPr>
            <p:cNvPr id="284"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2949952" y="4499142"/>
              <a:ext cx="914641" cy="695807"/>
            </a:xfrm>
            <a:prstGeom prst="rect">
              <a:avLst/>
            </a:prstGeom>
            <a:noFill/>
            <a:extLst>
              <a:ext uri="{909E8E84-426E-40DD-AFC4-6F175D3DCCD1}">
                <a14:hiddenFill xmlns:a14="http://schemas.microsoft.com/office/drawing/2010/main">
                  <a:solidFill>
                    <a:srgbClr val="FFFFFF"/>
                  </a:solidFill>
                </a14:hiddenFill>
              </a:ext>
            </a:extLst>
          </p:spPr>
        </p:pic>
        <p:pic>
          <p:nvPicPr>
            <p:cNvPr id="285"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BEBA8EAE-BF5A-486C-A8C5-ECC9F3942E4B}">
                  <a14:imgProps xmlns:a14="http://schemas.microsoft.com/office/drawing/2010/main">
                    <a14:imgLayer r:embed="rId9">
                      <a14:imgEffect>
                        <a14:backgroundRemoval t="32209" b="62730" l="56950" r="71950"/>
                      </a14:imgEffect>
                    </a14:imgLayer>
                  </a14:imgProps>
                </a:ext>
                <a:ext uri="{28A0092B-C50C-407E-A947-70E740481C1C}">
                  <a14:useLocalDpi xmlns:a14="http://schemas.microsoft.com/office/drawing/2010/main" val="0"/>
                </a:ext>
              </a:extLst>
            </a:blip>
            <a:srcRect l="57032" t="32079" r="27730" b="37246"/>
            <a:stretch/>
          </p:blipFill>
          <p:spPr bwMode="auto">
            <a:xfrm flipH="1">
              <a:off x="3078540" y="3907362"/>
              <a:ext cx="489710" cy="635302"/>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4" descr="Army Vehicle Images | Free Vectors, Stock Photos &amp; PSD"/>
            <p:cNvPicPr>
              <a:picLocks noChangeAspect="1" noChangeArrowheads="1"/>
            </p:cNvPicPr>
            <p:nvPr/>
          </p:nvPicPr>
          <p:blipFill rotWithShape="1">
            <a:blip r:embed="rId18"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841" b="63551" l="72892" r="82831"/>
                      </a14:imgEffect>
                    </a14:imgLayer>
                  </a14:imgProps>
                </a:ext>
                <a:ext uri="{28A0092B-C50C-407E-A947-70E740481C1C}">
                  <a14:useLocalDpi xmlns:a14="http://schemas.microsoft.com/office/drawing/2010/main" val="0"/>
                </a:ext>
              </a:extLst>
            </a:blip>
            <a:srcRect l="72016" t="30506" r="17164" b="37107"/>
            <a:stretch/>
          </p:blipFill>
          <p:spPr bwMode="auto">
            <a:xfrm flipH="1">
              <a:off x="4232401" y="4367795"/>
              <a:ext cx="415054" cy="761199"/>
            </a:xfrm>
            <a:prstGeom prst="rect">
              <a:avLst/>
            </a:prstGeom>
            <a:noFill/>
            <a:extLst>
              <a:ext uri="{909E8E84-426E-40DD-AFC4-6F175D3DCCD1}">
                <a14:hiddenFill xmlns:a14="http://schemas.microsoft.com/office/drawing/2010/main">
                  <a:solidFill>
                    <a:srgbClr val="FFFFFF"/>
                  </a:solidFill>
                </a14:hiddenFill>
              </a:ext>
            </a:extLst>
          </p:spPr>
        </p:pic>
        <p:grpSp>
          <p:nvGrpSpPr>
            <p:cNvPr id="287" name="Group 286"/>
            <p:cNvGrpSpPr/>
            <p:nvPr/>
          </p:nvGrpSpPr>
          <p:grpSpPr>
            <a:xfrm>
              <a:off x="3607025" y="4067068"/>
              <a:ext cx="722646" cy="957876"/>
              <a:chOff x="2700403" y="4678783"/>
              <a:chExt cx="403340" cy="626518"/>
            </a:xfrm>
          </p:grpSpPr>
          <p:pic>
            <p:nvPicPr>
              <p:cNvPr id="288"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00403" y="4767836"/>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89"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48652" y="4678783"/>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90"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54972" y="4838468"/>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91"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71229" y="4804805"/>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45659" y="4914747"/>
                <a:ext cx="232514" cy="39055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 name="Group 1"/>
          <p:cNvGrpSpPr/>
          <p:nvPr/>
        </p:nvGrpSpPr>
        <p:grpSpPr>
          <a:xfrm>
            <a:off x="5036229" y="1038170"/>
            <a:ext cx="859360" cy="688446"/>
            <a:chOff x="3254903" y="4696332"/>
            <a:chExt cx="859360" cy="688446"/>
          </a:xfrm>
        </p:grpSpPr>
        <p:pic>
          <p:nvPicPr>
            <p:cNvPr id="136"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3670477" y="4696332"/>
              <a:ext cx="443786" cy="323862"/>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3254903" y="5060916"/>
              <a:ext cx="443786" cy="323862"/>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BEBA8EAE-BF5A-486C-A8C5-ECC9F3942E4B}">
                  <a14:imgProps xmlns:a14="http://schemas.microsoft.com/office/drawing/2010/main">
                    <a14:imgLayer r:embed="rId9">
                      <a14:imgEffect>
                        <a14:backgroundRemoval t="32209" b="62730" l="56950" r="71950"/>
                      </a14:imgEffect>
                    </a14:imgLayer>
                  </a14:imgProps>
                </a:ext>
                <a:ext uri="{28A0092B-C50C-407E-A947-70E740481C1C}">
                  <a14:useLocalDpi xmlns:a14="http://schemas.microsoft.com/office/drawing/2010/main" val="0"/>
                </a:ext>
              </a:extLst>
            </a:blip>
            <a:srcRect l="57032" t="32079" r="27730" b="37246"/>
            <a:stretch/>
          </p:blipFill>
          <p:spPr bwMode="auto">
            <a:xfrm flipH="1">
              <a:off x="3317294" y="4785472"/>
              <a:ext cx="237608" cy="295700"/>
            </a:xfrm>
            <a:prstGeom prst="rect">
              <a:avLst/>
            </a:prstGeom>
            <a:noFill/>
            <a:extLst>
              <a:ext uri="{909E8E84-426E-40DD-AFC4-6F175D3DCCD1}">
                <a14:hiddenFill xmlns:a14="http://schemas.microsoft.com/office/drawing/2010/main">
                  <a:solidFill>
                    <a:srgbClr val="FFFFFF"/>
                  </a:solidFill>
                </a14:hiddenFill>
              </a:ext>
            </a:extLst>
          </p:spPr>
        </p:pic>
        <p:grpSp>
          <p:nvGrpSpPr>
            <p:cNvPr id="148" name="Group 147"/>
            <p:cNvGrpSpPr/>
            <p:nvPr/>
          </p:nvGrpSpPr>
          <p:grpSpPr>
            <a:xfrm>
              <a:off x="3573713" y="4859803"/>
              <a:ext cx="331003" cy="391560"/>
              <a:chOff x="2700403" y="4678783"/>
              <a:chExt cx="380763" cy="550239"/>
            </a:xfrm>
          </p:grpSpPr>
          <p:pic>
            <p:nvPicPr>
              <p:cNvPr id="149"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00403" y="4767836"/>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48652" y="4678783"/>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54972" y="4838468"/>
                <a:ext cx="232514" cy="39055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6" name="Group 165"/>
          <p:cNvGrpSpPr/>
          <p:nvPr/>
        </p:nvGrpSpPr>
        <p:grpSpPr>
          <a:xfrm>
            <a:off x="5223370" y="3707462"/>
            <a:ext cx="859360" cy="688446"/>
            <a:chOff x="3254903" y="4696332"/>
            <a:chExt cx="859360" cy="688446"/>
          </a:xfrm>
        </p:grpSpPr>
        <p:pic>
          <p:nvPicPr>
            <p:cNvPr id="169"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3670477" y="4696332"/>
              <a:ext cx="443786" cy="323862"/>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3254903" y="5060916"/>
              <a:ext cx="443786" cy="323862"/>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4" descr="Army Vehicle Images | Free Vectors, Stock Photos &amp; PSD"/>
            <p:cNvPicPr>
              <a:picLocks noChangeAspect="1" noChangeArrowheads="1"/>
            </p:cNvPicPr>
            <p:nvPr/>
          </p:nvPicPr>
          <p:blipFill rotWithShape="1">
            <a:blip r:embed="rId8" cstate="print">
              <a:duotone>
                <a:prstClr val="black"/>
                <a:srgbClr val="0070C0">
                  <a:tint val="45000"/>
                  <a:satMod val="400000"/>
                </a:srgbClr>
              </a:duotone>
              <a:extLst>
                <a:ext uri="{BEBA8EAE-BF5A-486C-A8C5-ECC9F3942E4B}">
                  <a14:imgProps xmlns:a14="http://schemas.microsoft.com/office/drawing/2010/main">
                    <a14:imgLayer r:embed="rId9">
                      <a14:imgEffect>
                        <a14:backgroundRemoval t="32209" b="62730" l="56950" r="71950"/>
                      </a14:imgEffect>
                    </a14:imgLayer>
                  </a14:imgProps>
                </a:ext>
                <a:ext uri="{28A0092B-C50C-407E-A947-70E740481C1C}">
                  <a14:useLocalDpi xmlns:a14="http://schemas.microsoft.com/office/drawing/2010/main" val="0"/>
                </a:ext>
              </a:extLst>
            </a:blip>
            <a:srcRect l="57032" t="32079" r="27730" b="37246"/>
            <a:stretch/>
          </p:blipFill>
          <p:spPr bwMode="auto">
            <a:xfrm flipH="1">
              <a:off x="3317294" y="4785472"/>
              <a:ext cx="237608" cy="295700"/>
            </a:xfrm>
            <a:prstGeom prst="rect">
              <a:avLst/>
            </a:prstGeom>
            <a:noFill/>
            <a:extLst>
              <a:ext uri="{909E8E84-426E-40DD-AFC4-6F175D3DCCD1}">
                <a14:hiddenFill xmlns:a14="http://schemas.microsoft.com/office/drawing/2010/main">
                  <a:solidFill>
                    <a:srgbClr val="FFFFFF"/>
                  </a:solidFill>
                </a14:hiddenFill>
              </a:ext>
            </a:extLst>
          </p:spPr>
        </p:pic>
        <p:grpSp>
          <p:nvGrpSpPr>
            <p:cNvPr id="172" name="Group 171"/>
            <p:cNvGrpSpPr/>
            <p:nvPr/>
          </p:nvGrpSpPr>
          <p:grpSpPr>
            <a:xfrm>
              <a:off x="3573713" y="4859803"/>
              <a:ext cx="331003" cy="391560"/>
              <a:chOff x="2700403" y="4678783"/>
              <a:chExt cx="380763" cy="550239"/>
            </a:xfrm>
          </p:grpSpPr>
          <p:pic>
            <p:nvPicPr>
              <p:cNvPr id="173"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00403" y="4767836"/>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848652" y="4678783"/>
                <a:ext cx="232514" cy="39055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Army Vehicle Images | Free Vectors, Stock Photos &amp; PSD"/>
              <p:cNvPicPr>
                <a:picLocks noChangeAspect="1" noChangeArrowheads="1"/>
              </p:cNvPicPr>
              <p:nvPr/>
            </p:nvPicPr>
            <p:blipFill rotWithShape="1">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30291" b="63190" l="29200" r="41600"/>
                        </a14:imgEffect>
                      </a14:imgLayer>
                    </a14:imgProps>
                  </a:ext>
                  <a:ext uri="{28A0092B-C50C-407E-A947-70E740481C1C}">
                    <a14:useLocalDpi xmlns:a14="http://schemas.microsoft.com/office/drawing/2010/main" val="0"/>
                  </a:ext>
                </a:extLst>
              </a:blip>
              <a:srcRect l="29413" t="30618" r="58206" b="35785"/>
              <a:stretch/>
            </p:blipFill>
            <p:spPr bwMode="auto">
              <a:xfrm>
                <a:off x="2754972" y="4838468"/>
                <a:ext cx="232514" cy="39055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0" name="TextBox 189"/>
          <p:cNvSpPr txBox="1"/>
          <p:nvPr/>
        </p:nvSpPr>
        <p:spPr>
          <a:xfrm>
            <a:off x="8809615" y="2124875"/>
            <a:ext cx="1084389" cy="184666"/>
          </a:xfrm>
          <a:prstGeom prst="rect">
            <a:avLst/>
          </a:prstGeom>
          <a:noFill/>
        </p:spPr>
        <p:txBody>
          <a:bodyPr wrap="square" lIns="0" tIns="0" rIns="0" bIns="0" rtlCol="0">
            <a:spAutoFit/>
          </a:bodyPr>
          <a:lstStyle/>
          <a:p>
            <a:pPr algn="ctr"/>
            <a:r>
              <a:rPr lang="en-GB" sz="1200" b="1" dirty="0" smtClean="0"/>
              <a:t>FLOT</a:t>
            </a:r>
            <a:endParaRPr lang="en-GB" sz="1000" b="1" dirty="0" smtClean="0"/>
          </a:p>
        </p:txBody>
      </p:sp>
      <p:cxnSp>
        <p:nvCxnSpPr>
          <p:cNvPr id="191" name="Straight Connector 190"/>
          <p:cNvCxnSpPr/>
          <p:nvPr/>
        </p:nvCxnSpPr>
        <p:spPr>
          <a:xfrm flipH="1" flipV="1">
            <a:off x="9264925" y="551019"/>
            <a:ext cx="262494" cy="2104778"/>
          </a:xfrm>
          <a:prstGeom prst="line">
            <a:avLst/>
          </a:prstGeom>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8672957" y="1457544"/>
            <a:ext cx="860562" cy="184666"/>
          </a:xfrm>
          <a:prstGeom prst="rect">
            <a:avLst/>
          </a:prstGeom>
          <a:noFill/>
        </p:spPr>
        <p:txBody>
          <a:bodyPr wrap="square" lIns="0" tIns="0" rIns="0" bIns="0" rtlCol="0">
            <a:spAutoFit/>
          </a:bodyPr>
          <a:lstStyle/>
          <a:p>
            <a:pPr algn="ctr"/>
            <a:r>
              <a:rPr lang="en-GB" sz="1200" b="1" dirty="0" smtClean="0"/>
              <a:t>CF</a:t>
            </a:r>
          </a:p>
        </p:txBody>
      </p:sp>
      <p:grpSp>
        <p:nvGrpSpPr>
          <p:cNvPr id="205" name="Group 204"/>
          <p:cNvGrpSpPr/>
          <p:nvPr/>
        </p:nvGrpSpPr>
        <p:grpSpPr>
          <a:xfrm>
            <a:off x="8748338" y="871594"/>
            <a:ext cx="859360" cy="427190"/>
            <a:chOff x="3254903" y="4696332"/>
            <a:chExt cx="859360" cy="427190"/>
          </a:xfrm>
        </p:grpSpPr>
        <p:pic>
          <p:nvPicPr>
            <p:cNvPr id="206"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3670477" y="4696332"/>
              <a:ext cx="443786" cy="323862"/>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4" descr="Army Vehicle Images | Free Vectors, Stock Photos &amp; PSD"/>
            <p:cNvPicPr>
              <a:picLocks noChangeAspect="1" noChangeArrowheads="1"/>
            </p:cNvPicPr>
            <p:nvPr/>
          </p:nvPicPr>
          <p:blipFill rotWithShape="1">
            <a:blip r:embed="rId12"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29678" b="62730" l="0" r="28750">
                          <a14:foregroundMark x1="15000" y1="45475" x2="17650" y2="42945"/>
                        </a14:backgroundRemoval>
                      </a14:imgEffect>
                    </a14:imgLayer>
                  </a14:imgProps>
                </a:ext>
                <a:ext uri="{28A0092B-C50C-407E-A947-70E740481C1C}">
                  <a14:useLocalDpi xmlns:a14="http://schemas.microsoft.com/office/drawing/2010/main" val="0"/>
                </a:ext>
              </a:extLst>
            </a:blip>
            <a:srcRect t="29158" r="71539" b="37246"/>
            <a:stretch/>
          </p:blipFill>
          <p:spPr bwMode="auto">
            <a:xfrm>
              <a:off x="3254903" y="4799660"/>
              <a:ext cx="443786" cy="323862"/>
            </a:xfrm>
            <a:prstGeom prst="rect">
              <a:avLst/>
            </a:prstGeom>
            <a:noFill/>
            <a:extLst>
              <a:ext uri="{909E8E84-426E-40DD-AFC4-6F175D3DCCD1}">
                <a14:hiddenFill xmlns:a14="http://schemas.microsoft.com/office/drawing/2010/main">
                  <a:solidFill>
                    <a:srgbClr val="FFFFFF"/>
                  </a:solidFill>
                </a14:hiddenFill>
              </a:ext>
            </a:extLst>
          </p:spPr>
        </p:pic>
      </p:grpSp>
      <p:sp>
        <p:nvSpPr>
          <p:cNvPr id="147" name="TextBox 146"/>
          <p:cNvSpPr txBox="1"/>
          <p:nvPr/>
        </p:nvSpPr>
        <p:spPr>
          <a:xfrm>
            <a:off x="7463569" y="1523724"/>
            <a:ext cx="860562" cy="184666"/>
          </a:xfrm>
          <a:prstGeom prst="rect">
            <a:avLst/>
          </a:prstGeom>
          <a:noFill/>
        </p:spPr>
        <p:txBody>
          <a:bodyPr wrap="square" lIns="0" tIns="0" rIns="0" bIns="0" rtlCol="0">
            <a:spAutoFit/>
          </a:bodyPr>
          <a:lstStyle/>
          <a:p>
            <a:pPr algn="ctr"/>
            <a:r>
              <a:rPr lang="en-GB" sz="1200" b="1" dirty="0" smtClean="0"/>
              <a:t>Recce</a:t>
            </a:r>
          </a:p>
        </p:txBody>
      </p:sp>
    </p:spTree>
    <p:extLst>
      <p:ext uri="{BB962C8B-B14F-4D97-AF65-F5344CB8AC3E}">
        <p14:creationId xmlns:p14="http://schemas.microsoft.com/office/powerpoint/2010/main" val="480670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223E76-C5B1-4936-BF5E-90A938792752}"/>
              </a:ext>
            </a:extLst>
          </p:cNvPr>
          <p:cNvSpPr>
            <a:spLocks noGrp="1"/>
          </p:cNvSpPr>
          <p:nvPr>
            <p:ph type="body" sz="quarter" idx="18"/>
          </p:nvPr>
        </p:nvSpPr>
        <p:spPr/>
        <p:txBody>
          <a:bodyPr/>
          <a:lstStyle/>
          <a:p>
            <a:endParaRPr lang="en-GB" dirty="0"/>
          </a:p>
        </p:txBody>
      </p:sp>
      <p:sp>
        <p:nvSpPr>
          <p:cNvPr id="3" name="Slide Number Placeholder 2">
            <a:extLst>
              <a:ext uri="{FF2B5EF4-FFF2-40B4-BE49-F238E27FC236}">
                <a16:creationId xmlns:a16="http://schemas.microsoft.com/office/drawing/2014/main" id="{044D4653-E198-40F6-B687-2792A14B8A10}"/>
              </a:ext>
            </a:extLst>
          </p:cNvPr>
          <p:cNvSpPr>
            <a:spLocks noGrp="1"/>
          </p:cNvSpPr>
          <p:nvPr>
            <p:ph type="sldNum" sz="quarter" idx="10"/>
          </p:nvPr>
        </p:nvSpPr>
        <p:spPr>
          <a:xfrm>
            <a:off x="11576984" y="250629"/>
            <a:ext cx="364217" cy="126000"/>
          </a:xfrm>
        </p:spPr>
        <p:txBody>
          <a:bodyPr/>
          <a:lstStyle/>
          <a:p>
            <a:fld id="{9091399C-B5EF-49C7-B81A-539AE2F27BD0}" type="slidenum">
              <a:rPr lang="en-GB" smtClean="0"/>
              <a:pPr/>
              <a:t>18</a:t>
            </a:fld>
            <a:endParaRPr lang="en-GB" dirty="0"/>
          </a:p>
        </p:txBody>
      </p:sp>
      <p:sp>
        <p:nvSpPr>
          <p:cNvPr id="4" name="Title 3">
            <a:extLst>
              <a:ext uri="{FF2B5EF4-FFF2-40B4-BE49-F238E27FC236}">
                <a16:creationId xmlns:a16="http://schemas.microsoft.com/office/drawing/2014/main" id="{60D968DE-A69F-4679-BDCC-9BE38E2BBA80}"/>
              </a:ext>
            </a:extLst>
          </p:cNvPr>
          <p:cNvSpPr>
            <a:spLocks noGrp="1"/>
          </p:cNvSpPr>
          <p:nvPr>
            <p:ph type="title"/>
          </p:nvPr>
        </p:nvSpPr>
        <p:spPr/>
        <p:txBody>
          <a:bodyPr/>
          <a:lstStyle/>
          <a:p>
            <a:r>
              <a:rPr lang="en-GB" dirty="0" smtClean="0"/>
              <a:t>Lessons Learnt</a:t>
            </a:r>
            <a:endParaRPr lang="en-GB" dirty="0"/>
          </a:p>
        </p:txBody>
      </p:sp>
      <p:sp>
        <p:nvSpPr>
          <p:cNvPr id="2" name="Rectangle 1"/>
          <p:cNvSpPr/>
          <p:nvPr/>
        </p:nvSpPr>
        <p:spPr>
          <a:xfrm>
            <a:off x="5216436" y="2514427"/>
            <a:ext cx="2261506" cy="3052284"/>
          </a:xfrm>
          <a:prstGeom prst="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dirty="0" smtClean="0"/>
              <a:t>Engage SMEs early</a:t>
            </a:r>
            <a:endParaRPr lang="en-GB" sz="3200" dirty="0"/>
          </a:p>
        </p:txBody>
      </p:sp>
      <p:sp>
        <p:nvSpPr>
          <p:cNvPr id="9" name="Rectangle 8"/>
          <p:cNvSpPr/>
          <p:nvPr/>
        </p:nvSpPr>
        <p:spPr>
          <a:xfrm>
            <a:off x="7692936" y="2514427"/>
            <a:ext cx="2261506" cy="3052284"/>
          </a:xfrm>
          <a:prstGeom prst="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200" dirty="0" smtClean="0"/>
              <a:t>End User focus</a:t>
            </a:r>
            <a:endParaRPr lang="en-GB" sz="3200" dirty="0"/>
          </a:p>
        </p:txBody>
      </p:sp>
      <p:sp>
        <p:nvSpPr>
          <p:cNvPr id="10" name="Rectangle 9"/>
          <p:cNvSpPr/>
          <p:nvPr/>
        </p:nvSpPr>
        <p:spPr>
          <a:xfrm>
            <a:off x="2722408" y="2514427"/>
            <a:ext cx="2261506" cy="3052284"/>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dirty="0" smtClean="0"/>
              <a:t>Make sure your customer knows what they want</a:t>
            </a:r>
            <a:endParaRPr lang="en-GB" sz="3200" dirty="0"/>
          </a:p>
        </p:txBody>
      </p:sp>
    </p:spTree>
    <p:extLst>
      <p:ext uri="{BB962C8B-B14F-4D97-AF65-F5344CB8AC3E}">
        <p14:creationId xmlns:p14="http://schemas.microsoft.com/office/powerpoint/2010/main" val="503479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3"/>
          <a:srcRect t="11361" b="11361"/>
          <a:stretch>
            <a:fillRect/>
          </a:stretch>
        </p:blipFill>
        <p:spPr>
          <a:prstGeom prst="rect">
            <a:avLst/>
          </a:prstGeom>
        </p:spPr>
      </p:pic>
      <p:sp>
        <p:nvSpPr>
          <p:cNvPr id="3" name="Text Placeholder 2"/>
          <p:cNvSpPr>
            <a:spLocks noGrp="1"/>
          </p:cNvSpPr>
          <p:nvPr>
            <p:ph type="body" sz="quarter" idx="16"/>
          </p:nvPr>
        </p:nvSpPr>
        <p:spPr/>
        <p:txBody>
          <a:bodyPr/>
          <a:lstStyle/>
          <a:p>
            <a:endParaRPr lang="en-GB"/>
          </a:p>
        </p:txBody>
      </p:sp>
      <p:sp>
        <p:nvSpPr>
          <p:cNvPr id="4" name="Title 3"/>
          <p:cNvSpPr>
            <a:spLocks noGrp="1"/>
          </p:cNvSpPr>
          <p:nvPr>
            <p:ph type="title"/>
          </p:nvPr>
        </p:nvSpPr>
        <p:spPr/>
        <p:txBody>
          <a:bodyPr/>
          <a:lstStyle/>
          <a:p>
            <a:r>
              <a:rPr lang="en-GB" smtClean="0"/>
              <a:t>Any questions?</a:t>
            </a:r>
            <a:endParaRPr lang="en-GB" dirty="0"/>
          </a:p>
        </p:txBody>
      </p:sp>
    </p:spTree>
    <p:extLst>
      <p:ext uri="{BB962C8B-B14F-4D97-AF65-F5344CB8AC3E}">
        <p14:creationId xmlns:p14="http://schemas.microsoft.com/office/powerpoint/2010/main" val="1067636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091399C-B5EF-49C7-B81A-539AE2F27BD0}" type="slidenum">
              <a:rPr lang="en-GB" smtClean="0"/>
              <a:pPr/>
              <a:t>2</a:t>
            </a:fld>
            <a:endParaRPr lang="en-GB" dirty="0"/>
          </a:p>
        </p:txBody>
      </p:sp>
      <p:sp>
        <p:nvSpPr>
          <p:cNvPr id="4" name="Title 3"/>
          <p:cNvSpPr>
            <a:spLocks noGrp="1"/>
          </p:cNvSpPr>
          <p:nvPr>
            <p:ph type="title"/>
          </p:nvPr>
        </p:nvSpPr>
        <p:spPr/>
        <p:txBody>
          <a:bodyPr/>
          <a:lstStyle/>
          <a:p>
            <a:r>
              <a:rPr lang="en-GB" dirty="0" smtClean="0"/>
              <a:t>What we’ll cover today</a:t>
            </a:r>
            <a:endParaRPr lang="en-GB" dirty="0"/>
          </a:p>
        </p:txBody>
      </p:sp>
      <p:sp>
        <p:nvSpPr>
          <p:cNvPr id="7" name="Content Placeholder 4"/>
          <p:cNvSpPr txBox="1">
            <a:spLocks/>
          </p:cNvSpPr>
          <p:nvPr/>
        </p:nvSpPr>
        <p:spPr>
          <a:xfrm>
            <a:off x="755649" y="2804160"/>
            <a:ext cx="8812893" cy="2815918"/>
          </a:xfrm>
          <a:prstGeom prst="rect">
            <a:avLst/>
          </a:prstGeom>
        </p:spPr>
        <p:txBody>
          <a:bodyPr vert="horz" lIns="0" tIns="0" rIns="0" bIns="0" rtlCol="0">
            <a:noAutofit/>
          </a:bodyPr>
          <a:lstStyle>
            <a:lvl1pPr marL="252000" indent="-252000" algn="l" defTabSz="914348" rtl="0" eaLnBrk="1" latinLnBrk="0" hangingPunct="1">
              <a:lnSpc>
                <a:spcPct val="98000"/>
              </a:lnSpc>
              <a:spcBef>
                <a:spcPts val="1000"/>
              </a:spcBef>
              <a:buClr>
                <a:schemeClr val="tx2"/>
              </a:buClr>
              <a:buFont typeface="Arial" panose="020B0604020202020204" pitchFamily="34" charset="0"/>
              <a:buChar char="•"/>
              <a:defRPr sz="2000" b="0" kern="1200">
                <a:solidFill>
                  <a:schemeClr val="tx1"/>
                </a:solidFill>
                <a:latin typeface="+mn-lt"/>
                <a:ea typeface="+mn-ea"/>
                <a:cs typeface="+mn-cs"/>
              </a:defRPr>
            </a:lvl1pPr>
            <a:lvl2pPr marL="252000" indent="-252000" algn="l" defTabSz="914348" rtl="0" eaLnBrk="1" latinLnBrk="0" hangingPunct="1">
              <a:lnSpc>
                <a:spcPct val="98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2pPr>
            <a:lvl3pPr marL="252000" indent="-252000" algn="l" defTabSz="914348" rtl="0" eaLnBrk="1" latinLnBrk="0" hangingPunct="1">
              <a:lnSpc>
                <a:spcPct val="98000"/>
              </a:lnSpc>
              <a:spcBef>
                <a:spcPts val="600"/>
              </a:spcBef>
              <a:buClr>
                <a:schemeClr val="tx2"/>
              </a:buClr>
              <a:buFont typeface="Arial" panose="020B0604020202020204" pitchFamily="34" charset="0"/>
              <a:buChar char="•"/>
              <a:defRPr sz="1600" kern="1200">
                <a:solidFill>
                  <a:schemeClr val="tx1"/>
                </a:solidFill>
                <a:latin typeface="+mn-lt"/>
                <a:ea typeface="+mn-ea"/>
                <a:cs typeface="+mn-cs"/>
              </a:defRPr>
            </a:lvl3pPr>
            <a:lvl4pPr marL="504000" indent="-252000" algn="l" defTabSz="914348" rtl="0" eaLnBrk="1" latinLnBrk="0" hangingPunct="1">
              <a:lnSpc>
                <a:spcPct val="98000"/>
              </a:lnSpc>
              <a:spcBef>
                <a:spcPts val="600"/>
              </a:spcBef>
              <a:buClr>
                <a:schemeClr val="tx2"/>
              </a:buClr>
              <a:buFont typeface="Arial" panose="020B0604020202020204" pitchFamily="34" charset="0"/>
              <a:buChar char="•"/>
              <a:defRPr sz="1600" kern="1200">
                <a:solidFill>
                  <a:schemeClr val="tx1"/>
                </a:solidFill>
                <a:latin typeface="+mn-lt"/>
                <a:ea typeface="+mn-ea"/>
                <a:cs typeface="+mn-cs"/>
              </a:defRPr>
            </a:lvl4pPr>
            <a:lvl5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5pPr>
            <a:lvl6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6pPr>
            <a:lvl7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7pPr>
            <a:lvl8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8pPr>
            <a:lvl9pPr marL="756000" indent="-252000" algn="l" defTabSz="914348" rtl="0" eaLnBrk="1" latinLnBrk="0" hangingPunct="1">
              <a:lnSpc>
                <a:spcPct val="98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GB" sz="2800" dirty="0" smtClean="0"/>
              <a:t>Project scope </a:t>
            </a:r>
            <a:r>
              <a:rPr lang="en-GB" sz="2800" dirty="0"/>
              <a:t>and context </a:t>
            </a:r>
            <a:endParaRPr lang="en-GB" sz="2800" dirty="0" smtClean="0"/>
          </a:p>
          <a:p>
            <a:r>
              <a:rPr lang="en-GB" sz="2800" dirty="0" smtClean="0"/>
              <a:t>Customer, stakeholders and SMEs</a:t>
            </a:r>
          </a:p>
          <a:p>
            <a:r>
              <a:rPr lang="en-GB" sz="2800" dirty="0" smtClean="0"/>
              <a:t>Our approach</a:t>
            </a:r>
          </a:p>
          <a:p>
            <a:r>
              <a:rPr lang="en-GB" sz="2800" dirty="0" smtClean="0"/>
              <a:t>Lessons that could benefit you</a:t>
            </a:r>
            <a:endParaRPr lang="en-GB" sz="2800" dirty="0"/>
          </a:p>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2061120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091399C-B5EF-49C7-B81A-539AE2F27BD0}" type="slidenum">
              <a:rPr lang="en-GB" smtClean="0"/>
              <a:pPr/>
              <a:t>3</a:t>
            </a:fld>
            <a:endParaRPr lang="en-GB" dirty="0"/>
          </a:p>
        </p:txBody>
      </p:sp>
      <p:sp>
        <p:nvSpPr>
          <p:cNvPr id="4" name="Title 3"/>
          <p:cNvSpPr>
            <a:spLocks noGrp="1"/>
          </p:cNvSpPr>
          <p:nvPr>
            <p:ph type="title"/>
          </p:nvPr>
        </p:nvSpPr>
        <p:spPr/>
        <p:txBody>
          <a:bodyPr/>
          <a:lstStyle/>
          <a:p>
            <a:r>
              <a:rPr lang="en-GB" dirty="0" smtClean="0"/>
              <a:t>Our work </a:t>
            </a:r>
            <a:r>
              <a:rPr lang="en-GB" dirty="0" smtClean="0"/>
              <a:t>helped</a:t>
            </a:r>
            <a:endParaRPr lang="en-GB" dirty="0"/>
          </a:p>
        </p:txBody>
      </p:sp>
      <p:grpSp>
        <p:nvGrpSpPr>
          <p:cNvPr id="59" name="Group 58"/>
          <p:cNvGrpSpPr/>
          <p:nvPr/>
        </p:nvGrpSpPr>
        <p:grpSpPr>
          <a:xfrm>
            <a:off x="755650" y="2584174"/>
            <a:ext cx="11185551" cy="3101009"/>
            <a:chOff x="755650" y="2584174"/>
            <a:chExt cx="11185551" cy="3101009"/>
          </a:xfrm>
        </p:grpSpPr>
        <p:sp>
          <p:nvSpPr>
            <p:cNvPr id="8" name="Rectangle 7"/>
            <p:cNvSpPr/>
            <p:nvPr/>
          </p:nvSpPr>
          <p:spPr>
            <a:xfrm>
              <a:off x="755650" y="2584174"/>
              <a:ext cx="11185551" cy="3101009"/>
            </a:xfrm>
            <a:prstGeom prst="rect">
              <a:avLst/>
            </a:prstGeom>
            <a:solidFill>
              <a:schemeClr val="accent1">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400" b="1" dirty="0" smtClean="0">
                <a:solidFill>
                  <a:schemeClr val="accent2"/>
                </a:solidFill>
                <a:latin typeface="Calibri Light" panose="020F0302020204030204" pitchFamily="34" charset="0"/>
                <a:ea typeface="Tahoma" panose="020B0604030504040204" pitchFamily="34" charset="0"/>
                <a:cs typeface="Calibri Light" panose="020F0302020204030204" pitchFamily="34" charset="0"/>
              </a:endParaRPr>
            </a:p>
          </p:txBody>
        </p:sp>
        <p:grpSp>
          <p:nvGrpSpPr>
            <p:cNvPr id="9" name="Group 8"/>
            <p:cNvGrpSpPr/>
            <p:nvPr/>
          </p:nvGrpSpPr>
          <p:grpSpPr>
            <a:xfrm>
              <a:off x="1472797" y="4242265"/>
              <a:ext cx="1684010" cy="1046737"/>
              <a:chOff x="8393119" y="1652289"/>
              <a:chExt cx="1684010" cy="1046737"/>
            </a:xfrm>
          </p:grpSpPr>
          <p:pic>
            <p:nvPicPr>
              <p:cNvPr id="57" name="Picture 56"/>
              <p:cNvPicPr>
                <a:picLocks noChangeAspect="1"/>
              </p:cNvPicPr>
              <p:nvPr/>
            </p:nvPicPr>
            <p:blipFill>
              <a:blip r:embed="rId3"/>
              <a:stretch>
                <a:fillRect/>
              </a:stretch>
            </p:blipFill>
            <p:spPr>
              <a:xfrm>
                <a:off x="8393119" y="1652289"/>
                <a:ext cx="1684010" cy="1046737"/>
              </a:xfrm>
              <a:prstGeom prst="rect">
                <a:avLst/>
              </a:prstGeom>
            </p:spPr>
          </p:pic>
          <p:sp>
            <p:nvSpPr>
              <p:cNvPr id="58" name="Rectangle 57"/>
              <p:cNvSpPr/>
              <p:nvPr/>
            </p:nvSpPr>
            <p:spPr>
              <a:xfrm>
                <a:off x="8393119" y="1652289"/>
                <a:ext cx="1684010" cy="1015663"/>
              </a:xfrm>
              <a:prstGeom prst="rect">
                <a:avLst/>
              </a:prstGeom>
            </p:spPr>
            <p:txBody>
              <a:bodyPr wrap="square">
                <a:spAutoFit/>
              </a:bodyPr>
              <a:lstStyle/>
              <a:p>
                <a:pPr algn="ctr"/>
                <a:r>
                  <a:rPr lang="en-GB" sz="2000" dirty="0" smtClean="0">
                    <a:solidFill>
                      <a:schemeClr val="accent2"/>
                    </a:solidFill>
                    <a:latin typeface="Calibri Light" panose="020F0302020204030204" pitchFamily="34" charset="0"/>
                    <a:cs typeface="Calibri Light" panose="020F0302020204030204" pitchFamily="34" charset="0"/>
                  </a:rPr>
                  <a:t>Drive </a:t>
                </a:r>
              </a:p>
              <a:p>
                <a:pPr algn="ctr"/>
                <a:r>
                  <a:rPr lang="en-GB" sz="2000" dirty="0" smtClean="0">
                    <a:solidFill>
                      <a:schemeClr val="accent2"/>
                    </a:solidFill>
                    <a:latin typeface="Calibri Light" panose="020F0302020204030204" pitchFamily="34" charset="0"/>
                    <a:cs typeface="Calibri Light" panose="020F0302020204030204" pitchFamily="34" charset="0"/>
                  </a:rPr>
                  <a:t>strategic direction </a:t>
                </a:r>
                <a:endParaRPr lang="en-GB" sz="2000" dirty="0">
                  <a:solidFill>
                    <a:schemeClr val="bg1"/>
                  </a:solidFill>
                  <a:latin typeface="Calibri Light" panose="020F0302020204030204" pitchFamily="34" charset="0"/>
                  <a:cs typeface="Calibri Light" panose="020F0302020204030204" pitchFamily="34" charset="0"/>
                </a:endParaRPr>
              </a:p>
            </p:txBody>
          </p:sp>
        </p:grpSp>
        <p:grpSp>
          <p:nvGrpSpPr>
            <p:cNvPr id="10" name="Group 9"/>
            <p:cNvGrpSpPr/>
            <p:nvPr/>
          </p:nvGrpSpPr>
          <p:grpSpPr>
            <a:xfrm>
              <a:off x="4197436" y="4243590"/>
              <a:ext cx="1684010" cy="1031697"/>
              <a:chOff x="8358611" y="2684528"/>
              <a:chExt cx="1684010" cy="1031697"/>
            </a:xfrm>
          </p:grpSpPr>
          <p:pic>
            <p:nvPicPr>
              <p:cNvPr id="55" name="Picture 54"/>
              <p:cNvPicPr>
                <a:picLocks noChangeAspect="1"/>
              </p:cNvPicPr>
              <p:nvPr/>
            </p:nvPicPr>
            <p:blipFill>
              <a:blip r:embed="rId3"/>
              <a:stretch>
                <a:fillRect/>
              </a:stretch>
            </p:blipFill>
            <p:spPr>
              <a:xfrm>
                <a:off x="8358611" y="2684528"/>
                <a:ext cx="1684010" cy="1031697"/>
              </a:xfrm>
              <a:prstGeom prst="rect">
                <a:avLst/>
              </a:prstGeom>
            </p:spPr>
          </p:pic>
          <p:sp>
            <p:nvSpPr>
              <p:cNvPr id="56" name="Rectangle 55"/>
              <p:cNvSpPr/>
              <p:nvPr/>
            </p:nvSpPr>
            <p:spPr>
              <a:xfrm>
                <a:off x="8358611" y="2684529"/>
                <a:ext cx="1684010" cy="1015663"/>
              </a:xfrm>
              <a:prstGeom prst="rect">
                <a:avLst/>
              </a:prstGeom>
            </p:spPr>
            <p:txBody>
              <a:bodyPr wrap="square">
                <a:spAutoFit/>
              </a:bodyPr>
              <a:lstStyle/>
              <a:p>
                <a:pPr algn="ctr"/>
                <a:r>
                  <a:rPr lang="en-GB" sz="2000" dirty="0" smtClean="0">
                    <a:solidFill>
                      <a:schemeClr val="accent2"/>
                    </a:solidFill>
                    <a:latin typeface="Calibri Light" panose="020F0302020204030204" pitchFamily="34" charset="0"/>
                    <a:cs typeface="Calibri Light" panose="020F0302020204030204" pitchFamily="34" charset="0"/>
                  </a:rPr>
                  <a:t>Create better market understanding</a:t>
                </a:r>
                <a:endParaRPr lang="en-GB" sz="2000" dirty="0">
                  <a:solidFill>
                    <a:schemeClr val="bg1"/>
                  </a:solidFill>
                  <a:latin typeface="Calibri Light" panose="020F0302020204030204" pitchFamily="34" charset="0"/>
                  <a:cs typeface="Calibri Light" panose="020F0302020204030204" pitchFamily="34" charset="0"/>
                </a:endParaRPr>
              </a:p>
            </p:txBody>
          </p:sp>
        </p:grpSp>
        <p:grpSp>
          <p:nvGrpSpPr>
            <p:cNvPr id="11" name="Group 10"/>
            <p:cNvGrpSpPr/>
            <p:nvPr/>
          </p:nvGrpSpPr>
          <p:grpSpPr>
            <a:xfrm>
              <a:off x="6457480" y="4183592"/>
              <a:ext cx="2565475" cy="1074336"/>
              <a:chOff x="7892596" y="3765127"/>
              <a:chExt cx="2565475" cy="1074336"/>
            </a:xfrm>
          </p:grpSpPr>
          <p:pic>
            <p:nvPicPr>
              <p:cNvPr id="53" name="Picture 52"/>
              <p:cNvPicPr>
                <a:picLocks noChangeAspect="1"/>
              </p:cNvPicPr>
              <p:nvPr/>
            </p:nvPicPr>
            <p:blipFill>
              <a:blip r:embed="rId3"/>
              <a:stretch>
                <a:fillRect/>
              </a:stretch>
            </p:blipFill>
            <p:spPr>
              <a:xfrm>
                <a:off x="8009438" y="3809693"/>
                <a:ext cx="2284316" cy="1029770"/>
              </a:xfrm>
              <a:prstGeom prst="rect">
                <a:avLst/>
              </a:prstGeom>
            </p:spPr>
          </p:pic>
          <p:sp>
            <p:nvSpPr>
              <p:cNvPr id="54" name="Rectangle 53"/>
              <p:cNvSpPr/>
              <p:nvPr/>
            </p:nvSpPr>
            <p:spPr>
              <a:xfrm>
                <a:off x="7892596" y="3765127"/>
                <a:ext cx="2565475" cy="1015663"/>
              </a:xfrm>
              <a:prstGeom prst="rect">
                <a:avLst/>
              </a:prstGeom>
            </p:spPr>
            <p:txBody>
              <a:bodyPr wrap="square">
                <a:spAutoFit/>
              </a:bodyPr>
              <a:lstStyle/>
              <a:p>
                <a:pPr algn="ctr"/>
                <a:r>
                  <a:rPr lang="en-GB" sz="2000" dirty="0" smtClean="0">
                    <a:solidFill>
                      <a:schemeClr val="accent2"/>
                    </a:solidFill>
                    <a:latin typeface="Calibri Light" panose="020F0302020204030204" pitchFamily="34" charset="0"/>
                    <a:cs typeface="Calibri Light" panose="020F0302020204030204" pitchFamily="34" charset="0"/>
                  </a:rPr>
                  <a:t>Create Analysis </a:t>
                </a:r>
                <a:r>
                  <a:rPr lang="en-GB" sz="2000" dirty="0">
                    <a:solidFill>
                      <a:schemeClr val="accent2"/>
                    </a:solidFill>
                    <a:latin typeface="Calibri Light" panose="020F0302020204030204" pitchFamily="34" charset="0"/>
                    <a:cs typeface="Calibri Light" panose="020F0302020204030204" pitchFamily="34" charset="0"/>
                  </a:rPr>
                  <a:t>framework </a:t>
                </a:r>
                <a:r>
                  <a:rPr lang="en-GB" sz="2000" dirty="0" smtClean="0">
                    <a:solidFill>
                      <a:schemeClr val="bg1"/>
                    </a:solidFill>
                    <a:latin typeface="Calibri Light" panose="020F0302020204030204" pitchFamily="34" charset="0"/>
                    <a:cs typeface="Calibri Light" panose="020F0302020204030204" pitchFamily="34" charset="0"/>
                  </a:rPr>
                  <a:t>for future </a:t>
                </a:r>
                <a:r>
                  <a:rPr lang="en-GB" sz="2000" dirty="0">
                    <a:solidFill>
                      <a:schemeClr val="bg1"/>
                    </a:solidFill>
                    <a:latin typeface="Calibri Light" panose="020F0302020204030204" pitchFamily="34" charset="0"/>
                    <a:cs typeface="Calibri Light" panose="020F0302020204030204" pitchFamily="34" charset="0"/>
                  </a:rPr>
                  <a:t>products </a:t>
                </a:r>
              </a:p>
            </p:txBody>
          </p:sp>
        </p:grpSp>
        <p:grpSp>
          <p:nvGrpSpPr>
            <p:cNvPr id="12" name="Group 11"/>
            <p:cNvGrpSpPr/>
            <p:nvPr/>
          </p:nvGrpSpPr>
          <p:grpSpPr>
            <a:xfrm>
              <a:off x="9412132" y="4243590"/>
              <a:ext cx="1689817" cy="1046737"/>
              <a:chOff x="8364558" y="5050331"/>
              <a:chExt cx="1689817" cy="1046737"/>
            </a:xfrm>
          </p:grpSpPr>
          <p:pic>
            <p:nvPicPr>
              <p:cNvPr id="51" name="Picture 50"/>
              <p:cNvPicPr>
                <a:picLocks noChangeAspect="1"/>
              </p:cNvPicPr>
              <p:nvPr/>
            </p:nvPicPr>
            <p:blipFill>
              <a:blip r:embed="rId3"/>
              <a:stretch>
                <a:fillRect/>
              </a:stretch>
            </p:blipFill>
            <p:spPr>
              <a:xfrm>
                <a:off x="8364558" y="5050331"/>
                <a:ext cx="1684010" cy="1046736"/>
              </a:xfrm>
              <a:prstGeom prst="rect">
                <a:avLst/>
              </a:prstGeom>
            </p:spPr>
          </p:pic>
          <p:sp>
            <p:nvSpPr>
              <p:cNvPr id="52" name="Rectangle 51"/>
              <p:cNvSpPr/>
              <p:nvPr/>
            </p:nvSpPr>
            <p:spPr>
              <a:xfrm>
                <a:off x="8370365" y="5081405"/>
                <a:ext cx="1684010" cy="1015663"/>
              </a:xfrm>
              <a:prstGeom prst="rect">
                <a:avLst/>
              </a:prstGeom>
            </p:spPr>
            <p:txBody>
              <a:bodyPr wrap="square">
                <a:spAutoFit/>
              </a:bodyPr>
              <a:lstStyle/>
              <a:p>
                <a:pPr algn="ctr"/>
                <a:r>
                  <a:rPr lang="en-GB" sz="2000" dirty="0" smtClean="0">
                    <a:solidFill>
                      <a:schemeClr val="accent2"/>
                    </a:solidFill>
                    <a:latin typeface="Calibri Light" panose="020F0302020204030204" pitchFamily="34" charset="0"/>
                    <a:cs typeface="Calibri Light" panose="020F0302020204030204" pitchFamily="34" charset="0"/>
                  </a:rPr>
                  <a:t>Define technical requirements</a:t>
                </a:r>
                <a:endParaRPr lang="en-GB" sz="2000" dirty="0">
                  <a:solidFill>
                    <a:schemeClr val="bg1"/>
                  </a:solidFill>
                  <a:latin typeface="Calibri Light" panose="020F0302020204030204" pitchFamily="34" charset="0"/>
                  <a:cs typeface="Calibri Light" panose="020F0302020204030204" pitchFamily="34" charset="0"/>
                </a:endParaRPr>
              </a:p>
            </p:txBody>
          </p:sp>
        </p:grpSp>
        <p:grpSp>
          <p:nvGrpSpPr>
            <p:cNvPr id="13" name="Group 12"/>
            <p:cNvGrpSpPr/>
            <p:nvPr/>
          </p:nvGrpSpPr>
          <p:grpSpPr>
            <a:xfrm>
              <a:off x="1750669" y="3021877"/>
              <a:ext cx="1077527" cy="810922"/>
              <a:chOff x="10045701" y="989013"/>
              <a:chExt cx="573088" cy="431800"/>
            </a:xfrm>
          </p:grpSpPr>
          <p:sp>
            <p:nvSpPr>
              <p:cNvPr id="44" name="Freeform 543"/>
              <p:cNvSpPr>
                <a:spLocks/>
              </p:cNvSpPr>
              <p:nvPr/>
            </p:nvSpPr>
            <p:spPr bwMode="auto">
              <a:xfrm>
                <a:off x="10233026" y="1116013"/>
                <a:ext cx="142875" cy="107950"/>
              </a:xfrm>
              <a:custGeom>
                <a:avLst/>
                <a:gdLst>
                  <a:gd name="T0" fmla="*/ 0 w 90"/>
                  <a:gd name="T1" fmla="*/ 68 h 68"/>
                  <a:gd name="T2" fmla="*/ 38 w 90"/>
                  <a:gd name="T3" fmla="*/ 19 h 68"/>
                  <a:gd name="T4" fmla="*/ 71 w 90"/>
                  <a:gd name="T5" fmla="*/ 0 h 68"/>
                  <a:gd name="T6" fmla="*/ 90 w 90"/>
                  <a:gd name="T7" fmla="*/ 56 h 68"/>
                </a:gdLst>
                <a:ahLst/>
                <a:cxnLst>
                  <a:cxn ang="0">
                    <a:pos x="T0" y="T1"/>
                  </a:cxn>
                  <a:cxn ang="0">
                    <a:pos x="T2" y="T3"/>
                  </a:cxn>
                  <a:cxn ang="0">
                    <a:pos x="T4" y="T5"/>
                  </a:cxn>
                  <a:cxn ang="0">
                    <a:pos x="T6" y="T7"/>
                  </a:cxn>
                </a:cxnLst>
                <a:rect l="0" t="0" r="r" b="b"/>
                <a:pathLst>
                  <a:path w="90" h="68">
                    <a:moveTo>
                      <a:pt x="0" y="68"/>
                    </a:moveTo>
                    <a:lnTo>
                      <a:pt x="38" y="19"/>
                    </a:lnTo>
                    <a:lnTo>
                      <a:pt x="71" y="0"/>
                    </a:lnTo>
                    <a:lnTo>
                      <a:pt x="90" y="56"/>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544"/>
              <p:cNvSpPr>
                <a:spLocks/>
              </p:cNvSpPr>
              <p:nvPr/>
            </p:nvSpPr>
            <p:spPr bwMode="auto">
              <a:xfrm>
                <a:off x="10358438" y="1155700"/>
                <a:ext cx="174625" cy="169863"/>
              </a:xfrm>
              <a:custGeom>
                <a:avLst/>
                <a:gdLst>
                  <a:gd name="T0" fmla="*/ 0 w 110"/>
                  <a:gd name="T1" fmla="*/ 0 h 107"/>
                  <a:gd name="T2" fmla="*/ 75 w 110"/>
                  <a:gd name="T3" fmla="*/ 25 h 107"/>
                  <a:gd name="T4" fmla="*/ 110 w 110"/>
                  <a:gd name="T5" fmla="*/ 107 h 107"/>
                </a:gdLst>
                <a:ahLst/>
                <a:cxnLst>
                  <a:cxn ang="0">
                    <a:pos x="T0" y="T1"/>
                  </a:cxn>
                  <a:cxn ang="0">
                    <a:pos x="T2" y="T3"/>
                  </a:cxn>
                  <a:cxn ang="0">
                    <a:pos x="T4" y="T5"/>
                  </a:cxn>
                </a:cxnLst>
                <a:rect l="0" t="0" r="r" b="b"/>
                <a:pathLst>
                  <a:path w="110" h="107">
                    <a:moveTo>
                      <a:pt x="0" y="0"/>
                    </a:moveTo>
                    <a:lnTo>
                      <a:pt x="75" y="25"/>
                    </a:lnTo>
                    <a:lnTo>
                      <a:pt x="110" y="107"/>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545"/>
              <p:cNvSpPr>
                <a:spLocks/>
              </p:cNvSpPr>
              <p:nvPr/>
            </p:nvSpPr>
            <p:spPr bwMode="auto">
              <a:xfrm>
                <a:off x="10515601" y="1285875"/>
                <a:ext cx="103188" cy="134938"/>
              </a:xfrm>
              <a:custGeom>
                <a:avLst/>
                <a:gdLst>
                  <a:gd name="T0" fmla="*/ 0 w 65"/>
                  <a:gd name="T1" fmla="*/ 0 h 85"/>
                  <a:gd name="T2" fmla="*/ 36 w 65"/>
                  <a:gd name="T3" fmla="*/ 0 h 85"/>
                  <a:gd name="T4" fmla="*/ 65 w 65"/>
                  <a:gd name="T5" fmla="*/ 85 h 85"/>
                </a:gdLst>
                <a:ahLst/>
                <a:cxnLst>
                  <a:cxn ang="0">
                    <a:pos x="T0" y="T1"/>
                  </a:cxn>
                  <a:cxn ang="0">
                    <a:pos x="T2" y="T3"/>
                  </a:cxn>
                  <a:cxn ang="0">
                    <a:pos x="T4" y="T5"/>
                  </a:cxn>
                </a:cxnLst>
                <a:rect l="0" t="0" r="r" b="b"/>
                <a:pathLst>
                  <a:path w="65" h="85">
                    <a:moveTo>
                      <a:pt x="0" y="0"/>
                    </a:moveTo>
                    <a:lnTo>
                      <a:pt x="36" y="0"/>
                    </a:lnTo>
                    <a:lnTo>
                      <a:pt x="65" y="85"/>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546"/>
              <p:cNvSpPr>
                <a:spLocks/>
              </p:cNvSpPr>
              <p:nvPr/>
            </p:nvSpPr>
            <p:spPr bwMode="auto">
              <a:xfrm>
                <a:off x="10134601" y="1201738"/>
                <a:ext cx="174625" cy="96838"/>
              </a:xfrm>
              <a:custGeom>
                <a:avLst/>
                <a:gdLst>
                  <a:gd name="T0" fmla="*/ 110 w 110"/>
                  <a:gd name="T1" fmla="*/ 0 h 61"/>
                  <a:gd name="T2" fmla="*/ 101 w 110"/>
                  <a:gd name="T3" fmla="*/ 14 h 61"/>
                  <a:gd name="T4" fmla="*/ 47 w 110"/>
                  <a:gd name="T5" fmla="*/ 14 h 61"/>
                  <a:gd name="T6" fmla="*/ 0 w 110"/>
                  <a:gd name="T7" fmla="*/ 61 h 61"/>
                </a:gdLst>
                <a:ahLst/>
                <a:cxnLst>
                  <a:cxn ang="0">
                    <a:pos x="T0" y="T1"/>
                  </a:cxn>
                  <a:cxn ang="0">
                    <a:pos x="T2" y="T3"/>
                  </a:cxn>
                  <a:cxn ang="0">
                    <a:pos x="T4" y="T5"/>
                  </a:cxn>
                  <a:cxn ang="0">
                    <a:pos x="T6" y="T7"/>
                  </a:cxn>
                </a:cxnLst>
                <a:rect l="0" t="0" r="r" b="b"/>
                <a:pathLst>
                  <a:path w="110" h="61">
                    <a:moveTo>
                      <a:pt x="110" y="0"/>
                    </a:moveTo>
                    <a:lnTo>
                      <a:pt x="101" y="14"/>
                    </a:lnTo>
                    <a:lnTo>
                      <a:pt x="47" y="14"/>
                    </a:lnTo>
                    <a:lnTo>
                      <a:pt x="0" y="61"/>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547"/>
              <p:cNvSpPr>
                <a:spLocks/>
              </p:cNvSpPr>
              <p:nvPr/>
            </p:nvSpPr>
            <p:spPr bwMode="auto">
              <a:xfrm>
                <a:off x="10045701" y="1273175"/>
                <a:ext cx="201613" cy="147638"/>
              </a:xfrm>
              <a:custGeom>
                <a:avLst/>
                <a:gdLst>
                  <a:gd name="T0" fmla="*/ 127 w 127"/>
                  <a:gd name="T1" fmla="*/ 0 h 93"/>
                  <a:gd name="T2" fmla="*/ 110 w 127"/>
                  <a:gd name="T3" fmla="*/ 16 h 93"/>
                  <a:gd name="T4" fmla="*/ 38 w 127"/>
                  <a:gd name="T5" fmla="*/ 16 h 93"/>
                  <a:gd name="T6" fmla="*/ 0 w 127"/>
                  <a:gd name="T7" fmla="*/ 93 h 93"/>
                </a:gdLst>
                <a:ahLst/>
                <a:cxnLst>
                  <a:cxn ang="0">
                    <a:pos x="T0" y="T1"/>
                  </a:cxn>
                  <a:cxn ang="0">
                    <a:pos x="T2" y="T3"/>
                  </a:cxn>
                  <a:cxn ang="0">
                    <a:pos x="T4" y="T5"/>
                  </a:cxn>
                  <a:cxn ang="0">
                    <a:pos x="T6" y="T7"/>
                  </a:cxn>
                </a:cxnLst>
                <a:rect l="0" t="0" r="r" b="b"/>
                <a:pathLst>
                  <a:path w="127" h="93">
                    <a:moveTo>
                      <a:pt x="127" y="0"/>
                    </a:moveTo>
                    <a:lnTo>
                      <a:pt x="110" y="16"/>
                    </a:lnTo>
                    <a:lnTo>
                      <a:pt x="38" y="16"/>
                    </a:lnTo>
                    <a:lnTo>
                      <a:pt x="0" y="93"/>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548"/>
              <p:cNvSpPr>
                <a:spLocks noChangeShapeType="1"/>
              </p:cNvSpPr>
              <p:nvPr/>
            </p:nvSpPr>
            <p:spPr bwMode="auto">
              <a:xfrm flipV="1">
                <a:off x="10345738" y="989013"/>
                <a:ext cx="0" cy="127000"/>
              </a:xfrm>
              <a:prstGeom prst="line">
                <a:avLst/>
              </a:prstGeom>
              <a:noFill/>
              <a:ln w="28575" cap="sq">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549"/>
              <p:cNvSpPr>
                <a:spLocks noChangeArrowheads="1"/>
              </p:cNvSpPr>
              <p:nvPr/>
            </p:nvSpPr>
            <p:spPr bwMode="auto">
              <a:xfrm>
                <a:off x="10345738" y="1001713"/>
                <a:ext cx="69850" cy="61913"/>
              </a:xfrm>
              <a:prstGeom prst="rect">
                <a:avLst/>
              </a:prstGeom>
              <a:noFill/>
              <a:ln w="285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9791309" y="3021877"/>
              <a:ext cx="910589" cy="923668"/>
              <a:chOff x="9640888" y="3822700"/>
              <a:chExt cx="700088" cy="698500"/>
            </a:xfrm>
          </p:grpSpPr>
          <p:sp>
            <p:nvSpPr>
              <p:cNvPr id="38" name="Freeform 202"/>
              <p:cNvSpPr>
                <a:spLocks/>
              </p:cNvSpPr>
              <p:nvPr/>
            </p:nvSpPr>
            <p:spPr bwMode="auto">
              <a:xfrm>
                <a:off x="9640888" y="3822700"/>
                <a:ext cx="700088" cy="698500"/>
              </a:xfrm>
              <a:custGeom>
                <a:avLst/>
                <a:gdLst>
                  <a:gd name="T0" fmla="*/ 1274 w 1468"/>
                  <a:gd name="T1" fmla="*/ 963 h 1467"/>
                  <a:gd name="T2" fmla="*/ 1303 w 1468"/>
                  <a:gd name="T3" fmla="*/ 879 h 1467"/>
                  <a:gd name="T4" fmla="*/ 1338 w 1468"/>
                  <a:gd name="T5" fmla="*/ 851 h 1467"/>
                  <a:gd name="T6" fmla="*/ 1422 w 1468"/>
                  <a:gd name="T7" fmla="*/ 851 h 1467"/>
                  <a:gd name="T8" fmla="*/ 1468 w 1468"/>
                  <a:gd name="T9" fmla="*/ 815 h 1467"/>
                  <a:gd name="T10" fmla="*/ 1468 w 1468"/>
                  <a:gd name="T11" fmla="*/ 653 h 1467"/>
                  <a:gd name="T12" fmla="*/ 1431 w 1468"/>
                  <a:gd name="T13" fmla="*/ 616 h 1467"/>
                  <a:gd name="T14" fmla="*/ 1338 w 1468"/>
                  <a:gd name="T15" fmla="*/ 616 h 1467"/>
                  <a:gd name="T16" fmla="*/ 1303 w 1468"/>
                  <a:gd name="T17" fmla="*/ 588 h 1467"/>
                  <a:gd name="T18" fmla="*/ 1239 w 1468"/>
                  <a:gd name="T19" fmla="*/ 435 h 1467"/>
                  <a:gd name="T20" fmla="*/ 1244 w 1468"/>
                  <a:gd name="T21" fmla="*/ 390 h 1467"/>
                  <a:gd name="T22" fmla="*/ 1303 w 1468"/>
                  <a:gd name="T23" fmla="*/ 330 h 1467"/>
                  <a:gd name="T24" fmla="*/ 1310 w 1468"/>
                  <a:gd name="T25" fmla="*/ 272 h 1467"/>
                  <a:gd name="T26" fmla="*/ 1196 w 1468"/>
                  <a:gd name="T27" fmla="*/ 157 h 1467"/>
                  <a:gd name="T28" fmla="*/ 1144 w 1468"/>
                  <a:gd name="T29" fmla="*/ 157 h 1467"/>
                  <a:gd name="T30" fmla="*/ 1078 w 1468"/>
                  <a:gd name="T31" fmla="*/ 224 h 1467"/>
                  <a:gd name="T32" fmla="*/ 1033 w 1468"/>
                  <a:gd name="T33" fmla="*/ 229 h 1467"/>
                  <a:gd name="T34" fmla="*/ 880 w 1468"/>
                  <a:gd name="T35" fmla="*/ 165 h 1467"/>
                  <a:gd name="T36" fmla="*/ 851 w 1468"/>
                  <a:gd name="T37" fmla="*/ 130 h 1467"/>
                  <a:gd name="T38" fmla="*/ 851 w 1468"/>
                  <a:gd name="T39" fmla="*/ 46 h 1467"/>
                  <a:gd name="T40" fmla="*/ 815 w 1468"/>
                  <a:gd name="T41" fmla="*/ 0 h 1467"/>
                  <a:gd name="T42" fmla="*/ 653 w 1468"/>
                  <a:gd name="T43" fmla="*/ 0 h 1467"/>
                  <a:gd name="T44" fmla="*/ 617 w 1468"/>
                  <a:gd name="T45" fmla="*/ 36 h 1467"/>
                  <a:gd name="T46" fmla="*/ 617 w 1468"/>
                  <a:gd name="T47" fmla="*/ 129 h 1467"/>
                  <a:gd name="T48" fmla="*/ 588 w 1468"/>
                  <a:gd name="T49" fmla="*/ 165 h 1467"/>
                  <a:gd name="T50" fmla="*/ 435 w 1468"/>
                  <a:gd name="T51" fmla="*/ 229 h 1467"/>
                  <a:gd name="T52" fmla="*/ 390 w 1468"/>
                  <a:gd name="T53" fmla="*/ 224 h 1467"/>
                  <a:gd name="T54" fmla="*/ 330 w 1468"/>
                  <a:gd name="T55" fmla="*/ 164 h 1467"/>
                  <a:gd name="T56" fmla="*/ 272 w 1468"/>
                  <a:gd name="T57" fmla="*/ 157 h 1467"/>
                  <a:gd name="T58" fmla="*/ 158 w 1468"/>
                  <a:gd name="T59" fmla="*/ 272 h 1467"/>
                  <a:gd name="T60" fmla="*/ 158 w 1468"/>
                  <a:gd name="T61" fmla="*/ 323 h 1467"/>
                  <a:gd name="T62" fmla="*/ 224 w 1468"/>
                  <a:gd name="T63" fmla="*/ 389 h 1467"/>
                  <a:gd name="T64" fmla="*/ 229 w 1468"/>
                  <a:gd name="T65" fmla="*/ 434 h 1467"/>
                  <a:gd name="T66" fmla="*/ 165 w 1468"/>
                  <a:gd name="T67" fmla="*/ 587 h 1467"/>
                  <a:gd name="T68" fmla="*/ 130 w 1468"/>
                  <a:gd name="T69" fmla="*/ 616 h 1467"/>
                  <a:gd name="T70" fmla="*/ 46 w 1468"/>
                  <a:gd name="T71" fmla="*/ 616 h 1467"/>
                  <a:gd name="T72" fmla="*/ 0 w 1468"/>
                  <a:gd name="T73" fmla="*/ 652 h 1467"/>
                  <a:gd name="T74" fmla="*/ 0 w 1468"/>
                  <a:gd name="T75" fmla="*/ 814 h 1467"/>
                  <a:gd name="T76" fmla="*/ 37 w 1468"/>
                  <a:gd name="T77" fmla="*/ 850 h 1467"/>
                  <a:gd name="T78" fmla="*/ 130 w 1468"/>
                  <a:gd name="T79" fmla="*/ 850 h 1467"/>
                  <a:gd name="T80" fmla="*/ 165 w 1468"/>
                  <a:gd name="T81" fmla="*/ 879 h 1467"/>
                  <a:gd name="T82" fmla="*/ 229 w 1468"/>
                  <a:gd name="T83" fmla="*/ 1032 h 1467"/>
                  <a:gd name="T84" fmla="*/ 224 w 1468"/>
                  <a:gd name="T85" fmla="*/ 1077 h 1467"/>
                  <a:gd name="T86" fmla="*/ 164 w 1468"/>
                  <a:gd name="T87" fmla="*/ 1137 h 1467"/>
                  <a:gd name="T88" fmla="*/ 157 w 1468"/>
                  <a:gd name="T89" fmla="*/ 1195 h 1467"/>
                  <a:gd name="T90" fmla="*/ 272 w 1468"/>
                  <a:gd name="T91" fmla="*/ 1309 h 1467"/>
                  <a:gd name="T92" fmla="*/ 324 w 1468"/>
                  <a:gd name="T93" fmla="*/ 1309 h 1467"/>
                  <a:gd name="T94" fmla="*/ 390 w 1468"/>
                  <a:gd name="T95" fmla="*/ 1243 h 1467"/>
                  <a:gd name="T96" fmla="*/ 435 w 1468"/>
                  <a:gd name="T97" fmla="*/ 1238 h 1467"/>
                  <a:gd name="T98" fmla="*/ 588 w 1468"/>
                  <a:gd name="T99" fmla="*/ 1302 h 1467"/>
                  <a:gd name="T100" fmla="*/ 616 w 1468"/>
                  <a:gd name="T101" fmla="*/ 1337 h 1467"/>
                  <a:gd name="T102" fmla="*/ 616 w 1468"/>
                  <a:gd name="T103" fmla="*/ 1428 h 1467"/>
                  <a:gd name="T104" fmla="*/ 646 w 1468"/>
                  <a:gd name="T105" fmla="*/ 1467 h 1467"/>
                  <a:gd name="T106" fmla="*/ 815 w 1468"/>
                  <a:gd name="T107" fmla="*/ 1467 h 1467"/>
                  <a:gd name="T108" fmla="*/ 851 w 1468"/>
                  <a:gd name="T109" fmla="*/ 1430 h 1467"/>
                  <a:gd name="T110" fmla="*/ 851 w 1468"/>
                  <a:gd name="T111" fmla="*/ 1337 h 1467"/>
                  <a:gd name="T112" fmla="*/ 879 w 1468"/>
                  <a:gd name="T113" fmla="*/ 1302 h 1467"/>
                  <a:gd name="T114" fmla="*/ 963 w 1468"/>
                  <a:gd name="T115" fmla="*/ 1273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8" h="1467">
                    <a:moveTo>
                      <a:pt x="1274" y="963"/>
                    </a:moveTo>
                    <a:cubicBezTo>
                      <a:pt x="1286" y="936"/>
                      <a:pt x="1295" y="908"/>
                      <a:pt x="1303" y="879"/>
                    </a:cubicBezTo>
                    <a:cubicBezTo>
                      <a:pt x="1307" y="863"/>
                      <a:pt x="1321" y="851"/>
                      <a:pt x="1338" y="851"/>
                    </a:cubicBezTo>
                    <a:lnTo>
                      <a:pt x="1422" y="851"/>
                    </a:lnTo>
                    <a:cubicBezTo>
                      <a:pt x="1452" y="851"/>
                      <a:pt x="1468" y="835"/>
                      <a:pt x="1468" y="815"/>
                    </a:cubicBezTo>
                    <a:lnTo>
                      <a:pt x="1468" y="653"/>
                    </a:lnTo>
                    <a:cubicBezTo>
                      <a:pt x="1468" y="632"/>
                      <a:pt x="1451" y="616"/>
                      <a:pt x="1431" y="616"/>
                    </a:cubicBezTo>
                    <a:lnTo>
                      <a:pt x="1338" y="616"/>
                    </a:lnTo>
                    <a:cubicBezTo>
                      <a:pt x="1321" y="616"/>
                      <a:pt x="1307" y="605"/>
                      <a:pt x="1303" y="588"/>
                    </a:cubicBezTo>
                    <a:cubicBezTo>
                      <a:pt x="1288" y="533"/>
                      <a:pt x="1267" y="482"/>
                      <a:pt x="1239" y="435"/>
                    </a:cubicBezTo>
                    <a:cubicBezTo>
                      <a:pt x="1230" y="420"/>
                      <a:pt x="1232" y="402"/>
                      <a:pt x="1244" y="390"/>
                    </a:cubicBezTo>
                    <a:lnTo>
                      <a:pt x="1303" y="330"/>
                    </a:lnTo>
                    <a:cubicBezTo>
                      <a:pt x="1324" y="309"/>
                      <a:pt x="1324" y="286"/>
                      <a:pt x="1310" y="272"/>
                    </a:cubicBezTo>
                    <a:lnTo>
                      <a:pt x="1196" y="157"/>
                    </a:lnTo>
                    <a:cubicBezTo>
                      <a:pt x="1182" y="143"/>
                      <a:pt x="1158" y="143"/>
                      <a:pt x="1144" y="157"/>
                    </a:cubicBezTo>
                    <a:lnTo>
                      <a:pt x="1078" y="224"/>
                    </a:lnTo>
                    <a:cubicBezTo>
                      <a:pt x="1066" y="236"/>
                      <a:pt x="1047" y="237"/>
                      <a:pt x="1033" y="229"/>
                    </a:cubicBezTo>
                    <a:cubicBezTo>
                      <a:pt x="986" y="200"/>
                      <a:pt x="934" y="179"/>
                      <a:pt x="880" y="165"/>
                    </a:cubicBezTo>
                    <a:cubicBezTo>
                      <a:pt x="863" y="161"/>
                      <a:pt x="851" y="147"/>
                      <a:pt x="851" y="130"/>
                    </a:cubicBezTo>
                    <a:lnTo>
                      <a:pt x="851" y="46"/>
                    </a:lnTo>
                    <a:cubicBezTo>
                      <a:pt x="851" y="16"/>
                      <a:pt x="835" y="0"/>
                      <a:pt x="815" y="0"/>
                    </a:cubicBezTo>
                    <a:lnTo>
                      <a:pt x="653" y="0"/>
                    </a:lnTo>
                    <a:cubicBezTo>
                      <a:pt x="633" y="0"/>
                      <a:pt x="617" y="16"/>
                      <a:pt x="617" y="36"/>
                    </a:cubicBezTo>
                    <a:lnTo>
                      <a:pt x="617" y="129"/>
                    </a:lnTo>
                    <a:cubicBezTo>
                      <a:pt x="617" y="146"/>
                      <a:pt x="605" y="160"/>
                      <a:pt x="588" y="165"/>
                    </a:cubicBezTo>
                    <a:cubicBezTo>
                      <a:pt x="534" y="179"/>
                      <a:pt x="482" y="201"/>
                      <a:pt x="435" y="229"/>
                    </a:cubicBezTo>
                    <a:cubicBezTo>
                      <a:pt x="420" y="237"/>
                      <a:pt x="402" y="236"/>
                      <a:pt x="390" y="224"/>
                    </a:cubicBezTo>
                    <a:lnTo>
                      <a:pt x="330" y="164"/>
                    </a:lnTo>
                    <a:cubicBezTo>
                      <a:pt x="310" y="143"/>
                      <a:pt x="286" y="143"/>
                      <a:pt x="272" y="157"/>
                    </a:cubicBezTo>
                    <a:lnTo>
                      <a:pt x="158" y="272"/>
                    </a:lnTo>
                    <a:cubicBezTo>
                      <a:pt x="144" y="286"/>
                      <a:pt x="144" y="309"/>
                      <a:pt x="158" y="323"/>
                    </a:cubicBezTo>
                    <a:lnTo>
                      <a:pt x="224" y="389"/>
                    </a:lnTo>
                    <a:cubicBezTo>
                      <a:pt x="236" y="401"/>
                      <a:pt x="238" y="420"/>
                      <a:pt x="229" y="434"/>
                    </a:cubicBezTo>
                    <a:cubicBezTo>
                      <a:pt x="201" y="481"/>
                      <a:pt x="179" y="533"/>
                      <a:pt x="165" y="587"/>
                    </a:cubicBezTo>
                    <a:cubicBezTo>
                      <a:pt x="161" y="604"/>
                      <a:pt x="147" y="616"/>
                      <a:pt x="130" y="616"/>
                    </a:cubicBezTo>
                    <a:lnTo>
                      <a:pt x="46" y="616"/>
                    </a:lnTo>
                    <a:cubicBezTo>
                      <a:pt x="16" y="616"/>
                      <a:pt x="0" y="632"/>
                      <a:pt x="0" y="652"/>
                    </a:cubicBezTo>
                    <a:lnTo>
                      <a:pt x="0" y="814"/>
                    </a:lnTo>
                    <a:cubicBezTo>
                      <a:pt x="0" y="834"/>
                      <a:pt x="17" y="850"/>
                      <a:pt x="37" y="850"/>
                    </a:cubicBezTo>
                    <a:lnTo>
                      <a:pt x="130" y="850"/>
                    </a:lnTo>
                    <a:cubicBezTo>
                      <a:pt x="147" y="850"/>
                      <a:pt x="161" y="862"/>
                      <a:pt x="165" y="879"/>
                    </a:cubicBezTo>
                    <a:cubicBezTo>
                      <a:pt x="179" y="933"/>
                      <a:pt x="201" y="985"/>
                      <a:pt x="229" y="1032"/>
                    </a:cubicBezTo>
                    <a:cubicBezTo>
                      <a:pt x="238" y="1047"/>
                      <a:pt x="236" y="1065"/>
                      <a:pt x="224" y="1077"/>
                    </a:cubicBezTo>
                    <a:lnTo>
                      <a:pt x="164" y="1137"/>
                    </a:lnTo>
                    <a:cubicBezTo>
                      <a:pt x="143" y="1158"/>
                      <a:pt x="143" y="1181"/>
                      <a:pt x="157" y="1195"/>
                    </a:cubicBezTo>
                    <a:lnTo>
                      <a:pt x="272" y="1309"/>
                    </a:lnTo>
                    <a:cubicBezTo>
                      <a:pt x="286" y="1323"/>
                      <a:pt x="309" y="1323"/>
                      <a:pt x="324" y="1309"/>
                    </a:cubicBezTo>
                    <a:lnTo>
                      <a:pt x="390" y="1243"/>
                    </a:lnTo>
                    <a:cubicBezTo>
                      <a:pt x="402" y="1231"/>
                      <a:pt x="420" y="1229"/>
                      <a:pt x="435" y="1238"/>
                    </a:cubicBezTo>
                    <a:cubicBezTo>
                      <a:pt x="482" y="1266"/>
                      <a:pt x="534" y="1288"/>
                      <a:pt x="588" y="1302"/>
                    </a:cubicBezTo>
                    <a:cubicBezTo>
                      <a:pt x="605" y="1306"/>
                      <a:pt x="616" y="1320"/>
                      <a:pt x="616" y="1337"/>
                    </a:cubicBezTo>
                    <a:lnTo>
                      <a:pt x="616" y="1428"/>
                    </a:lnTo>
                    <a:cubicBezTo>
                      <a:pt x="616" y="1454"/>
                      <a:pt x="629" y="1467"/>
                      <a:pt x="646" y="1467"/>
                    </a:cubicBezTo>
                    <a:lnTo>
                      <a:pt x="815" y="1467"/>
                    </a:lnTo>
                    <a:cubicBezTo>
                      <a:pt x="835" y="1467"/>
                      <a:pt x="851" y="1450"/>
                      <a:pt x="851" y="1430"/>
                    </a:cubicBezTo>
                    <a:lnTo>
                      <a:pt x="851" y="1337"/>
                    </a:lnTo>
                    <a:cubicBezTo>
                      <a:pt x="851" y="1320"/>
                      <a:pt x="863" y="1306"/>
                      <a:pt x="879" y="1302"/>
                    </a:cubicBezTo>
                    <a:cubicBezTo>
                      <a:pt x="908" y="1295"/>
                      <a:pt x="936" y="1285"/>
                      <a:pt x="963" y="1273"/>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01"/>
              <p:cNvSpPr>
                <a:spLocks/>
              </p:cNvSpPr>
              <p:nvPr/>
            </p:nvSpPr>
            <p:spPr bwMode="auto">
              <a:xfrm>
                <a:off x="9879013" y="4059238"/>
                <a:ext cx="438150" cy="439738"/>
              </a:xfrm>
              <a:custGeom>
                <a:avLst/>
                <a:gdLst>
                  <a:gd name="T0" fmla="*/ 880 w 920"/>
                  <a:gd name="T1" fmla="*/ 735 h 920"/>
                  <a:gd name="T2" fmla="*/ 457 w 920"/>
                  <a:gd name="T3" fmla="*/ 311 h 920"/>
                  <a:gd name="T4" fmla="*/ 470 w 920"/>
                  <a:gd name="T5" fmla="*/ 235 h 920"/>
                  <a:gd name="T6" fmla="*/ 235 w 920"/>
                  <a:gd name="T7" fmla="*/ 0 h 920"/>
                  <a:gd name="T8" fmla="*/ 207 w 920"/>
                  <a:gd name="T9" fmla="*/ 2 h 920"/>
                  <a:gd name="T10" fmla="*/ 163 w 920"/>
                  <a:gd name="T11" fmla="*/ 45 h 920"/>
                  <a:gd name="T12" fmla="*/ 281 w 920"/>
                  <a:gd name="T13" fmla="*/ 164 h 920"/>
                  <a:gd name="T14" fmla="*/ 281 w 920"/>
                  <a:gd name="T15" fmla="*/ 247 h 920"/>
                  <a:gd name="T16" fmla="*/ 247 w 920"/>
                  <a:gd name="T17" fmla="*/ 281 h 920"/>
                  <a:gd name="T18" fmla="*/ 164 w 920"/>
                  <a:gd name="T19" fmla="*/ 281 h 920"/>
                  <a:gd name="T20" fmla="*/ 46 w 920"/>
                  <a:gd name="T21" fmla="*/ 163 h 920"/>
                  <a:gd name="T22" fmla="*/ 2 w 920"/>
                  <a:gd name="T23" fmla="*/ 206 h 920"/>
                  <a:gd name="T24" fmla="*/ 0 w 920"/>
                  <a:gd name="T25" fmla="*/ 234 h 920"/>
                  <a:gd name="T26" fmla="*/ 235 w 920"/>
                  <a:gd name="T27" fmla="*/ 469 h 920"/>
                  <a:gd name="T28" fmla="*/ 312 w 920"/>
                  <a:gd name="T29" fmla="*/ 456 h 920"/>
                  <a:gd name="T30" fmla="*/ 735 w 920"/>
                  <a:gd name="T31" fmla="*/ 880 h 920"/>
                  <a:gd name="T32" fmla="*/ 880 w 920"/>
                  <a:gd name="T33" fmla="*/ 880 h 920"/>
                  <a:gd name="T34" fmla="*/ 880 w 920"/>
                  <a:gd name="T35" fmla="*/ 73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0" h="920">
                    <a:moveTo>
                      <a:pt x="880" y="735"/>
                    </a:moveTo>
                    <a:lnTo>
                      <a:pt x="457" y="311"/>
                    </a:lnTo>
                    <a:cubicBezTo>
                      <a:pt x="465" y="287"/>
                      <a:pt x="470" y="262"/>
                      <a:pt x="470" y="235"/>
                    </a:cubicBezTo>
                    <a:cubicBezTo>
                      <a:pt x="470" y="105"/>
                      <a:pt x="364" y="0"/>
                      <a:pt x="235" y="0"/>
                    </a:cubicBezTo>
                    <a:cubicBezTo>
                      <a:pt x="225" y="0"/>
                      <a:pt x="216" y="1"/>
                      <a:pt x="207" y="2"/>
                    </a:cubicBezTo>
                    <a:lnTo>
                      <a:pt x="163" y="45"/>
                    </a:lnTo>
                    <a:lnTo>
                      <a:pt x="281" y="164"/>
                    </a:lnTo>
                    <a:cubicBezTo>
                      <a:pt x="304" y="187"/>
                      <a:pt x="304" y="224"/>
                      <a:pt x="281" y="247"/>
                    </a:cubicBezTo>
                    <a:lnTo>
                      <a:pt x="247" y="281"/>
                    </a:lnTo>
                    <a:cubicBezTo>
                      <a:pt x="224" y="304"/>
                      <a:pt x="187" y="304"/>
                      <a:pt x="164" y="281"/>
                    </a:cubicBezTo>
                    <a:lnTo>
                      <a:pt x="46" y="163"/>
                    </a:lnTo>
                    <a:lnTo>
                      <a:pt x="2" y="206"/>
                    </a:lnTo>
                    <a:cubicBezTo>
                      <a:pt x="1" y="216"/>
                      <a:pt x="0" y="225"/>
                      <a:pt x="0" y="234"/>
                    </a:cubicBezTo>
                    <a:cubicBezTo>
                      <a:pt x="0" y="364"/>
                      <a:pt x="105" y="469"/>
                      <a:pt x="235" y="469"/>
                    </a:cubicBezTo>
                    <a:cubicBezTo>
                      <a:pt x="262" y="469"/>
                      <a:pt x="288" y="464"/>
                      <a:pt x="312" y="456"/>
                    </a:cubicBezTo>
                    <a:lnTo>
                      <a:pt x="735" y="880"/>
                    </a:lnTo>
                    <a:cubicBezTo>
                      <a:pt x="775" y="920"/>
                      <a:pt x="840" y="920"/>
                      <a:pt x="880" y="880"/>
                    </a:cubicBezTo>
                    <a:cubicBezTo>
                      <a:pt x="920" y="840"/>
                      <a:pt x="920" y="774"/>
                      <a:pt x="880" y="735"/>
                    </a:cubicBez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03"/>
              <p:cNvSpPr>
                <a:spLocks/>
              </p:cNvSpPr>
              <p:nvPr/>
            </p:nvSpPr>
            <p:spPr bwMode="auto">
              <a:xfrm>
                <a:off x="9794876" y="4171950"/>
                <a:ext cx="195263" cy="195263"/>
              </a:xfrm>
              <a:custGeom>
                <a:avLst/>
                <a:gdLst>
                  <a:gd name="T0" fmla="*/ 0 w 123"/>
                  <a:gd name="T1" fmla="*/ 0 h 123"/>
                  <a:gd name="T2" fmla="*/ 123 w 123"/>
                  <a:gd name="T3" fmla="*/ 123 h 123"/>
                </a:gdLst>
                <a:ahLst/>
                <a:cxnLst>
                  <a:cxn ang="0">
                    <a:pos x="T0" y="T1"/>
                  </a:cxn>
                  <a:cxn ang="0">
                    <a:pos x="T2" y="T3"/>
                  </a:cxn>
                </a:cxnLst>
                <a:rect l="0" t="0" r="r" b="b"/>
                <a:pathLst>
                  <a:path w="123" h="123">
                    <a:moveTo>
                      <a:pt x="0" y="0"/>
                    </a:moveTo>
                    <a:cubicBezTo>
                      <a:pt x="0" y="68"/>
                      <a:pt x="55" y="123"/>
                      <a:pt x="123" y="123"/>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04"/>
              <p:cNvSpPr>
                <a:spLocks/>
              </p:cNvSpPr>
              <p:nvPr/>
            </p:nvSpPr>
            <p:spPr bwMode="auto">
              <a:xfrm>
                <a:off x="9990138" y="3976688"/>
                <a:ext cx="196850" cy="195263"/>
              </a:xfrm>
              <a:custGeom>
                <a:avLst/>
                <a:gdLst>
                  <a:gd name="T0" fmla="*/ 124 w 124"/>
                  <a:gd name="T1" fmla="*/ 123 h 123"/>
                  <a:gd name="T2" fmla="*/ 0 w 124"/>
                  <a:gd name="T3" fmla="*/ 0 h 123"/>
                </a:gdLst>
                <a:ahLst/>
                <a:cxnLst>
                  <a:cxn ang="0">
                    <a:pos x="T0" y="T1"/>
                  </a:cxn>
                  <a:cxn ang="0">
                    <a:pos x="T2" y="T3"/>
                  </a:cxn>
                </a:cxnLst>
                <a:rect l="0" t="0" r="r" b="b"/>
                <a:pathLst>
                  <a:path w="124" h="123">
                    <a:moveTo>
                      <a:pt x="124" y="123"/>
                    </a:moveTo>
                    <a:cubicBezTo>
                      <a:pt x="124" y="55"/>
                      <a:pt x="68" y="0"/>
                      <a:pt x="0" y="0"/>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06"/>
              <p:cNvSpPr>
                <a:spLocks/>
              </p:cNvSpPr>
              <p:nvPr/>
            </p:nvSpPr>
            <p:spPr bwMode="auto">
              <a:xfrm>
                <a:off x="9780588" y="4144963"/>
                <a:ext cx="28575" cy="41275"/>
              </a:xfrm>
              <a:custGeom>
                <a:avLst/>
                <a:gdLst>
                  <a:gd name="T0" fmla="*/ 1 w 61"/>
                  <a:gd name="T1" fmla="*/ 54 h 85"/>
                  <a:gd name="T2" fmla="*/ 2 w 61"/>
                  <a:gd name="T3" fmla="*/ 29 h 85"/>
                  <a:gd name="T4" fmla="*/ 2 w 61"/>
                  <a:gd name="T5" fmla="*/ 29 h 85"/>
                  <a:gd name="T6" fmla="*/ 33 w 61"/>
                  <a:gd name="T7" fmla="*/ 1 h 85"/>
                  <a:gd name="T8" fmla="*/ 61 w 61"/>
                  <a:gd name="T9" fmla="*/ 32 h 85"/>
                  <a:gd name="T10" fmla="*/ 61 w 61"/>
                  <a:gd name="T11" fmla="*/ 32 h 85"/>
                  <a:gd name="T12" fmla="*/ 60 w 61"/>
                  <a:gd name="T13" fmla="*/ 57 h 85"/>
                  <a:gd name="T14" fmla="*/ 29 w 61"/>
                  <a:gd name="T15" fmla="*/ 85 h 85"/>
                  <a:gd name="T16" fmla="*/ 1 w 61"/>
                  <a:gd name="T17"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5">
                    <a:moveTo>
                      <a:pt x="1" y="54"/>
                    </a:moveTo>
                    <a:lnTo>
                      <a:pt x="2" y="29"/>
                    </a:lnTo>
                    <a:lnTo>
                      <a:pt x="2" y="29"/>
                    </a:lnTo>
                    <a:cubicBezTo>
                      <a:pt x="3" y="13"/>
                      <a:pt x="16" y="0"/>
                      <a:pt x="33" y="1"/>
                    </a:cubicBezTo>
                    <a:cubicBezTo>
                      <a:pt x="49" y="2"/>
                      <a:pt x="61" y="15"/>
                      <a:pt x="61" y="32"/>
                    </a:cubicBezTo>
                    <a:lnTo>
                      <a:pt x="61" y="32"/>
                    </a:lnTo>
                    <a:lnTo>
                      <a:pt x="60" y="57"/>
                    </a:lnTo>
                    <a:cubicBezTo>
                      <a:pt x="59" y="73"/>
                      <a:pt x="45" y="85"/>
                      <a:pt x="29" y="85"/>
                    </a:cubicBezTo>
                    <a:cubicBezTo>
                      <a:pt x="13" y="84"/>
                      <a:pt x="0" y="70"/>
                      <a:pt x="1" y="54"/>
                    </a:cubicBezTo>
                    <a:close/>
                  </a:path>
                </a:pathLst>
              </a:custGeom>
              <a:solidFill>
                <a:srgbClr val="716965"/>
              </a:solidFill>
              <a:ln w="254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07"/>
              <p:cNvSpPr>
                <a:spLocks noEditPoints="1"/>
              </p:cNvSpPr>
              <p:nvPr/>
            </p:nvSpPr>
            <p:spPr bwMode="auto">
              <a:xfrm>
                <a:off x="9785350" y="3970338"/>
                <a:ext cx="161925" cy="166688"/>
              </a:xfrm>
              <a:custGeom>
                <a:avLst/>
                <a:gdLst>
                  <a:gd name="T0" fmla="*/ 6 w 339"/>
                  <a:gd name="T1" fmla="*/ 308 h 351"/>
                  <a:gd name="T2" fmla="*/ 25 w 339"/>
                  <a:gd name="T3" fmla="*/ 252 h 351"/>
                  <a:gd name="T4" fmla="*/ 25 w 339"/>
                  <a:gd name="T5" fmla="*/ 252 h 351"/>
                  <a:gd name="T6" fmla="*/ 63 w 339"/>
                  <a:gd name="T7" fmla="*/ 234 h 351"/>
                  <a:gd name="T8" fmla="*/ 81 w 339"/>
                  <a:gd name="T9" fmla="*/ 272 h 351"/>
                  <a:gd name="T10" fmla="*/ 61 w 339"/>
                  <a:gd name="T11" fmla="*/ 327 h 351"/>
                  <a:gd name="T12" fmla="*/ 61 w 339"/>
                  <a:gd name="T13" fmla="*/ 327 h 351"/>
                  <a:gd name="T14" fmla="*/ 24 w 339"/>
                  <a:gd name="T15" fmla="*/ 345 h 351"/>
                  <a:gd name="T16" fmla="*/ 6 w 339"/>
                  <a:gd name="T17" fmla="*/ 308 h 351"/>
                  <a:gd name="T18" fmla="*/ 90 w 339"/>
                  <a:gd name="T19" fmla="*/ 145 h 351"/>
                  <a:gd name="T20" fmla="*/ 93 w 339"/>
                  <a:gd name="T21" fmla="*/ 141 h 351"/>
                  <a:gd name="T22" fmla="*/ 96 w 339"/>
                  <a:gd name="T23" fmla="*/ 138 h 351"/>
                  <a:gd name="T24" fmla="*/ 134 w 339"/>
                  <a:gd name="T25" fmla="*/ 99 h 351"/>
                  <a:gd name="T26" fmla="*/ 176 w 339"/>
                  <a:gd name="T27" fmla="*/ 99 h 351"/>
                  <a:gd name="T28" fmla="*/ 176 w 339"/>
                  <a:gd name="T29" fmla="*/ 141 h 351"/>
                  <a:gd name="T30" fmla="*/ 176 w 339"/>
                  <a:gd name="T31" fmla="*/ 141 h 351"/>
                  <a:gd name="T32" fmla="*/ 137 w 339"/>
                  <a:gd name="T33" fmla="*/ 179 h 351"/>
                  <a:gd name="T34" fmla="*/ 140 w 339"/>
                  <a:gd name="T35" fmla="*/ 176 h 351"/>
                  <a:gd name="T36" fmla="*/ 138 w 339"/>
                  <a:gd name="T37" fmla="*/ 179 h 351"/>
                  <a:gd name="T38" fmla="*/ 97 w 339"/>
                  <a:gd name="T39" fmla="*/ 186 h 351"/>
                  <a:gd name="T40" fmla="*/ 90 w 339"/>
                  <a:gd name="T41" fmla="*/ 145 h 351"/>
                  <a:gd name="T42" fmla="*/ 237 w 339"/>
                  <a:gd name="T43" fmla="*/ 29 h 351"/>
                  <a:gd name="T44" fmla="*/ 244 w 339"/>
                  <a:gd name="T45" fmla="*/ 25 h 351"/>
                  <a:gd name="T46" fmla="*/ 248 w 339"/>
                  <a:gd name="T47" fmla="*/ 23 h 351"/>
                  <a:gd name="T48" fmla="*/ 296 w 339"/>
                  <a:gd name="T49" fmla="*/ 5 h 351"/>
                  <a:gd name="T50" fmla="*/ 334 w 339"/>
                  <a:gd name="T51" fmla="*/ 23 h 351"/>
                  <a:gd name="T52" fmla="*/ 316 w 339"/>
                  <a:gd name="T53" fmla="*/ 60 h 351"/>
                  <a:gd name="T54" fmla="*/ 269 w 339"/>
                  <a:gd name="T55" fmla="*/ 78 h 351"/>
                  <a:gd name="T56" fmla="*/ 273 w 339"/>
                  <a:gd name="T57" fmla="*/ 76 h 351"/>
                  <a:gd name="T58" fmla="*/ 266 w 339"/>
                  <a:gd name="T59" fmla="*/ 80 h 351"/>
                  <a:gd name="T60" fmla="*/ 226 w 339"/>
                  <a:gd name="T61" fmla="*/ 69 h 351"/>
                  <a:gd name="T62" fmla="*/ 237 w 339"/>
                  <a:gd name="T63" fmla="*/ 2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9" h="351">
                    <a:moveTo>
                      <a:pt x="6" y="308"/>
                    </a:moveTo>
                    <a:lnTo>
                      <a:pt x="25" y="252"/>
                    </a:lnTo>
                    <a:lnTo>
                      <a:pt x="25" y="252"/>
                    </a:lnTo>
                    <a:cubicBezTo>
                      <a:pt x="31" y="237"/>
                      <a:pt x="47" y="229"/>
                      <a:pt x="63" y="234"/>
                    </a:cubicBezTo>
                    <a:cubicBezTo>
                      <a:pt x="78" y="240"/>
                      <a:pt x="86" y="256"/>
                      <a:pt x="81" y="272"/>
                    </a:cubicBezTo>
                    <a:lnTo>
                      <a:pt x="61" y="327"/>
                    </a:lnTo>
                    <a:lnTo>
                      <a:pt x="61" y="327"/>
                    </a:lnTo>
                    <a:cubicBezTo>
                      <a:pt x="56" y="342"/>
                      <a:pt x="39" y="351"/>
                      <a:pt x="24" y="345"/>
                    </a:cubicBezTo>
                    <a:cubicBezTo>
                      <a:pt x="8" y="340"/>
                      <a:pt x="0" y="323"/>
                      <a:pt x="6" y="308"/>
                    </a:cubicBezTo>
                    <a:close/>
                    <a:moveTo>
                      <a:pt x="90" y="145"/>
                    </a:moveTo>
                    <a:lnTo>
                      <a:pt x="93" y="141"/>
                    </a:lnTo>
                    <a:cubicBezTo>
                      <a:pt x="94" y="140"/>
                      <a:pt x="95" y="139"/>
                      <a:pt x="96" y="138"/>
                    </a:cubicBezTo>
                    <a:lnTo>
                      <a:pt x="134" y="99"/>
                    </a:lnTo>
                    <a:cubicBezTo>
                      <a:pt x="145" y="88"/>
                      <a:pt x="164" y="88"/>
                      <a:pt x="176" y="99"/>
                    </a:cubicBezTo>
                    <a:cubicBezTo>
                      <a:pt x="187" y="111"/>
                      <a:pt x="187" y="129"/>
                      <a:pt x="176" y="141"/>
                    </a:cubicBezTo>
                    <a:lnTo>
                      <a:pt x="176" y="141"/>
                    </a:lnTo>
                    <a:lnTo>
                      <a:pt x="137" y="179"/>
                    </a:lnTo>
                    <a:lnTo>
                      <a:pt x="140" y="176"/>
                    </a:lnTo>
                    <a:lnTo>
                      <a:pt x="138" y="179"/>
                    </a:lnTo>
                    <a:cubicBezTo>
                      <a:pt x="128" y="193"/>
                      <a:pt x="110" y="195"/>
                      <a:pt x="97" y="186"/>
                    </a:cubicBezTo>
                    <a:cubicBezTo>
                      <a:pt x="83" y="176"/>
                      <a:pt x="81" y="158"/>
                      <a:pt x="90" y="145"/>
                    </a:cubicBezTo>
                    <a:close/>
                    <a:moveTo>
                      <a:pt x="237" y="29"/>
                    </a:moveTo>
                    <a:lnTo>
                      <a:pt x="244" y="25"/>
                    </a:lnTo>
                    <a:cubicBezTo>
                      <a:pt x="245" y="24"/>
                      <a:pt x="247" y="23"/>
                      <a:pt x="248" y="23"/>
                    </a:cubicBezTo>
                    <a:lnTo>
                      <a:pt x="296" y="5"/>
                    </a:lnTo>
                    <a:cubicBezTo>
                      <a:pt x="311" y="0"/>
                      <a:pt x="328" y="8"/>
                      <a:pt x="334" y="23"/>
                    </a:cubicBezTo>
                    <a:cubicBezTo>
                      <a:pt x="339" y="38"/>
                      <a:pt x="331" y="55"/>
                      <a:pt x="316" y="60"/>
                    </a:cubicBezTo>
                    <a:lnTo>
                      <a:pt x="269" y="78"/>
                    </a:lnTo>
                    <a:lnTo>
                      <a:pt x="273" y="76"/>
                    </a:lnTo>
                    <a:lnTo>
                      <a:pt x="266" y="80"/>
                    </a:lnTo>
                    <a:cubicBezTo>
                      <a:pt x="252" y="88"/>
                      <a:pt x="234" y="83"/>
                      <a:pt x="226" y="69"/>
                    </a:cubicBezTo>
                    <a:cubicBezTo>
                      <a:pt x="218" y="54"/>
                      <a:pt x="223" y="37"/>
                      <a:pt x="237" y="29"/>
                    </a:cubicBezTo>
                    <a:close/>
                  </a:path>
                </a:pathLst>
              </a:custGeom>
              <a:solidFill>
                <a:srgbClr val="716965"/>
              </a:solidFill>
              <a:ln w="254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7217048" y="3021877"/>
              <a:ext cx="814555" cy="729178"/>
              <a:chOff x="11133138" y="942975"/>
              <a:chExt cx="585788" cy="522288"/>
            </a:xfrm>
          </p:grpSpPr>
          <p:sp>
            <p:nvSpPr>
              <p:cNvPr id="28" name="Freeform 550"/>
              <p:cNvSpPr>
                <a:spLocks/>
              </p:cNvSpPr>
              <p:nvPr/>
            </p:nvSpPr>
            <p:spPr bwMode="auto">
              <a:xfrm>
                <a:off x="11196638" y="1196975"/>
                <a:ext cx="458788" cy="85725"/>
              </a:xfrm>
              <a:custGeom>
                <a:avLst/>
                <a:gdLst>
                  <a:gd name="T0" fmla="*/ 0 w 289"/>
                  <a:gd name="T1" fmla="*/ 54 h 54"/>
                  <a:gd name="T2" fmla="*/ 0 w 289"/>
                  <a:gd name="T3" fmla="*/ 0 h 54"/>
                  <a:gd name="T4" fmla="*/ 289 w 289"/>
                  <a:gd name="T5" fmla="*/ 0 h 54"/>
                  <a:gd name="T6" fmla="*/ 289 w 289"/>
                  <a:gd name="T7" fmla="*/ 54 h 54"/>
                </a:gdLst>
                <a:ahLst/>
                <a:cxnLst>
                  <a:cxn ang="0">
                    <a:pos x="T0" y="T1"/>
                  </a:cxn>
                  <a:cxn ang="0">
                    <a:pos x="T2" y="T3"/>
                  </a:cxn>
                  <a:cxn ang="0">
                    <a:pos x="T4" y="T5"/>
                  </a:cxn>
                  <a:cxn ang="0">
                    <a:pos x="T6" y="T7"/>
                  </a:cxn>
                </a:cxnLst>
                <a:rect l="0" t="0" r="r" b="b"/>
                <a:pathLst>
                  <a:path w="289" h="54">
                    <a:moveTo>
                      <a:pt x="0" y="54"/>
                    </a:moveTo>
                    <a:lnTo>
                      <a:pt x="0" y="0"/>
                    </a:lnTo>
                    <a:lnTo>
                      <a:pt x="289" y="0"/>
                    </a:lnTo>
                    <a:lnTo>
                      <a:pt x="289" y="54"/>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551"/>
              <p:cNvSpPr>
                <a:spLocks noChangeShapeType="1"/>
              </p:cNvSpPr>
              <p:nvPr/>
            </p:nvSpPr>
            <p:spPr bwMode="auto">
              <a:xfrm flipV="1">
                <a:off x="11425238" y="1135063"/>
                <a:ext cx="1588" cy="134938"/>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552"/>
              <p:cNvSpPr>
                <a:spLocks noChangeArrowheads="1"/>
              </p:cNvSpPr>
              <p:nvPr/>
            </p:nvSpPr>
            <p:spPr bwMode="auto">
              <a:xfrm>
                <a:off x="11310938" y="942975"/>
                <a:ext cx="230188" cy="153988"/>
              </a:xfrm>
              <a:prstGeom prst="rect">
                <a:avLst/>
              </a:pr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553"/>
              <p:cNvSpPr>
                <a:spLocks noChangeArrowheads="1"/>
              </p:cNvSpPr>
              <p:nvPr/>
            </p:nvSpPr>
            <p:spPr bwMode="auto">
              <a:xfrm>
                <a:off x="11133138" y="1338263"/>
                <a:ext cx="127000" cy="127000"/>
              </a:xfrm>
              <a:prstGeom prst="rect">
                <a:avLst/>
              </a:pr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554"/>
              <p:cNvSpPr>
                <a:spLocks noChangeArrowheads="1"/>
              </p:cNvSpPr>
              <p:nvPr/>
            </p:nvSpPr>
            <p:spPr bwMode="auto">
              <a:xfrm>
                <a:off x="11591926" y="1338263"/>
                <a:ext cx="127000" cy="127000"/>
              </a:xfrm>
              <a:prstGeom prst="rect">
                <a:avLst/>
              </a:pr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555"/>
              <p:cNvSpPr>
                <a:spLocks/>
              </p:cNvSpPr>
              <p:nvPr/>
            </p:nvSpPr>
            <p:spPr bwMode="auto">
              <a:xfrm>
                <a:off x="11161713" y="1249363"/>
                <a:ext cx="68263" cy="33338"/>
              </a:xfrm>
              <a:custGeom>
                <a:avLst/>
                <a:gdLst>
                  <a:gd name="T0" fmla="*/ 43 w 43"/>
                  <a:gd name="T1" fmla="*/ 0 h 21"/>
                  <a:gd name="T2" fmla="*/ 22 w 43"/>
                  <a:gd name="T3" fmla="*/ 21 h 21"/>
                  <a:gd name="T4" fmla="*/ 0 w 43"/>
                  <a:gd name="T5" fmla="*/ 0 h 21"/>
                </a:gdLst>
                <a:ahLst/>
                <a:cxnLst>
                  <a:cxn ang="0">
                    <a:pos x="T0" y="T1"/>
                  </a:cxn>
                  <a:cxn ang="0">
                    <a:pos x="T2" y="T3"/>
                  </a:cxn>
                  <a:cxn ang="0">
                    <a:pos x="T4" y="T5"/>
                  </a:cxn>
                </a:cxnLst>
                <a:rect l="0" t="0" r="r" b="b"/>
                <a:pathLst>
                  <a:path w="43" h="21">
                    <a:moveTo>
                      <a:pt x="43" y="0"/>
                    </a:moveTo>
                    <a:lnTo>
                      <a:pt x="22" y="21"/>
                    </a:lnTo>
                    <a:lnTo>
                      <a:pt x="0"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556"/>
              <p:cNvSpPr>
                <a:spLocks/>
              </p:cNvSpPr>
              <p:nvPr/>
            </p:nvSpPr>
            <p:spPr bwMode="auto">
              <a:xfrm>
                <a:off x="11620501" y="1249363"/>
                <a:ext cx="69850" cy="33338"/>
              </a:xfrm>
              <a:custGeom>
                <a:avLst/>
                <a:gdLst>
                  <a:gd name="T0" fmla="*/ 44 w 44"/>
                  <a:gd name="T1" fmla="*/ 0 h 21"/>
                  <a:gd name="T2" fmla="*/ 22 w 44"/>
                  <a:gd name="T3" fmla="*/ 21 h 21"/>
                  <a:gd name="T4" fmla="*/ 0 w 44"/>
                  <a:gd name="T5" fmla="*/ 0 h 21"/>
                </a:gdLst>
                <a:ahLst/>
                <a:cxnLst>
                  <a:cxn ang="0">
                    <a:pos x="T0" y="T1"/>
                  </a:cxn>
                  <a:cxn ang="0">
                    <a:pos x="T2" y="T3"/>
                  </a:cxn>
                  <a:cxn ang="0">
                    <a:pos x="T4" y="T5"/>
                  </a:cxn>
                </a:cxnLst>
                <a:rect l="0" t="0" r="r" b="b"/>
                <a:pathLst>
                  <a:path w="44" h="21">
                    <a:moveTo>
                      <a:pt x="44" y="0"/>
                    </a:moveTo>
                    <a:lnTo>
                      <a:pt x="22" y="21"/>
                    </a:lnTo>
                    <a:lnTo>
                      <a:pt x="0"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Oval 557"/>
              <p:cNvSpPr>
                <a:spLocks noChangeArrowheads="1"/>
              </p:cNvSpPr>
              <p:nvPr/>
            </p:nvSpPr>
            <p:spPr bwMode="auto">
              <a:xfrm>
                <a:off x="11388726" y="1270000"/>
                <a:ext cx="74613" cy="76200"/>
              </a:xfrm>
              <a:prstGeom prst="ellipse">
                <a:avLst/>
              </a:pr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558"/>
              <p:cNvSpPr>
                <a:spLocks noChangeShapeType="1"/>
              </p:cNvSpPr>
              <p:nvPr/>
            </p:nvSpPr>
            <p:spPr bwMode="auto">
              <a:xfrm>
                <a:off x="11299826" y="1401763"/>
                <a:ext cx="241300" cy="1588"/>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559"/>
              <p:cNvSpPr>
                <a:spLocks/>
              </p:cNvSpPr>
              <p:nvPr/>
            </p:nvSpPr>
            <p:spPr bwMode="auto">
              <a:xfrm>
                <a:off x="11509376" y="1371600"/>
                <a:ext cx="31750" cy="61913"/>
              </a:xfrm>
              <a:custGeom>
                <a:avLst/>
                <a:gdLst>
                  <a:gd name="T0" fmla="*/ 0 w 20"/>
                  <a:gd name="T1" fmla="*/ 39 h 39"/>
                  <a:gd name="T2" fmla="*/ 20 w 20"/>
                  <a:gd name="T3" fmla="*/ 20 h 39"/>
                  <a:gd name="T4" fmla="*/ 0 w 20"/>
                  <a:gd name="T5" fmla="*/ 0 h 39"/>
                </a:gdLst>
                <a:ahLst/>
                <a:cxnLst>
                  <a:cxn ang="0">
                    <a:pos x="T0" y="T1"/>
                  </a:cxn>
                  <a:cxn ang="0">
                    <a:pos x="T2" y="T3"/>
                  </a:cxn>
                  <a:cxn ang="0">
                    <a:pos x="T4" y="T5"/>
                  </a:cxn>
                </a:cxnLst>
                <a:rect l="0" t="0" r="r" b="b"/>
                <a:pathLst>
                  <a:path w="20" h="39">
                    <a:moveTo>
                      <a:pt x="0" y="39"/>
                    </a:moveTo>
                    <a:lnTo>
                      <a:pt x="20" y="20"/>
                    </a:lnTo>
                    <a:lnTo>
                      <a:pt x="0"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587902" y="3021877"/>
              <a:ext cx="869440" cy="842320"/>
              <a:chOff x="5459413" y="2381251"/>
              <a:chExt cx="698500" cy="644525"/>
            </a:xfrm>
          </p:grpSpPr>
          <p:sp>
            <p:nvSpPr>
              <p:cNvPr id="17" name="Oval 177"/>
              <p:cNvSpPr>
                <a:spLocks noChangeArrowheads="1"/>
              </p:cNvSpPr>
              <p:nvPr/>
            </p:nvSpPr>
            <p:spPr bwMode="auto">
              <a:xfrm>
                <a:off x="5521326" y="2381251"/>
                <a:ext cx="127000" cy="125413"/>
              </a:xfrm>
              <a:prstGeom prst="ellipse">
                <a:avLst/>
              </a:pr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8"/>
              <p:cNvSpPr>
                <a:spLocks noChangeShapeType="1"/>
              </p:cNvSpPr>
              <p:nvPr/>
            </p:nvSpPr>
            <p:spPr bwMode="auto">
              <a:xfrm>
                <a:off x="5584826" y="2787651"/>
                <a:ext cx="0" cy="238125"/>
              </a:xfrm>
              <a:prstGeom prst="line">
                <a:avLst/>
              </a:prstGeom>
              <a:noFill/>
              <a:ln w="254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79"/>
              <p:cNvSpPr>
                <a:spLocks/>
              </p:cNvSpPr>
              <p:nvPr/>
            </p:nvSpPr>
            <p:spPr bwMode="auto">
              <a:xfrm>
                <a:off x="5459413" y="2520951"/>
                <a:ext cx="390525" cy="504825"/>
              </a:xfrm>
              <a:custGeom>
                <a:avLst/>
                <a:gdLst>
                  <a:gd name="T0" fmla="*/ 117 w 821"/>
                  <a:gd name="T1" fmla="*/ 572 h 1056"/>
                  <a:gd name="T2" fmla="*/ 0 w 821"/>
                  <a:gd name="T3" fmla="*/ 455 h 1056"/>
                  <a:gd name="T4" fmla="*/ 0 w 821"/>
                  <a:gd name="T5" fmla="*/ 176 h 1056"/>
                  <a:gd name="T6" fmla="*/ 264 w 821"/>
                  <a:gd name="T7" fmla="*/ 0 h 1056"/>
                  <a:gd name="T8" fmla="*/ 763 w 821"/>
                  <a:gd name="T9" fmla="*/ 0 h 1056"/>
                  <a:gd name="T10" fmla="*/ 821 w 821"/>
                  <a:gd name="T11" fmla="*/ 58 h 1056"/>
                  <a:gd name="T12" fmla="*/ 763 w 821"/>
                  <a:gd name="T13" fmla="*/ 117 h 1056"/>
                  <a:gd name="T14" fmla="*/ 469 w 821"/>
                  <a:gd name="T15" fmla="*/ 117 h 1056"/>
                  <a:gd name="T16" fmla="*/ 410 w 821"/>
                  <a:gd name="T17" fmla="*/ 176 h 1056"/>
                  <a:gd name="T18" fmla="*/ 410 w 821"/>
                  <a:gd name="T19" fmla="*/ 1027 h 1056"/>
                  <a:gd name="T20" fmla="*/ 381 w 821"/>
                  <a:gd name="T21" fmla="*/ 1056 h 1056"/>
                  <a:gd name="T22" fmla="*/ 146 w 821"/>
                  <a:gd name="T23" fmla="*/ 1056 h 1056"/>
                  <a:gd name="T24" fmla="*/ 117 w 821"/>
                  <a:gd name="T25" fmla="*/ 1027 h 1056"/>
                  <a:gd name="T26" fmla="*/ 117 w 821"/>
                  <a:gd name="T27" fmla="*/ 205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1" h="1056">
                    <a:moveTo>
                      <a:pt x="117" y="572"/>
                    </a:moveTo>
                    <a:cubicBezTo>
                      <a:pt x="52" y="572"/>
                      <a:pt x="0" y="520"/>
                      <a:pt x="0" y="455"/>
                    </a:cubicBezTo>
                    <a:lnTo>
                      <a:pt x="0" y="176"/>
                    </a:lnTo>
                    <a:cubicBezTo>
                      <a:pt x="0" y="66"/>
                      <a:pt x="118" y="0"/>
                      <a:pt x="264" y="0"/>
                    </a:cubicBezTo>
                    <a:lnTo>
                      <a:pt x="763" y="0"/>
                    </a:lnTo>
                    <a:cubicBezTo>
                      <a:pt x="795" y="0"/>
                      <a:pt x="821" y="26"/>
                      <a:pt x="821" y="58"/>
                    </a:cubicBezTo>
                    <a:cubicBezTo>
                      <a:pt x="821" y="91"/>
                      <a:pt x="795" y="117"/>
                      <a:pt x="763" y="117"/>
                    </a:cubicBezTo>
                    <a:lnTo>
                      <a:pt x="469" y="117"/>
                    </a:lnTo>
                    <a:cubicBezTo>
                      <a:pt x="437" y="117"/>
                      <a:pt x="410" y="144"/>
                      <a:pt x="410" y="176"/>
                    </a:cubicBezTo>
                    <a:lnTo>
                      <a:pt x="410" y="1027"/>
                    </a:lnTo>
                    <a:cubicBezTo>
                      <a:pt x="410" y="1043"/>
                      <a:pt x="397" y="1056"/>
                      <a:pt x="381" y="1056"/>
                    </a:cubicBezTo>
                    <a:lnTo>
                      <a:pt x="146" y="1056"/>
                    </a:lnTo>
                    <a:cubicBezTo>
                      <a:pt x="130" y="1056"/>
                      <a:pt x="117" y="1043"/>
                      <a:pt x="117" y="1027"/>
                    </a:cubicBezTo>
                    <a:lnTo>
                      <a:pt x="117" y="205"/>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80"/>
              <p:cNvSpPr>
                <a:spLocks/>
              </p:cNvSpPr>
              <p:nvPr/>
            </p:nvSpPr>
            <p:spPr bwMode="auto">
              <a:xfrm>
                <a:off x="5697538" y="2436813"/>
                <a:ext cx="460375" cy="365125"/>
              </a:xfrm>
              <a:custGeom>
                <a:avLst/>
                <a:gdLst>
                  <a:gd name="T0" fmla="*/ 8 w 290"/>
                  <a:gd name="T1" fmla="*/ 230 h 230"/>
                  <a:gd name="T2" fmla="*/ 290 w 290"/>
                  <a:gd name="T3" fmla="*/ 230 h 230"/>
                  <a:gd name="T4" fmla="*/ 290 w 290"/>
                  <a:gd name="T5" fmla="*/ 0 h 230"/>
                  <a:gd name="T6" fmla="*/ 0 w 290"/>
                  <a:gd name="T7" fmla="*/ 0 h 230"/>
                </a:gdLst>
                <a:ahLst/>
                <a:cxnLst>
                  <a:cxn ang="0">
                    <a:pos x="T0" y="T1"/>
                  </a:cxn>
                  <a:cxn ang="0">
                    <a:pos x="T2" y="T3"/>
                  </a:cxn>
                  <a:cxn ang="0">
                    <a:pos x="T4" y="T5"/>
                  </a:cxn>
                  <a:cxn ang="0">
                    <a:pos x="T6" y="T7"/>
                  </a:cxn>
                </a:cxnLst>
                <a:rect l="0" t="0" r="r" b="b"/>
                <a:pathLst>
                  <a:path w="290" h="230">
                    <a:moveTo>
                      <a:pt x="8" y="230"/>
                    </a:moveTo>
                    <a:lnTo>
                      <a:pt x="290" y="230"/>
                    </a:lnTo>
                    <a:lnTo>
                      <a:pt x="290" y="0"/>
                    </a:lnTo>
                    <a:lnTo>
                      <a:pt x="0" y="0"/>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1"/>
              <p:cNvSpPr>
                <a:spLocks noChangeShapeType="1"/>
              </p:cNvSpPr>
              <p:nvPr/>
            </p:nvSpPr>
            <p:spPr bwMode="auto">
              <a:xfrm>
                <a:off x="5878513" y="2801938"/>
                <a:ext cx="0" cy="223838"/>
              </a:xfrm>
              <a:prstGeom prst="line">
                <a:avLst/>
              </a:prstGeom>
              <a:noFill/>
              <a:ln w="254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82"/>
              <p:cNvSpPr>
                <a:spLocks/>
              </p:cNvSpPr>
              <p:nvPr/>
            </p:nvSpPr>
            <p:spPr bwMode="auto">
              <a:xfrm>
                <a:off x="5781676" y="2927351"/>
                <a:ext cx="195263" cy="98425"/>
              </a:xfrm>
              <a:custGeom>
                <a:avLst/>
                <a:gdLst>
                  <a:gd name="T0" fmla="*/ 0 w 123"/>
                  <a:gd name="T1" fmla="*/ 62 h 62"/>
                  <a:gd name="T2" fmla="*/ 61 w 123"/>
                  <a:gd name="T3" fmla="*/ 0 h 62"/>
                  <a:gd name="T4" fmla="*/ 123 w 123"/>
                  <a:gd name="T5" fmla="*/ 62 h 62"/>
                </a:gdLst>
                <a:ahLst/>
                <a:cxnLst>
                  <a:cxn ang="0">
                    <a:pos x="T0" y="T1"/>
                  </a:cxn>
                  <a:cxn ang="0">
                    <a:pos x="T2" y="T3"/>
                  </a:cxn>
                  <a:cxn ang="0">
                    <a:pos x="T4" y="T5"/>
                  </a:cxn>
                </a:cxnLst>
                <a:rect l="0" t="0" r="r" b="b"/>
                <a:pathLst>
                  <a:path w="123" h="62">
                    <a:moveTo>
                      <a:pt x="0" y="62"/>
                    </a:moveTo>
                    <a:lnTo>
                      <a:pt x="61" y="0"/>
                    </a:lnTo>
                    <a:lnTo>
                      <a:pt x="123" y="62"/>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3"/>
              <p:cNvSpPr>
                <a:spLocks noChangeShapeType="1"/>
              </p:cNvSpPr>
              <p:nvPr/>
            </p:nvSpPr>
            <p:spPr bwMode="auto">
              <a:xfrm>
                <a:off x="5849938" y="2647951"/>
                <a:ext cx="0" cy="69850"/>
              </a:xfrm>
              <a:prstGeom prst="line">
                <a:avLst/>
              </a:prstGeom>
              <a:noFill/>
              <a:ln w="254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4"/>
              <p:cNvSpPr>
                <a:spLocks noChangeShapeType="1"/>
              </p:cNvSpPr>
              <p:nvPr/>
            </p:nvSpPr>
            <p:spPr bwMode="auto">
              <a:xfrm>
                <a:off x="5794376" y="2633663"/>
                <a:ext cx="0" cy="84138"/>
              </a:xfrm>
              <a:prstGeom prst="line">
                <a:avLst/>
              </a:prstGeom>
              <a:noFill/>
              <a:ln w="254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85"/>
              <p:cNvSpPr>
                <a:spLocks noChangeShapeType="1"/>
              </p:cNvSpPr>
              <p:nvPr/>
            </p:nvSpPr>
            <p:spPr bwMode="auto">
              <a:xfrm>
                <a:off x="5738813" y="2689226"/>
                <a:ext cx="0" cy="28575"/>
              </a:xfrm>
              <a:prstGeom prst="line">
                <a:avLst/>
              </a:prstGeom>
              <a:noFill/>
              <a:ln w="254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6"/>
              <p:cNvSpPr>
                <a:spLocks/>
              </p:cNvSpPr>
              <p:nvPr/>
            </p:nvSpPr>
            <p:spPr bwMode="auto">
              <a:xfrm>
                <a:off x="5907088" y="2520951"/>
                <a:ext cx="195263" cy="196850"/>
              </a:xfrm>
              <a:custGeom>
                <a:avLst/>
                <a:gdLst>
                  <a:gd name="T0" fmla="*/ 123 w 123"/>
                  <a:gd name="T1" fmla="*/ 62 h 124"/>
                  <a:gd name="T2" fmla="*/ 61 w 123"/>
                  <a:gd name="T3" fmla="*/ 0 h 124"/>
                  <a:gd name="T4" fmla="*/ 0 w 123"/>
                  <a:gd name="T5" fmla="*/ 62 h 124"/>
                  <a:gd name="T6" fmla="*/ 61 w 123"/>
                  <a:gd name="T7" fmla="*/ 124 h 124"/>
                  <a:gd name="T8" fmla="*/ 123 w 123"/>
                  <a:gd name="T9" fmla="*/ 62 h 124"/>
                </a:gdLst>
                <a:ahLst/>
                <a:cxnLst>
                  <a:cxn ang="0">
                    <a:pos x="T0" y="T1"/>
                  </a:cxn>
                  <a:cxn ang="0">
                    <a:pos x="T2" y="T3"/>
                  </a:cxn>
                  <a:cxn ang="0">
                    <a:pos x="T4" y="T5"/>
                  </a:cxn>
                  <a:cxn ang="0">
                    <a:pos x="T6" y="T7"/>
                  </a:cxn>
                  <a:cxn ang="0">
                    <a:pos x="T8" y="T9"/>
                  </a:cxn>
                </a:cxnLst>
                <a:rect l="0" t="0" r="r" b="b"/>
                <a:pathLst>
                  <a:path w="123" h="124">
                    <a:moveTo>
                      <a:pt x="123" y="62"/>
                    </a:moveTo>
                    <a:cubicBezTo>
                      <a:pt x="123" y="28"/>
                      <a:pt x="96" y="0"/>
                      <a:pt x="61" y="0"/>
                    </a:cubicBezTo>
                    <a:cubicBezTo>
                      <a:pt x="28" y="0"/>
                      <a:pt x="0" y="28"/>
                      <a:pt x="0" y="62"/>
                    </a:cubicBezTo>
                    <a:cubicBezTo>
                      <a:pt x="0" y="96"/>
                      <a:pt x="28" y="124"/>
                      <a:pt x="61" y="124"/>
                    </a:cubicBezTo>
                    <a:cubicBezTo>
                      <a:pt x="96" y="124"/>
                      <a:pt x="123" y="96"/>
                      <a:pt x="123" y="62"/>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7"/>
              <p:cNvSpPr>
                <a:spLocks/>
              </p:cNvSpPr>
              <p:nvPr/>
            </p:nvSpPr>
            <p:spPr bwMode="auto">
              <a:xfrm>
                <a:off x="6003926" y="2520951"/>
                <a:ext cx="69850" cy="166688"/>
              </a:xfrm>
              <a:custGeom>
                <a:avLst/>
                <a:gdLst>
                  <a:gd name="T0" fmla="*/ 44 w 44"/>
                  <a:gd name="T1" fmla="*/ 105 h 105"/>
                  <a:gd name="T2" fmla="*/ 0 w 44"/>
                  <a:gd name="T3" fmla="*/ 62 h 105"/>
                  <a:gd name="T4" fmla="*/ 0 w 44"/>
                  <a:gd name="T5" fmla="*/ 0 h 105"/>
                </a:gdLst>
                <a:ahLst/>
                <a:cxnLst>
                  <a:cxn ang="0">
                    <a:pos x="T0" y="T1"/>
                  </a:cxn>
                  <a:cxn ang="0">
                    <a:pos x="T2" y="T3"/>
                  </a:cxn>
                  <a:cxn ang="0">
                    <a:pos x="T4" y="T5"/>
                  </a:cxn>
                </a:cxnLst>
                <a:rect l="0" t="0" r="r" b="b"/>
                <a:pathLst>
                  <a:path w="44" h="105">
                    <a:moveTo>
                      <a:pt x="44" y="105"/>
                    </a:moveTo>
                    <a:lnTo>
                      <a:pt x="0" y="62"/>
                    </a:lnTo>
                    <a:lnTo>
                      <a:pt x="0" y="0"/>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34246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Potential use cases</a:t>
            </a:r>
            <a:endParaRPr lang="en-GB" dirty="0"/>
          </a:p>
        </p:txBody>
      </p:sp>
      <p:graphicFrame>
        <p:nvGraphicFramePr>
          <p:cNvPr id="8" name="Diagram 7"/>
          <p:cNvGraphicFramePr/>
          <p:nvPr>
            <p:extLst>
              <p:ext uri="{D42A27DB-BD31-4B8C-83A1-F6EECF244321}">
                <p14:modId xmlns:p14="http://schemas.microsoft.com/office/powerpoint/2010/main" val="1651624904"/>
              </p:ext>
            </p:extLst>
          </p:nvPr>
        </p:nvGraphicFramePr>
        <p:xfrm>
          <a:off x="1192695" y="2040834"/>
          <a:ext cx="10111409" cy="375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591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091399C-B5EF-49C7-B81A-539AE2F27BD0}" type="slidenum">
              <a:rPr lang="en-GB" smtClean="0"/>
              <a:pPr/>
              <a:t>5</a:t>
            </a:fld>
            <a:endParaRPr lang="en-GB" dirty="0"/>
          </a:p>
        </p:txBody>
      </p:sp>
      <p:sp>
        <p:nvSpPr>
          <p:cNvPr id="6" name="Title 5"/>
          <p:cNvSpPr>
            <a:spLocks noGrp="1"/>
          </p:cNvSpPr>
          <p:nvPr>
            <p:ph type="title"/>
          </p:nvPr>
        </p:nvSpPr>
        <p:spPr/>
        <p:txBody>
          <a:bodyPr/>
          <a:lstStyle/>
          <a:p>
            <a:r>
              <a:rPr lang="en-GB" dirty="0" smtClean="0"/>
              <a:t>The process </a:t>
            </a:r>
            <a:endParaRPr lang="en-GB" dirty="0"/>
          </a:p>
        </p:txBody>
      </p:sp>
      <p:graphicFrame>
        <p:nvGraphicFramePr>
          <p:cNvPr id="3" name="Diagram 2"/>
          <p:cNvGraphicFramePr/>
          <p:nvPr>
            <p:extLst>
              <p:ext uri="{D42A27DB-BD31-4B8C-83A1-F6EECF244321}">
                <p14:modId xmlns:p14="http://schemas.microsoft.com/office/powerpoint/2010/main" val="850311359"/>
              </p:ext>
            </p:extLst>
          </p:nvPr>
        </p:nvGraphicFramePr>
        <p:xfrm>
          <a:off x="755650" y="1619250"/>
          <a:ext cx="11183938" cy="4481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486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091399C-B5EF-49C7-B81A-539AE2F27BD0}" type="slidenum">
              <a:rPr lang="en-GB" smtClean="0"/>
              <a:pPr/>
              <a:t>6</a:t>
            </a:fld>
            <a:endParaRPr lang="en-GB" dirty="0"/>
          </a:p>
        </p:txBody>
      </p:sp>
      <p:sp>
        <p:nvSpPr>
          <p:cNvPr id="3" name="Title 2"/>
          <p:cNvSpPr>
            <a:spLocks noGrp="1"/>
          </p:cNvSpPr>
          <p:nvPr>
            <p:ph type="title"/>
          </p:nvPr>
        </p:nvSpPr>
        <p:spPr/>
        <p:txBody>
          <a:bodyPr/>
          <a:lstStyle/>
          <a:p>
            <a:r>
              <a:rPr lang="en-GB" dirty="0" smtClean="0"/>
              <a:t>The multi-disciplinary ‘team’</a:t>
            </a:r>
            <a:endParaRPr lang="en-GB" dirty="0"/>
          </a:p>
        </p:txBody>
      </p:sp>
      <p:graphicFrame>
        <p:nvGraphicFramePr>
          <p:cNvPr id="4" name="Diagram 3"/>
          <p:cNvGraphicFramePr/>
          <p:nvPr>
            <p:extLst>
              <p:ext uri="{D42A27DB-BD31-4B8C-83A1-F6EECF244321}">
                <p14:modId xmlns:p14="http://schemas.microsoft.com/office/powerpoint/2010/main" val="1682326775"/>
              </p:ext>
            </p:extLst>
          </p:nvPr>
        </p:nvGraphicFramePr>
        <p:xfrm>
          <a:off x="3345628" y="544795"/>
          <a:ext cx="8762289" cy="631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82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3DBAC-7EDD-45D5-888C-072AB5108BDE}"/>
              </a:ext>
            </a:extLst>
          </p:cNvPr>
          <p:cNvSpPr>
            <a:spLocks noGrp="1"/>
          </p:cNvSpPr>
          <p:nvPr>
            <p:ph type="sldNum" sz="quarter" idx="10"/>
          </p:nvPr>
        </p:nvSpPr>
        <p:spPr/>
        <p:txBody>
          <a:bodyPr/>
          <a:lstStyle/>
          <a:p>
            <a:fld id="{9091399C-B5EF-49C7-B81A-539AE2F27BD0}" type="slidenum">
              <a:rPr lang="en-GB" smtClean="0"/>
              <a:pPr/>
              <a:t>7</a:t>
            </a:fld>
            <a:endParaRPr lang="en-GB" dirty="0"/>
          </a:p>
        </p:txBody>
      </p:sp>
      <p:sp>
        <p:nvSpPr>
          <p:cNvPr id="3" name="Title 2">
            <a:extLst>
              <a:ext uri="{FF2B5EF4-FFF2-40B4-BE49-F238E27FC236}">
                <a16:creationId xmlns:a16="http://schemas.microsoft.com/office/drawing/2014/main" id="{24C37D0C-DD24-499F-83A6-D04529C386FE}"/>
              </a:ext>
            </a:extLst>
          </p:cNvPr>
          <p:cNvSpPr>
            <a:spLocks noGrp="1"/>
          </p:cNvSpPr>
          <p:nvPr>
            <p:ph type="title"/>
          </p:nvPr>
        </p:nvSpPr>
        <p:spPr>
          <a:xfrm>
            <a:off x="755650" y="455963"/>
            <a:ext cx="5560548" cy="812449"/>
          </a:xfrm>
        </p:spPr>
        <p:txBody>
          <a:bodyPr anchor="ctr"/>
          <a:lstStyle/>
          <a:p>
            <a:r>
              <a:rPr lang="en-GB" dirty="0"/>
              <a:t>Vignette B – Logistics at Land</a:t>
            </a:r>
            <a:br>
              <a:rPr lang="en-GB" dirty="0"/>
            </a:br>
            <a:r>
              <a:rPr lang="en-GB" dirty="0" smtClean="0"/>
              <a:t>In </a:t>
            </a:r>
            <a:r>
              <a:rPr lang="en-GB" dirty="0"/>
              <a:t>Theatre logistics</a:t>
            </a:r>
          </a:p>
        </p:txBody>
      </p:sp>
      <p:graphicFrame>
        <p:nvGraphicFramePr>
          <p:cNvPr id="81" name="Table 80"/>
          <p:cNvGraphicFramePr>
            <a:graphicFrameLocks noGrp="1"/>
          </p:cNvGraphicFramePr>
          <p:nvPr>
            <p:extLst>
              <p:ext uri="{D42A27DB-BD31-4B8C-83A1-F6EECF244321}">
                <p14:modId xmlns:p14="http://schemas.microsoft.com/office/powerpoint/2010/main" val="1480202193"/>
              </p:ext>
            </p:extLst>
          </p:nvPr>
        </p:nvGraphicFramePr>
        <p:xfrm>
          <a:off x="6714013" y="455964"/>
          <a:ext cx="5226087" cy="5680320"/>
        </p:xfrm>
        <a:graphic>
          <a:graphicData uri="http://schemas.openxmlformats.org/drawingml/2006/table">
            <a:tbl>
              <a:tblPr firstRow="1" firstCol="1" bandRow="1"/>
              <a:tblGrid>
                <a:gridCol w="1742029">
                  <a:extLst>
                    <a:ext uri="{9D8B030D-6E8A-4147-A177-3AD203B41FA5}">
                      <a16:colId xmlns:a16="http://schemas.microsoft.com/office/drawing/2014/main" val="1472800407"/>
                    </a:ext>
                  </a:extLst>
                </a:gridCol>
                <a:gridCol w="1742029">
                  <a:extLst>
                    <a:ext uri="{9D8B030D-6E8A-4147-A177-3AD203B41FA5}">
                      <a16:colId xmlns:a16="http://schemas.microsoft.com/office/drawing/2014/main" val="4223991865"/>
                    </a:ext>
                  </a:extLst>
                </a:gridCol>
                <a:gridCol w="1742029">
                  <a:extLst>
                    <a:ext uri="{9D8B030D-6E8A-4147-A177-3AD203B41FA5}">
                      <a16:colId xmlns:a16="http://schemas.microsoft.com/office/drawing/2014/main" val="4149219042"/>
                    </a:ext>
                  </a:extLst>
                </a:gridCol>
              </a:tblGrid>
              <a:tr h="55080">
                <a:tc gridSpan="3">
                  <a:txBody>
                    <a:bodyPr/>
                    <a:lstStyle/>
                    <a:p>
                      <a:pPr marL="0" marR="0" lvl="0" indent="0" algn="ctr" defTabSz="914348"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rPr>
                        <a:t>Task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7915116"/>
                  </a:ext>
                </a:extLst>
              </a:tr>
              <a:tr h="133817">
                <a:tc gridSpan="3">
                  <a:txBody>
                    <a:bodyPr/>
                    <a:lstStyle/>
                    <a:p>
                      <a:pPr marL="0" marR="0" lvl="0" indent="0" algn="ctr" defTabSz="914348" rtl="0" eaLnBrk="1" fontAlgn="auto" latinLnBrk="0" hangingPunct="1">
                        <a:lnSpc>
                          <a:spcPct val="100000"/>
                        </a:lnSpc>
                        <a:spcBef>
                          <a:spcPts val="0"/>
                        </a:spcBef>
                        <a:spcAft>
                          <a:spcPts val="0"/>
                        </a:spcAft>
                        <a:buClrTx/>
                        <a:buSzTx/>
                        <a:buFontTx/>
                        <a:buNone/>
                        <a:tabLst/>
                        <a:defRPr/>
                      </a:pPr>
                      <a:r>
                        <a:rPr lang="en-GB" sz="1600" dirty="0" smtClean="0">
                          <a:solidFill>
                            <a:srgbClr val="3D4146"/>
                          </a:solidFill>
                          <a:effectLst/>
                          <a:latin typeface="+mn-lt"/>
                          <a:ea typeface="Calibri Light" panose="020F0302020204030204" pitchFamily="34" charset="0"/>
                          <a:cs typeface="Times New Roman" panose="02020603050405020304" pitchFamily="18" charset="0"/>
                        </a:rPr>
                        <a:t>Move key supplies e.g fuel, rations, water and </a:t>
                      </a:r>
                      <a:r>
                        <a:rPr lang="en-GB" sz="1600" dirty="0" smtClean="0">
                          <a:solidFill>
                            <a:srgbClr val="3D4146"/>
                          </a:solidFill>
                          <a:effectLst/>
                          <a:latin typeface="+mn-lt"/>
                          <a:ea typeface="Calibri Light" panose="020F0302020204030204" pitchFamily="34" charset="0"/>
                          <a:cs typeface="Times New Roman" panose="02020603050405020304" pitchFamily="18" charset="0"/>
                        </a:rPr>
                        <a:t>ammunition</a:t>
                      </a:r>
                      <a:endParaRPr lang="en-GB" sz="160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81835446"/>
                  </a:ext>
                </a:extLst>
              </a:tr>
              <a:tr h="55080">
                <a:tc gridSpan="3">
                  <a:txBody>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lang="en-GB" sz="1600" b="1" dirty="0" smtClean="0">
                          <a:solidFill>
                            <a:srgbClr val="3D4146"/>
                          </a:solidFill>
                          <a:effectLst/>
                          <a:latin typeface="+mn-lt"/>
                          <a:ea typeface="Calibri Light" panose="020F0302020204030204" pitchFamily="34" charset="0"/>
                          <a:cs typeface="Times New Roman" panose="02020603050405020304" pitchFamily="18" charset="0"/>
                        </a:rPr>
                        <a:t>Key task Assumptions and Constraints:</a:t>
                      </a:r>
                      <a:endParaRPr lang="en-GB" sz="160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65526973"/>
                  </a:ext>
                </a:extLst>
              </a:tr>
              <a:tr h="220321">
                <a:tc gridSpan="3">
                  <a:txBody>
                    <a:bodyPr/>
                    <a:lstStyle/>
                    <a:p>
                      <a:pPr marL="171450" lvl="0" indent="-171450">
                        <a:spcAft>
                          <a:spcPts val="0"/>
                        </a:spcAft>
                        <a:buClr>
                          <a:srgbClr val="007383"/>
                        </a:buClr>
                        <a:buFont typeface="Arial" panose="020B0604020202020204" pitchFamily="34" charset="0"/>
                        <a:buChar cha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Close Support Squadron (</a:t>
                      </a:r>
                      <a:r>
                        <a:rPr lang="en-GB" sz="1600" kern="1200" dirty="0" err="1" smtClean="0">
                          <a:solidFill>
                            <a:srgbClr val="3D4146"/>
                          </a:solidFill>
                          <a:effectLst/>
                          <a:latin typeface="+mn-lt"/>
                          <a:ea typeface="Calibri Light" panose="020F0302020204030204" pitchFamily="34" charset="0"/>
                          <a:cs typeface="Times New Roman" panose="02020603050405020304" pitchFamily="18" charset="0"/>
                        </a:rPr>
                        <a:t>CSSqn</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 </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supports ~3000pax</a:t>
                      </a:r>
                    </a:p>
                    <a:p>
                      <a:pPr marL="171450" marR="0" lvl="0" indent="-171450"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Char char="•"/>
                        <a:tabLst/>
                        <a:defRP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Total </a:t>
                      </a:r>
                      <a:r>
                        <a:rPr lang="en-GB" sz="1600" kern="1200" dirty="0" err="1" smtClean="0">
                          <a:solidFill>
                            <a:srgbClr val="3D4146"/>
                          </a:solidFill>
                          <a:effectLst/>
                          <a:latin typeface="+mn-lt"/>
                          <a:ea typeface="Calibri Light" panose="020F0302020204030204" pitchFamily="34" charset="0"/>
                          <a:cs typeface="Times New Roman" panose="02020603050405020304" pitchFamily="18" charset="0"/>
                        </a:rPr>
                        <a:t>CSups</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 (fuel, ammo, water, rations, batteries and other equipment) c. 50kg per person based on daily rations c 4kg per person. </a:t>
                      </a:r>
                      <a:endParaRPr lang="en-GB" sz="1600" kern="1200" dirty="0" smtClean="0">
                        <a:solidFill>
                          <a:srgbClr val="3D4146"/>
                        </a:solidFill>
                        <a:effectLst/>
                        <a:latin typeface="+mn-lt"/>
                        <a:ea typeface="Calibri Light" panose="020F0302020204030204" pitchFamily="34" charset="0"/>
                        <a:cs typeface="Times New Roman" panose="02020603050405020304" pitchFamily="18" charset="0"/>
                      </a:endParaRPr>
                    </a:p>
                    <a:p>
                      <a:pPr marL="171450" marR="0" lvl="0" indent="-171450"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Char char="•"/>
                        <a:tabLst/>
                        <a:defRP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Common</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 </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vehicle spare</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 parts e.g. starter motors, wheels, engines, </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seats</a:t>
                      </a:r>
                      <a:endParaRPr lang="en-GB" sz="1600" kern="120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28981668"/>
                  </a:ext>
                </a:extLst>
              </a:tr>
              <a:tr h="55080">
                <a:tc>
                  <a:txBody>
                    <a:bodyPr/>
                    <a:lstStyle/>
                    <a:p>
                      <a:pPr algn="l">
                        <a:spcAft>
                          <a:spcPts val="0"/>
                        </a:spcAft>
                      </a:pPr>
                      <a:r>
                        <a:rPr lang="en-GB" sz="1600" b="1" dirty="0" smtClean="0">
                          <a:solidFill>
                            <a:schemeClr val="tx1"/>
                          </a:solidFill>
                          <a:effectLst/>
                          <a:latin typeface="+mn-lt"/>
                          <a:ea typeface="Calibri Light" panose="020F0302020204030204" pitchFamily="34" charset="0"/>
                          <a:cs typeface="Times New Roman" panose="02020603050405020304" pitchFamily="18" charset="0"/>
                        </a:rPr>
                        <a:t>Typical Key Task</a:t>
                      </a:r>
                      <a:r>
                        <a:rPr lang="en-GB" sz="1600" b="1" baseline="0" dirty="0" smtClean="0">
                          <a:solidFill>
                            <a:schemeClr val="tx1"/>
                          </a:solidFill>
                          <a:effectLst/>
                          <a:latin typeface="+mn-lt"/>
                          <a:ea typeface="Calibri Light" panose="020F0302020204030204" pitchFamily="34" charset="0"/>
                          <a:cs typeface="Times New Roman" panose="02020603050405020304" pitchFamily="18" charset="0"/>
                        </a:rPr>
                        <a:t> Activities:</a:t>
                      </a:r>
                      <a:endParaRPr lang="en-GB" sz="1600" dirty="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a:txBody>
                    <a:bodyPr/>
                    <a:lstStyle/>
                    <a:p>
                      <a:pPr algn="l">
                        <a:spcAft>
                          <a:spcPts val="0"/>
                        </a:spcAft>
                      </a:pPr>
                      <a:r>
                        <a:rPr lang="en-GB" sz="1600" b="1" dirty="0" smtClean="0">
                          <a:solidFill>
                            <a:schemeClr val="tx1"/>
                          </a:solidFill>
                          <a:effectLst/>
                          <a:latin typeface="+mn-lt"/>
                          <a:ea typeface="Calibri Light" panose="020F0302020204030204" pitchFamily="34" charset="0"/>
                          <a:cs typeface="Times New Roman" panose="02020603050405020304" pitchFamily="18" charset="0"/>
                        </a:rPr>
                        <a:t>As</a:t>
                      </a:r>
                      <a:r>
                        <a:rPr lang="en-GB" sz="1600" b="1" baseline="0" dirty="0" smtClean="0">
                          <a:solidFill>
                            <a:schemeClr val="tx1"/>
                          </a:solidFill>
                          <a:effectLst/>
                          <a:latin typeface="+mn-lt"/>
                          <a:ea typeface="Calibri Light" panose="020F0302020204030204" pitchFamily="34" charset="0"/>
                          <a:cs typeface="Times New Roman" panose="02020603050405020304" pitchFamily="18" charset="0"/>
                        </a:rPr>
                        <a:t> is activities</a:t>
                      </a:r>
                      <a:endParaRPr lang="en-GB" sz="1600" b="1" dirty="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a:txBody>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lang="en-GB" sz="1600" b="1" kern="1200" dirty="0" smtClean="0">
                          <a:solidFill>
                            <a:srgbClr val="3D4146"/>
                          </a:solidFill>
                          <a:effectLst/>
                          <a:latin typeface="+mn-lt"/>
                          <a:ea typeface="Calibri Light" panose="020F0302020204030204" pitchFamily="34" charset="0"/>
                          <a:cs typeface="Times New Roman" panose="02020603050405020304" pitchFamily="18" charset="0"/>
                        </a:rPr>
                        <a:t>Proposed </a:t>
                      </a:r>
                      <a:r>
                        <a:rPr lang="en-GB" sz="1600" b="1" kern="1200" dirty="0" smtClean="0">
                          <a:solidFill>
                            <a:srgbClr val="3D4146"/>
                          </a:solidFill>
                          <a:effectLst/>
                          <a:latin typeface="+mn-lt"/>
                          <a:ea typeface="Calibri Light" panose="020F0302020204030204" pitchFamily="34" charset="0"/>
                          <a:cs typeface="Times New Roman" panose="02020603050405020304" pitchFamily="18" charset="0"/>
                        </a:rPr>
                        <a:t>UAV </a:t>
                      </a:r>
                      <a:r>
                        <a:rPr lang="en-GB" sz="1600" b="1" kern="1200" dirty="0" smtClean="0">
                          <a:solidFill>
                            <a:srgbClr val="3D4146"/>
                          </a:solidFill>
                          <a:effectLst/>
                          <a:latin typeface="+mn-lt"/>
                          <a:ea typeface="Calibri Light" panose="020F0302020204030204" pitchFamily="34" charset="0"/>
                          <a:cs typeface="Times New Roman" panose="02020603050405020304" pitchFamily="18" charset="0"/>
                        </a:rPr>
                        <a:t>solution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extLst>
                  <a:ext uri="{0D108BD9-81ED-4DB2-BD59-A6C34878D82A}">
                    <a16:rowId xmlns:a16="http://schemas.microsoft.com/office/drawing/2014/main" val="899726015"/>
                  </a:ext>
                </a:extLst>
              </a:tr>
              <a:tr h="165241">
                <a:tc gridSpan="3">
                  <a:txBody>
                    <a:bodyPr/>
                    <a:lstStyle/>
                    <a:p>
                      <a:pPr marL="228600" lvl="0" indent="-228600">
                        <a:spcAft>
                          <a:spcPts val="0"/>
                        </a:spcAft>
                        <a:buClr>
                          <a:srgbClr val="007383"/>
                        </a:buClr>
                        <a:buFont typeface="+mj-lt"/>
                        <a:buAutoNum type="arabicPeriod"/>
                      </a:pPr>
                      <a:r>
                        <a:rPr lang="en-GB" sz="1600" b="0" dirty="0" smtClean="0">
                          <a:solidFill>
                            <a:schemeClr val="tx1"/>
                          </a:solidFill>
                          <a:effectLst/>
                          <a:latin typeface="+mn-lt"/>
                          <a:ea typeface="Calibri Light" panose="020F0302020204030204" pitchFamily="34" charset="0"/>
                          <a:cs typeface="Times New Roman" panose="02020603050405020304" pitchFamily="18" charset="0"/>
                        </a:rPr>
                        <a:t>Routine</a:t>
                      </a:r>
                      <a:r>
                        <a:rPr lang="en-GB" sz="1600" b="0" baseline="0" dirty="0" smtClean="0">
                          <a:solidFill>
                            <a:schemeClr val="tx1"/>
                          </a:solidFill>
                          <a:effectLst/>
                          <a:latin typeface="+mn-lt"/>
                          <a:ea typeface="Calibri Light" panose="020F0302020204030204" pitchFamily="34" charset="0"/>
                          <a:cs typeface="Times New Roman" panose="02020603050405020304" pitchFamily="18" charset="0"/>
                        </a:rPr>
                        <a:t> logistics </a:t>
                      </a:r>
                      <a:r>
                        <a:rPr lang="en-GB" sz="1600" b="0" baseline="0" dirty="0" smtClean="0">
                          <a:solidFill>
                            <a:schemeClr val="tx1"/>
                          </a:solidFill>
                          <a:effectLst/>
                          <a:latin typeface="+mn-lt"/>
                          <a:ea typeface="Calibri Light" panose="020F0302020204030204" pitchFamily="34" charset="0"/>
                          <a:cs typeface="Times New Roman" panose="02020603050405020304" pitchFamily="18" charset="0"/>
                        </a:rPr>
                        <a:t>daily delivery</a:t>
                      </a:r>
                      <a:endParaRPr lang="en-GB" sz="1600" b="0" baseline="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28600" lvl="0" indent="-228600">
                        <a:spcAft>
                          <a:spcPts val="0"/>
                        </a:spcAft>
                        <a:buClr>
                          <a:srgbClr val="007383"/>
                        </a:buClr>
                        <a:buFont typeface="Arial" panose="020B0604020202020204" pitchFamily="34" charset="0"/>
                        <a:buChar char="•"/>
                      </a:pPr>
                      <a:endParaRPr lang="en-GB" sz="1100" b="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80975" marR="0" lvl="0" indent="-180975"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Char char="•"/>
                        <a:tabLst/>
                        <a:defRPr/>
                      </a:pPr>
                      <a:endParaRPr lang="en-GB" sz="1100" b="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018295"/>
                  </a:ext>
                </a:extLst>
              </a:tr>
              <a:tr h="550803">
                <a:tc>
                  <a:txBody>
                    <a:bodyPr/>
                    <a:lstStyle/>
                    <a:p>
                      <a:pPr marL="228600" marR="0" lvl="0" indent="-228600" algn="l" defTabSz="914348" rtl="0" eaLnBrk="1" fontAlgn="auto" latinLnBrk="0" hangingPunct="1">
                        <a:lnSpc>
                          <a:spcPct val="100000"/>
                        </a:lnSpc>
                        <a:spcBef>
                          <a:spcPts val="0"/>
                        </a:spcBef>
                        <a:spcAft>
                          <a:spcPts val="0"/>
                        </a:spcAft>
                        <a:buClr>
                          <a:srgbClr val="007383"/>
                        </a:buClr>
                        <a:buSzTx/>
                        <a:buFont typeface="+mj-lt"/>
                        <a:buAutoNum type="arabicPeriod" startAt="3"/>
                        <a:tabLst/>
                        <a:defRPr/>
                      </a:pPr>
                      <a:endParaRPr lang="en-GB" sz="1600" b="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lvl="0" indent="-228600">
                        <a:spcAft>
                          <a:spcPts val="0"/>
                        </a:spcAft>
                        <a:buClr>
                          <a:srgbClr val="007383"/>
                        </a:buClr>
                        <a:buFont typeface="+mj-lt"/>
                        <a:buAutoNum type="arabicPeriod"/>
                      </a:pPr>
                      <a:r>
                        <a:rPr lang="en-GB" sz="1600" b="0" dirty="0" smtClean="0">
                          <a:solidFill>
                            <a:srgbClr val="3D4146"/>
                          </a:solidFill>
                          <a:effectLst/>
                          <a:latin typeface="+mn-lt"/>
                          <a:ea typeface="Calibri Light" panose="020F0302020204030204" pitchFamily="34" charset="0"/>
                          <a:cs typeface="Times New Roman" panose="02020603050405020304" pitchFamily="18" charset="0"/>
                        </a:rPr>
                        <a:t>PLS Truck Company (of 7 trucks) is prepped with </a:t>
                      </a:r>
                      <a:r>
                        <a:rPr lang="en-GB" sz="1600" b="0" dirty="0" err="1" smtClean="0">
                          <a:solidFill>
                            <a:srgbClr val="3D4146"/>
                          </a:solidFill>
                          <a:effectLst/>
                          <a:latin typeface="+mn-lt"/>
                          <a:ea typeface="Calibri Light" panose="020F0302020204030204" pitchFamily="34" charset="0"/>
                          <a:cs typeface="Times New Roman" panose="02020603050405020304" pitchFamily="18" charset="0"/>
                        </a:rPr>
                        <a:t>CSups</a:t>
                      </a:r>
                      <a:r>
                        <a:rPr lang="en-GB" sz="1600" b="0" dirty="0" smtClean="0">
                          <a:solidFill>
                            <a:srgbClr val="3D4146"/>
                          </a:solidFill>
                          <a:effectLst/>
                          <a:latin typeface="+mn-lt"/>
                          <a:ea typeface="Calibri Light" panose="020F0302020204030204" pitchFamily="34" charset="0"/>
                          <a:cs typeface="Times New Roman" panose="02020603050405020304" pitchFamily="18" charset="0"/>
                        </a:rPr>
                        <a:t> </a:t>
                      </a:r>
                      <a:endParaRPr lang="en-GB" sz="1600" b="0" dirty="0" smtClean="0">
                        <a:solidFill>
                          <a:srgbClr val="3D4146"/>
                        </a:solidFill>
                        <a:effectLst/>
                        <a:latin typeface="+mn-lt"/>
                        <a:ea typeface="Calibri Light" panose="020F0302020204030204" pitchFamily="34" charset="0"/>
                        <a:cs typeface="Times New Roman" panose="02020603050405020304" pitchFamily="18" charset="0"/>
                      </a:endParaRPr>
                    </a:p>
                    <a:p>
                      <a:pPr marL="228600" lvl="0" indent="-228600">
                        <a:spcAft>
                          <a:spcPts val="0"/>
                        </a:spcAft>
                        <a:buClr>
                          <a:srgbClr val="007383"/>
                        </a:buClr>
                        <a:buFont typeface="+mj-lt"/>
                        <a:buAutoNum type="arabicPeriod"/>
                      </a:pPr>
                      <a:r>
                        <a:rPr lang="en-GB" sz="1600" b="0" dirty="0" smtClean="0">
                          <a:solidFill>
                            <a:srgbClr val="3D4146"/>
                          </a:solidFill>
                          <a:effectLst/>
                          <a:latin typeface="+mn-lt"/>
                          <a:ea typeface="Calibri Light" panose="020F0302020204030204" pitchFamily="34" charset="0"/>
                          <a:cs typeface="Times New Roman" panose="02020603050405020304" pitchFamily="18" charset="0"/>
                        </a:rPr>
                        <a:t>PLS </a:t>
                      </a:r>
                      <a:r>
                        <a:rPr lang="en-GB" sz="1600" b="0" dirty="0" smtClean="0">
                          <a:solidFill>
                            <a:srgbClr val="3D4146"/>
                          </a:solidFill>
                          <a:effectLst/>
                          <a:latin typeface="+mn-lt"/>
                          <a:ea typeface="Calibri Light" panose="020F0302020204030204" pitchFamily="34" charset="0"/>
                          <a:cs typeface="Times New Roman" panose="02020603050405020304" pitchFamily="18" charset="0"/>
                        </a:rPr>
                        <a:t>Truck Company completes the 100km journey from DSG</a:t>
                      </a:r>
                      <a:r>
                        <a:rPr lang="en-GB" sz="1600" b="0" baseline="0" dirty="0" smtClean="0">
                          <a:solidFill>
                            <a:srgbClr val="3D4146"/>
                          </a:solidFill>
                          <a:effectLst/>
                          <a:latin typeface="+mn-lt"/>
                          <a:ea typeface="Calibri Light" panose="020F0302020204030204" pitchFamily="34" charset="0"/>
                          <a:cs typeface="Times New Roman" panose="02020603050405020304" pitchFamily="18" charset="0"/>
                        </a:rPr>
                        <a:t> </a:t>
                      </a:r>
                      <a:r>
                        <a:rPr lang="en-GB" sz="1600" b="0" dirty="0" smtClean="0">
                          <a:solidFill>
                            <a:srgbClr val="3D4146"/>
                          </a:solidFill>
                          <a:effectLst/>
                          <a:latin typeface="+mn-lt"/>
                          <a:ea typeface="Calibri Light" panose="020F0302020204030204" pitchFamily="34" charset="0"/>
                          <a:cs typeface="Times New Roman" panose="02020603050405020304" pitchFamily="18" charset="0"/>
                        </a:rPr>
                        <a:t>to the </a:t>
                      </a:r>
                      <a:r>
                        <a:rPr lang="en-GB" sz="1600" kern="1200" dirty="0" err="1" smtClean="0">
                          <a:solidFill>
                            <a:srgbClr val="3D4146"/>
                          </a:solidFill>
                          <a:effectLst/>
                          <a:latin typeface="+mn-lt"/>
                          <a:ea typeface="Calibri Light" panose="020F0302020204030204" pitchFamily="34" charset="0"/>
                          <a:cs typeface="Times New Roman" panose="02020603050405020304" pitchFamily="18" charset="0"/>
                        </a:rPr>
                        <a:t>CSSqn</a:t>
                      </a:r>
                      <a:endParaRPr lang="en-GB" sz="1600" kern="120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914348" rtl="0" eaLnBrk="1" fontAlgn="auto" latinLnBrk="0" hangingPunct="1">
                        <a:lnSpc>
                          <a:spcPct val="100000"/>
                        </a:lnSpc>
                        <a:spcBef>
                          <a:spcPts val="0"/>
                        </a:spcBef>
                        <a:spcAft>
                          <a:spcPts val="0"/>
                        </a:spcAft>
                        <a:buClr>
                          <a:srgbClr val="007383"/>
                        </a:buClr>
                        <a:buSzTx/>
                        <a:buFont typeface="+mj-lt"/>
                        <a:buAutoNum type="arabicPeriod"/>
                        <a:tabLst/>
                        <a:defRPr/>
                      </a:pPr>
                      <a:r>
                        <a:rPr lang="en-GB" sz="1600" dirty="0" smtClean="0"/>
                        <a:t>UAV completes </a:t>
                      </a:r>
                      <a:r>
                        <a:rPr lang="en-GB" sz="1600" dirty="0" smtClean="0"/>
                        <a:t>multiple</a:t>
                      </a:r>
                      <a:r>
                        <a:rPr lang="en-GB" sz="1600" baseline="0" dirty="0" smtClean="0"/>
                        <a:t> trips between DSG and </a:t>
                      </a:r>
                      <a:r>
                        <a:rPr lang="en-GB" sz="1600" kern="1200" dirty="0" err="1" smtClean="0">
                          <a:solidFill>
                            <a:srgbClr val="3D4146"/>
                          </a:solidFill>
                          <a:effectLst/>
                          <a:latin typeface="+mn-lt"/>
                          <a:ea typeface="Calibri Light" panose="020F0302020204030204" pitchFamily="34" charset="0"/>
                          <a:cs typeface="Times New Roman" panose="02020603050405020304" pitchFamily="18" charset="0"/>
                        </a:rPr>
                        <a:t>CSSqn</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 </a:t>
                      </a:r>
                      <a:endParaRPr lang="en-GB" sz="1600" b="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639237"/>
                  </a:ext>
                </a:extLst>
              </a:tr>
            </a:tbl>
          </a:graphicData>
        </a:graphic>
      </p:graphicFrame>
      <p:pic>
        <p:nvPicPr>
          <p:cNvPr id="83" name="Picture 82"/>
          <p:cNvPicPr>
            <a:picLocks noChangeAspect="1"/>
          </p:cNvPicPr>
          <p:nvPr/>
        </p:nvPicPr>
        <p:blipFill rotWithShape="1">
          <a:blip r:embed="rId3">
            <a:extLst/>
          </a:blip>
          <a:srcRect l="8096"/>
          <a:stretch/>
        </p:blipFill>
        <p:spPr>
          <a:xfrm rot="10800000">
            <a:off x="3475530" y="1927390"/>
            <a:ext cx="3162724" cy="3524105"/>
          </a:xfrm>
          <a:prstGeom prst="rect">
            <a:avLst/>
          </a:prstGeom>
        </p:spPr>
      </p:pic>
      <p:pic>
        <p:nvPicPr>
          <p:cNvPr id="85" name="Picture 84"/>
          <p:cNvPicPr>
            <a:picLocks noChangeAspect="1"/>
          </p:cNvPicPr>
          <p:nvPr/>
        </p:nvPicPr>
        <p:blipFill>
          <a:blip r:embed="rId3">
            <a:extLst/>
          </a:blip>
          <a:stretch>
            <a:fillRect/>
          </a:stretch>
        </p:blipFill>
        <p:spPr>
          <a:xfrm>
            <a:off x="90084" y="1925248"/>
            <a:ext cx="3389503" cy="3524105"/>
          </a:xfrm>
          <a:prstGeom prst="rect">
            <a:avLst/>
          </a:prstGeom>
        </p:spPr>
      </p:pic>
      <p:sp>
        <p:nvSpPr>
          <p:cNvPr id="86" name="Freeform 85"/>
          <p:cNvSpPr/>
          <p:nvPr/>
        </p:nvSpPr>
        <p:spPr>
          <a:xfrm rot="21305142" flipH="1" flipV="1">
            <a:off x="1527984" y="3401536"/>
            <a:ext cx="3755412" cy="443313"/>
          </a:xfrm>
          <a:custGeom>
            <a:avLst/>
            <a:gdLst>
              <a:gd name="connsiteX0" fmla="*/ 0 w 2007220"/>
              <a:gd name="connsiteY0" fmla="*/ 399952 h 467124"/>
              <a:gd name="connsiteX1" fmla="*/ 429322 w 2007220"/>
              <a:gd name="connsiteY1" fmla="*/ 9659 h 467124"/>
              <a:gd name="connsiteX2" fmla="*/ 786161 w 2007220"/>
              <a:gd name="connsiteY2" fmla="*/ 110020 h 467124"/>
              <a:gd name="connsiteX3" fmla="*/ 1226634 w 2007220"/>
              <a:gd name="connsiteY3" fmla="*/ 9659 h 467124"/>
              <a:gd name="connsiteX4" fmla="*/ 1438507 w 2007220"/>
              <a:gd name="connsiteY4" fmla="*/ 282864 h 467124"/>
              <a:gd name="connsiteX5" fmla="*/ 2007220 w 2007220"/>
              <a:gd name="connsiteY5" fmla="*/ 466859 h 467124"/>
              <a:gd name="connsiteX0" fmla="*/ 0 w 1957040"/>
              <a:gd name="connsiteY0" fmla="*/ 294819 h 462352"/>
              <a:gd name="connsiteX1" fmla="*/ 379142 w 1957040"/>
              <a:gd name="connsiteY1" fmla="*/ 4887 h 462352"/>
              <a:gd name="connsiteX2" fmla="*/ 735981 w 1957040"/>
              <a:gd name="connsiteY2" fmla="*/ 105248 h 462352"/>
              <a:gd name="connsiteX3" fmla="*/ 1176454 w 1957040"/>
              <a:gd name="connsiteY3" fmla="*/ 4887 h 462352"/>
              <a:gd name="connsiteX4" fmla="*/ 1388327 w 1957040"/>
              <a:gd name="connsiteY4" fmla="*/ 278092 h 462352"/>
              <a:gd name="connsiteX5" fmla="*/ 1957040 w 1957040"/>
              <a:gd name="connsiteY5" fmla="*/ 462087 h 462352"/>
              <a:gd name="connsiteX0" fmla="*/ 0 w 1957040"/>
              <a:gd name="connsiteY0" fmla="*/ 294477 h 462010"/>
              <a:gd name="connsiteX1" fmla="*/ 440474 w 1957040"/>
              <a:gd name="connsiteY1" fmla="*/ 77028 h 462010"/>
              <a:gd name="connsiteX2" fmla="*/ 735981 w 1957040"/>
              <a:gd name="connsiteY2" fmla="*/ 104906 h 462010"/>
              <a:gd name="connsiteX3" fmla="*/ 1176454 w 1957040"/>
              <a:gd name="connsiteY3" fmla="*/ 4545 h 462010"/>
              <a:gd name="connsiteX4" fmla="*/ 1388327 w 1957040"/>
              <a:gd name="connsiteY4" fmla="*/ 277750 h 462010"/>
              <a:gd name="connsiteX5" fmla="*/ 1957040 w 1957040"/>
              <a:gd name="connsiteY5" fmla="*/ 461745 h 462010"/>
              <a:gd name="connsiteX0" fmla="*/ 0 w 1957040"/>
              <a:gd name="connsiteY0" fmla="*/ 293691 h 461224"/>
              <a:gd name="connsiteX1" fmla="*/ 440474 w 1957040"/>
              <a:gd name="connsiteY1" fmla="*/ 76242 h 461224"/>
              <a:gd name="connsiteX2" fmla="*/ 858644 w 1957040"/>
              <a:gd name="connsiteY2" fmla="*/ 115271 h 461224"/>
              <a:gd name="connsiteX3" fmla="*/ 1176454 w 1957040"/>
              <a:gd name="connsiteY3" fmla="*/ 3759 h 461224"/>
              <a:gd name="connsiteX4" fmla="*/ 1388327 w 1957040"/>
              <a:gd name="connsiteY4" fmla="*/ 276964 h 461224"/>
              <a:gd name="connsiteX5" fmla="*/ 1957040 w 1957040"/>
              <a:gd name="connsiteY5" fmla="*/ 460959 h 461224"/>
              <a:gd name="connsiteX0" fmla="*/ 0 w 1957040"/>
              <a:gd name="connsiteY0" fmla="*/ 225057 h 392563"/>
              <a:gd name="connsiteX1" fmla="*/ 440474 w 1957040"/>
              <a:gd name="connsiteY1" fmla="*/ 7608 h 392563"/>
              <a:gd name="connsiteX2" fmla="*/ 858644 w 1957040"/>
              <a:gd name="connsiteY2" fmla="*/ 46637 h 392563"/>
              <a:gd name="connsiteX3" fmla="*/ 1265664 w 1957040"/>
              <a:gd name="connsiteY3" fmla="*/ 18759 h 392563"/>
              <a:gd name="connsiteX4" fmla="*/ 1388327 w 1957040"/>
              <a:gd name="connsiteY4" fmla="*/ 208330 h 392563"/>
              <a:gd name="connsiteX5" fmla="*/ 1957040 w 1957040"/>
              <a:gd name="connsiteY5" fmla="*/ 392325 h 392563"/>
              <a:gd name="connsiteX0" fmla="*/ 0 w 1957040"/>
              <a:gd name="connsiteY0" fmla="*/ 225057 h 392611"/>
              <a:gd name="connsiteX1" fmla="*/ 440474 w 1957040"/>
              <a:gd name="connsiteY1" fmla="*/ 7608 h 392611"/>
              <a:gd name="connsiteX2" fmla="*/ 858644 w 1957040"/>
              <a:gd name="connsiteY2" fmla="*/ 46637 h 392611"/>
              <a:gd name="connsiteX3" fmla="*/ 1265664 w 1957040"/>
              <a:gd name="connsiteY3" fmla="*/ 18759 h 392611"/>
              <a:gd name="connsiteX4" fmla="*/ 1533293 w 1957040"/>
              <a:gd name="connsiteY4" fmla="*/ 230632 h 392611"/>
              <a:gd name="connsiteX5" fmla="*/ 1957040 w 1957040"/>
              <a:gd name="connsiteY5" fmla="*/ 392325 h 392611"/>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25057 h 282390"/>
              <a:gd name="connsiteX1" fmla="*/ 440474 w 1745167"/>
              <a:gd name="connsiteY1" fmla="*/ 7608 h 282390"/>
              <a:gd name="connsiteX2" fmla="*/ 858644 w 1745167"/>
              <a:gd name="connsiteY2" fmla="*/ 46637 h 282390"/>
              <a:gd name="connsiteX3" fmla="*/ 1265664 w 1745167"/>
              <a:gd name="connsiteY3" fmla="*/ 18759 h 282390"/>
              <a:gd name="connsiteX4" fmla="*/ 1533293 w 1745167"/>
              <a:gd name="connsiteY4" fmla="*/ 230632 h 282390"/>
              <a:gd name="connsiteX5" fmla="*/ 1745167 w 1745167"/>
              <a:gd name="connsiteY5" fmla="*/ 280812 h 282390"/>
              <a:gd name="connsiteX0" fmla="*/ 0 w 1745167"/>
              <a:gd name="connsiteY0" fmla="*/ 216592 h 273925"/>
              <a:gd name="connsiteX1" fmla="*/ 507381 w 1745167"/>
              <a:gd name="connsiteY1" fmla="*/ 82777 h 273925"/>
              <a:gd name="connsiteX2" fmla="*/ 858644 w 1745167"/>
              <a:gd name="connsiteY2" fmla="*/ 38172 h 273925"/>
              <a:gd name="connsiteX3" fmla="*/ 1265664 w 1745167"/>
              <a:gd name="connsiteY3" fmla="*/ 10294 h 273925"/>
              <a:gd name="connsiteX4" fmla="*/ 1533293 w 1745167"/>
              <a:gd name="connsiteY4" fmla="*/ 222167 h 273925"/>
              <a:gd name="connsiteX5" fmla="*/ 1745167 w 1745167"/>
              <a:gd name="connsiteY5" fmla="*/ 272347 h 273925"/>
              <a:gd name="connsiteX0" fmla="*/ 0 w 1745167"/>
              <a:gd name="connsiteY0" fmla="*/ 208463 h 265796"/>
              <a:gd name="connsiteX1" fmla="*/ 507381 w 1745167"/>
              <a:gd name="connsiteY1" fmla="*/ 74648 h 265796"/>
              <a:gd name="connsiteX2" fmla="*/ 903249 w 1745167"/>
              <a:gd name="connsiteY2" fmla="*/ 102526 h 265796"/>
              <a:gd name="connsiteX3" fmla="*/ 1265664 w 1745167"/>
              <a:gd name="connsiteY3" fmla="*/ 2165 h 265796"/>
              <a:gd name="connsiteX4" fmla="*/ 1533293 w 1745167"/>
              <a:gd name="connsiteY4" fmla="*/ 214038 h 265796"/>
              <a:gd name="connsiteX5" fmla="*/ 1745167 w 1745167"/>
              <a:gd name="connsiteY5" fmla="*/ 264218 h 265796"/>
              <a:gd name="connsiteX0" fmla="*/ 0 w 1745167"/>
              <a:gd name="connsiteY0" fmla="*/ 138286 h 194925"/>
              <a:gd name="connsiteX1" fmla="*/ 507381 w 1745167"/>
              <a:gd name="connsiteY1" fmla="*/ 4471 h 194925"/>
              <a:gd name="connsiteX2" fmla="*/ 903249 w 1745167"/>
              <a:gd name="connsiteY2" fmla="*/ 32349 h 194925"/>
              <a:gd name="connsiteX3" fmla="*/ 1354874 w 1745167"/>
              <a:gd name="connsiteY3" fmla="*/ 37925 h 194925"/>
              <a:gd name="connsiteX4" fmla="*/ 1533293 w 1745167"/>
              <a:gd name="connsiteY4" fmla="*/ 143861 h 194925"/>
              <a:gd name="connsiteX5" fmla="*/ 1745167 w 1745167"/>
              <a:gd name="connsiteY5" fmla="*/ 194041 h 194925"/>
              <a:gd name="connsiteX0" fmla="*/ 0 w 2124308"/>
              <a:gd name="connsiteY0" fmla="*/ 138286 h 328072"/>
              <a:gd name="connsiteX1" fmla="*/ 507381 w 2124308"/>
              <a:gd name="connsiteY1" fmla="*/ 4471 h 328072"/>
              <a:gd name="connsiteX2" fmla="*/ 903249 w 2124308"/>
              <a:gd name="connsiteY2" fmla="*/ 32349 h 328072"/>
              <a:gd name="connsiteX3" fmla="*/ 1354874 w 2124308"/>
              <a:gd name="connsiteY3" fmla="*/ 37925 h 328072"/>
              <a:gd name="connsiteX4" fmla="*/ 1533293 w 2124308"/>
              <a:gd name="connsiteY4" fmla="*/ 143861 h 328072"/>
              <a:gd name="connsiteX5" fmla="*/ 2124308 w 2124308"/>
              <a:gd name="connsiteY5" fmla="*/ 327856 h 328072"/>
              <a:gd name="connsiteX0" fmla="*/ 0 w 2124308"/>
              <a:gd name="connsiteY0" fmla="*/ 138286 h 328869"/>
              <a:gd name="connsiteX1" fmla="*/ 507381 w 2124308"/>
              <a:gd name="connsiteY1" fmla="*/ 4471 h 328869"/>
              <a:gd name="connsiteX2" fmla="*/ 903249 w 2124308"/>
              <a:gd name="connsiteY2" fmla="*/ 32349 h 328869"/>
              <a:gd name="connsiteX3" fmla="*/ 1354874 w 2124308"/>
              <a:gd name="connsiteY3" fmla="*/ 37925 h 328869"/>
              <a:gd name="connsiteX4" fmla="*/ 1589049 w 2124308"/>
              <a:gd name="connsiteY4" fmla="*/ 260949 h 328869"/>
              <a:gd name="connsiteX5" fmla="*/ 2124308 w 2124308"/>
              <a:gd name="connsiteY5" fmla="*/ 327856 h 328869"/>
              <a:gd name="connsiteX0" fmla="*/ 0 w 2124308"/>
              <a:gd name="connsiteY0" fmla="*/ 138286 h 328869"/>
              <a:gd name="connsiteX1" fmla="*/ 507381 w 2124308"/>
              <a:gd name="connsiteY1" fmla="*/ 4471 h 328869"/>
              <a:gd name="connsiteX2" fmla="*/ 903249 w 2124308"/>
              <a:gd name="connsiteY2" fmla="*/ 32349 h 328869"/>
              <a:gd name="connsiteX3" fmla="*/ 1237787 w 2124308"/>
              <a:gd name="connsiteY3" fmla="*/ 37925 h 328869"/>
              <a:gd name="connsiteX4" fmla="*/ 1589049 w 2124308"/>
              <a:gd name="connsiteY4" fmla="*/ 260949 h 328869"/>
              <a:gd name="connsiteX5" fmla="*/ 2124308 w 2124308"/>
              <a:gd name="connsiteY5" fmla="*/ 327856 h 32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308" h="328869">
                <a:moveTo>
                  <a:pt x="0" y="138286"/>
                </a:moveTo>
                <a:cubicBezTo>
                  <a:pt x="266234" y="162446"/>
                  <a:pt x="356840" y="22127"/>
                  <a:pt x="507381" y="4471"/>
                </a:cubicBezTo>
                <a:cubicBezTo>
                  <a:pt x="657923" y="-13185"/>
                  <a:pt x="781515" y="26773"/>
                  <a:pt x="903249" y="32349"/>
                </a:cubicBezTo>
                <a:cubicBezTo>
                  <a:pt x="1024983" y="37925"/>
                  <a:pt x="1123487" y="-175"/>
                  <a:pt x="1237787" y="37925"/>
                </a:cubicBezTo>
                <a:cubicBezTo>
                  <a:pt x="1352087" y="76025"/>
                  <a:pt x="1441296" y="212627"/>
                  <a:pt x="1589049" y="260949"/>
                </a:cubicBezTo>
                <a:cubicBezTo>
                  <a:pt x="1736803" y="309271"/>
                  <a:pt x="2030452" y="334361"/>
                  <a:pt x="2124308" y="327856"/>
                </a:cubicBezTo>
              </a:path>
            </a:pathLst>
          </a:custGeom>
          <a:noFill/>
          <a:ln w="76200" cap="flat" cmpd="sng" algn="ctr">
            <a:solidFill>
              <a:srgbClr val="EEECE1">
                <a:lumMod val="50000"/>
                <a:alpha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88" name="Picture 87"/>
          <p:cNvPicPr>
            <a:picLocks noChangeAspect="1"/>
          </p:cNvPicPr>
          <p:nvPr/>
        </p:nvPicPr>
        <p:blipFill rotWithShape="1">
          <a:blip r:embed="rId4">
            <a:duotone>
              <a:prstClr val="black"/>
              <a:srgbClr val="0070C0">
                <a:tint val="45000"/>
                <a:satMod val="400000"/>
              </a:srgbClr>
            </a:duotone>
            <a:extLst/>
          </a:blip>
          <a:srcRect b="18167"/>
          <a:stretch/>
        </p:blipFill>
        <p:spPr>
          <a:xfrm>
            <a:off x="4663649" y="2780557"/>
            <a:ext cx="1870984" cy="1499241"/>
          </a:xfrm>
          <a:prstGeom prst="rect">
            <a:avLst/>
          </a:prstGeom>
        </p:spPr>
      </p:pic>
      <p:pic>
        <p:nvPicPr>
          <p:cNvPr id="89" name="Picture 88"/>
          <p:cNvPicPr>
            <a:picLocks noChangeAspect="1"/>
          </p:cNvPicPr>
          <p:nvPr/>
        </p:nvPicPr>
        <p:blipFill>
          <a:blip r:embed="rId5">
            <a:duotone>
              <a:prstClr val="black"/>
              <a:srgbClr val="0070C0">
                <a:tint val="45000"/>
                <a:satMod val="400000"/>
              </a:srgbClr>
            </a:duotone>
            <a:extLst/>
          </a:blip>
          <a:stretch>
            <a:fillRect/>
          </a:stretch>
        </p:blipFill>
        <p:spPr>
          <a:xfrm>
            <a:off x="120769" y="2526515"/>
            <a:ext cx="1915792" cy="1937575"/>
          </a:xfrm>
          <a:prstGeom prst="rect">
            <a:avLst/>
          </a:prstGeom>
        </p:spPr>
      </p:pic>
      <p:cxnSp>
        <p:nvCxnSpPr>
          <p:cNvPr id="90" name="Straight Arrow Connector 89"/>
          <p:cNvCxnSpPr/>
          <p:nvPr/>
        </p:nvCxnSpPr>
        <p:spPr>
          <a:xfrm flipV="1">
            <a:off x="1779872" y="4111647"/>
            <a:ext cx="305068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834011" y="4197994"/>
            <a:ext cx="1143358" cy="184666"/>
          </a:xfrm>
          <a:prstGeom prst="rect">
            <a:avLst/>
          </a:prstGeom>
          <a:noFill/>
        </p:spPr>
        <p:txBody>
          <a:bodyPr wrap="square" lIns="0" tIns="0" rIns="0" bIns="0" rtlCol="0">
            <a:spAutoFit/>
          </a:bodyPr>
          <a:lstStyle/>
          <a:p>
            <a:pPr algn="ctr"/>
            <a:r>
              <a:rPr lang="en-GB" sz="1200" b="1" dirty="0"/>
              <a:t>70-150+ km</a:t>
            </a:r>
          </a:p>
        </p:txBody>
      </p:sp>
      <p:sp>
        <p:nvSpPr>
          <p:cNvPr id="94" name="TextBox 93"/>
          <p:cNvSpPr txBox="1"/>
          <p:nvPr/>
        </p:nvSpPr>
        <p:spPr>
          <a:xfrm>
            <a:off x="1899947" y="3654554"/>
            <a:ext cx="938737" cy="369332"/>
          </a:xfrm>
          <a:prstGeom prst="rect">
            <a:avLst/>
          </a:prstGeom>
          <a:noFill/>
        </p:spPr>
        <p:txBody>
          <a:bodyPr wrap="square" lIns="0" tIns="0" rIns="0" bIns="0" rtlCol="0">
            <a:spAutoFit/>
          </a:bodyPr>
          <a:lstStyle/>
          <a:p>
            <a:pPr algn="ctr"/>
            <a:r>
              <a:rPr lang="en-GB" sz="1200" b="1" dirty="0" smtClean="0"/>
              <a:t>PLS Truck Company</a:t>
            </a:r>
          </a:p>
        </p:txBody>
      </p:sp>
      <p:pic>
        <p:nvPicPr>
          <p:cNvPr id="95" name="Picture 4" descr="Big military tank truck Royalty Free Vector Image"/>
          <p:cNvPicPr>
            <a:picLocks noChangeAspect="1" noChangeArrowheads="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t="12863" b="23376"/>
          <a:stretch/>
        </p:blipFill>
        <p:spPr bwMode="auto">
          <a:xfrm>
            <a:off x="1779823" y="3325271"/>
            <a:ext cx="553582" cy="27126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Big military tank truck Royalty Free Vector Image"/>
          <p:cNvPicPr>
            <a:picLocks noChangeAspect="1" noChangeArrowheads="1"/>
          </p:cNvPicPr>
          <p:nvPr/>
        </p:nvPicPr>
        <p:blipFill rotWithShape="1">
          <a:blip r:embed="rId6" cstate="print">
            <a:duotone>
              <a:prstClr val="black"/>
              <a:srgbClr val="0070C0">
                <a:tint val="45000"/>
                <a:satMod val="400000"/>
              </a:srgbClr>
            </a:duotone>
            <a:extLst>
              <a:ext uri="{28A0092B-C50C-407E-A947-70E740481C1C}">
                <a14:useLocalDpi xmlns:a14="http://schemas.microsoft.com/office/drawing/2010/main" val="0"/>
              </a:ext>
            </a:extLst>
          </a:blip>
          <a:srcRect t="12863" b="23376"/>
          <a:stretch/>
        </p:blipFill>
        <p:spPr bwMode="auto">
          <a:xfrm>
            <a:off x="2330832" y="3368444"/>
            <a:ext cx="553582" cy="2712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38616" y="4455645"/>
            <a:ext cx="1221550" cy="369332"/>
          </a:xfrm>
          <a:prstGeom prst="rect">
            <a:avLst/>
          </a:prstGeom>
          <a:noFill/>
        </p:spPr>
        <p:txBody>
          <a:bodyPr wrap="square" lIns="0" tIns="0" rIns="0" bIns="0" rtlCol="0">
            <a:spAutoFit/>
          </a:bodyPr>
          <a:lstStyle/>
          <a:p>
            <a:pPr algn="ctr"/>
            <a:r>
              <a:rPr lang="en-GB" sz="1200" b="1" dirty="0" smtClean="0"/>
              <a:t>Divisional Support Group</a:t>
            </a:r>
          </a:p>
        </p:txBody>
      </p:sp>
      <p:sp>
        <p:nvSpPr>
          <p:cNvPr id="20" name="TextBox 19"/>
          <p:cNvSpPr txBox="1"/>
          <p:nvPr/>
        </p:nvSpPr>
        <p:spPr>
          <a:xfrm>
            <a:off x="4703509" y="4386556"/>
            <a:ext cx="1684043" cy="184666"/>
          </a:xfrm>
          <a:prstGeom prst="rect">
            <a:avLst/>
          </a:prstGeom>
          <a:noFill/>
        </p:spPr>
        <p:txBody>
          <a:bodyPr wrap="square" lIns="0" tIns="0" rIns="0" bIns="0" rtlCol="0">
            <a:spAutoFit/>
          </a:bodyPr>
          <a:lstStyle/>
          <a:p>
            <a:pPr algn="ctr"/>
            <a:r>
              <a:rPr lang="en-GB" sz="1200" b="1" dirty="0" smtClean="0"/>
              <a:t>Close Support Squadron</a:t>
            </a:r>
          </a:p>
        </p:txBody>
      </p:sp>
    </p:spTree>
    <p:extLst>
      <p:ext uri="{BB962C8B-B14F-4D97-AF65-F5344CB8AC3E}">
        <p14:creationId xmlns:p14="http://schemas.microsoft.com/office/powerpoint/2010/main" val="1911419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41681513"/>
              </p:ext>
            </p:extLst>
          </p:nvPr>
        </p:nvGraphicFramePr>
        <p:xfrm>
          <a:off x="725213" y="1618762"/>
          <a:ext cx="4975499" cy="4582117"/>
        </p:xfrm>
        <a:graphic>
          <a:graphicData uri="http://schemas.openxmlformats.org/drawingml/2006/table">
            <a:tbl>
              <a:tblPr firstRow="1" firstCol="1" bandRow="1"/>
              <a:tblGrid>
                <a:gridCol w="2571926">
                  <a:extLst>
                    <a:ext uri="{9D8B030D-6E8A-4147-A177-3AD203B41FA5}">
                      <a16:colId xmlns:a16="http://schemas.microsoft.com/office/drawing/2014/main" val="1472800407"/>
                    </a:ext>
                  </a:extLst>
                </a:gridCol>
                <a:gridCol w="1606395">
                  <a:extLst>
                    <a:ext uri="{9D8B030D-6E8A-4147-A177-3AD203B41FA5}">
                      <a16:colId xmlns:a16="http://schemas.microsoft.com/office/drawing/2014/main" val="4223991865"/>
                    </a:ext>
                  </a:extLst>
                </a:gridCol>
                <a:gridCol w="797178">
                  <a:extLst>
                    <a:ext uri="{9D8B030D-6E8A-4147-A177-3AD203B41FA5}">
                      <a16:colId xmlns:a16="http://schemas.microsoft.com/office/drawing/2014/main" val="1847442187"/>
                    </a:ext>
                  </a:extLst>
                </a:gridCol>
              </a:tblGrid>
              <a:tr h="252999">
                <a:tc gridSpan="3">
                  <a:txBody>
                    <a:bodyPr/>
                    <a:lstStyle/>
                    <a:p>
                      <a:pPr marL="0" marR="0" lvl="0" indent="0" algn="ctr" defTabSz="914348"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rPr>
                        <a:t>Task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7915116"/>
                  </a:ext>
                </a:extLst>
              </a:tr>
              <a:tr h="485405">
                <a:tc gridSpan="3">
                  <a:txBody>
                    <a:bodyPr/>
                    <a:lstStyle/>
                    <a:p>
                      <a:pPr marL="0" marR="0" lvl="0" indent="0" algn="ctr" defTabSz="914348" rtl="0" eaLnBrk="1" fontAlgn="auto" latinLnBrk="0" hangingPunct="1">
                        <a:lnSpc>
                          <a:spcPct val="100000"/>
                        </a:lnSpc>
                        <a:spcBef>
                          <a:spcPts val="0"/>
                        </a:spcBef>
                        <a:spcAft>
                          <a:spcPts val="0"/>
                        </a:spcAft>
                        <a:buClrTx/>
                        <a:buSzTx/>
                        <a:buFontTx/>
                        <a:buNone/>
                        <a:tabLst/>
                        <a:defRPr/>
                      </a:pPr>
                      <a:r>
                        <a:rPr lang="en-GB" sz="1600" dirty="0" smtClean="0">
                          <a:solidFill>
                            <a:srgbClr val="3D4146"/>
                          </a:solidFill>
                          <a:effectLst/>
                          <a:latin typeface="+mn-lt"/>
                          <a:ea typeface="Calibri Light" panose="020F0302020204030204" pitchFamily="34" charset="0"/>
                          <a:cs typeface="Times New Roman" panose="02020603050405020304" pitchFamily="18" charset="0"/>
                        </a:rPr>
                        <a:t>Move key supplies e.g fuel, rations, water and ammunition</a:t>
                      </a:r>
                      <a:endParaRPr lang="en-GB" sz="160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81835446"/>
                  </a:ext>
                </a:extLst>
              </a:tr>
              <a:tr h="252999">
                <a:tc gridSpan="3">
                  <a:txBody>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lang="en-GB" sz="1600" b="1" dirty="0" smtClean="0">
                          <a:solidFill>
                            <a:srgbClr val="3D4146"/>
                          </a:solidFill>
                          <a:effectLst/>
                          <a:latin typeface="+mn-lt"/>
                          <a:ea typeface="Calibri Light" panose="020F0302020204030204" pitchFamily="34" charset="0"/>
                          <a:cs typeface="Times New Roman" panose="02020603050405020304" pitchFamily="18" charset="0"/>
                        </a:rPr>
                        <a:t>Information</a:t>
                      </a:r>
                      <a:r>
                        <a:rPr lang="en-GB" sz="1600" b="1" baseline="0" dirty="0" smtClean="0">
                          <a:solidFill>
                            <a:srgbClr val="3D4146"/>
                          </a:solidFill>
                          <a:effectLst/>
                          <a:latin typeface="+mn-lt"/>
                          <a:ea typeface="Calibri Light" panose="020F0302020204030204" pitchFamily="34" charset="0"/>
                          <a:cs typeface="Times New Roman" panose="02020603050405020304" pitchFamily="18" charset="0"/>
                        </a:rPr>
                        <a:t> exchange requirements</a:t>
                      </a:r>
                      <a:endParaRPr lang="en-GB" sz="160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965526973"/>
                  </a:ext>
                </a:extLst>
              </a:tr>
              <a:tr h="373947">
                <a:tc>
                  <a:txBody>
                    <a:bodyPr/>
                    <a:lstStyle/>
                    <a:p>
                      <a:pPr algn="l"/>
                      <a:r>
                        <a:rPr lang="en-GB" sz="1600" dirty="0" smtClean="0"/>
                        <a:t>Inputs and from where</a:t>
                      </a:r>
                      <a:endParaRPr lang="en-GB" sz="1600" baseline="0"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None/>
                        <a:tabLst/>
                        <a:defRPr/>
                      </a:pPr>
                      <a:r>
                        <a:rPr lang="en-GB" sz="1600" dirty="0" smtClean="0"/>
                        <a:t>Outputs and to where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628981668"/>
                  </a:ext>
                </a:extLst>
              </a:tr>
              <a:tr h="252999">
                <a:tc gridSpan="3">
                  <a:txBody>
                    <a:bodyPr/>
                    <a:lstStyle/>
                    <a:p>
                      <a:pPr>
                        <a:spcAft>
                          <a:spcPts val="0"/>
                        </a:spcAft>
                      </a:pPr>
                      <a:r>
                        <a:rPr lang="en-GB" sz="1600" b="1" kern="1200" dirty="0" smtClean="0">
                          <a:solidFill>
                            <a:srgbClr val="3D4146"/>
                          </a:solidFill>
                          <a:effectLst/>
                          <a:latin typeface="+mn-lt"/>
                          <a:ea typeface="Calibri Light" panose="020F0302020204030204" pitchFamily="34" charset="0"/>
                          <a:cs typeface="Times New Roman" panose="02020603050405020304" pitchFamily="18" charset="0"/>
                        </a:rPr>
                        <a:t>Key Task Performance Requirements: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pPr algn="l">
                        <a:spcAft>
                          <a:spcPts val="0"/>
                        </a:spcAft>
                      </a:pPr>
                      <a:endParaRPr lang="en-GB" sz="1100" b="1" dirty="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endParaRPr lang="en-GB"/>
                    </a:p>
                  </a:txBody>
                  <a:tcPr/>
                </a:tc>
                <a:extLst>
                  <a:ext uri="{0D108BD9-81ED-4DB2-BD59-A6C34878D82A}">
                    <a16:rowId xmlns:a16="http://schemas.microsoft.com/office/drawing/2014/main" val="899726015"/>
                  </a:ext>
                </a:extLst>
              </a:tr>
              <a:tr h="252999">
                <a:tc gridSpan="2">
                  <a:txBody>
                    <a:bodyPr/>
                    <a:lstStyle/>
                    <a:p>
                      <a:pPr>
                        <a:spcAft>
                          <a:spcPts val="0"/>
                        </a:spcAft>
                      </a:pPr>
                      <a:endParaRPr lang="en-GB" sz="1600" b="0" kern="1200" dirty="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endParaRPr lang="en-GB"/>
                    </a:p>
                  </a:txBody>
                  <a:tcPr/>
                </a:tc>
                <a:tc>
                  <a:txBody>
                    <a:bodyPr/>
                    <a:lstStyle/>
                    <a:p>
                      <a:pPr algn="ctr">
                        <a:spcAft>
                          <a:spcPts val="0"/>
                        </a:spcAft>
                      </a:pPr>
                      <a:r>
                        <a:rPr lang="en-GB" sz="1600" b="0" kern="1200" dirty="0" smtClean="0">
                          <a:solidFill>
                            <a:srgbClr val="3D4146"/>
                          </a:solidFill>
                          <a:effectLst/>
                          <a:latin typeface="+mn-lt"/>
                          <a:ea typeface="Calibri Light" panose="020F0302020204030204" pitchFamily="34" charset="0"/>
                          <a:cs typeface="Times New Roman" panose="02020603050405020304" pitchFamily="18" charset="0"/>
                        </a:rPr>
                        <a:t>MVP</a:t>
                      </a:r>
                      <a:endParaRPr lang="en-GB" sz="1600" b="0" kern="1200" dirty="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extLst>
                  <a:ext uri="{0D108BD9-81ED-4DB2-BD59-A6C34878D82A}">
                    <a16:rowId xmlns:a16="http://schemas.microsoft.com/office/drawing/2014/main" val="1903276343"/>
                  </a:ext>
                </a:extLst>
              </a:tr>
              <a:tr h="505997">
                <a:tc gridSpan="2">
                  <a:txBody>
                    <a:bodyPr/>
                    <a:lstStyle/>
                    <a:p>
                      <a:pPr marL="171450" lvl="0" indent="-171450">
                        <a:spcAft>
                          <a:spcPts val="0"/>
                        </a:spcAft>
                        <a:buClr>
                          <a:srgbClr val="007383"/>
                        </a:buClr>
                        <a:buFont typeface="Arial" panose="020B0604020202020204" pitchFamily="34" charset="0"/>
                        <a:buChar cha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Range</a:t>
                      </a:r>
                      <a:r>
                        <a:rPr lang="en-GB" sz="1600" kern="1200" baseline="0" dirty="0" smtClean="0">
                          <a:solidFill>
                            <a:schemeClr val="accent3"/>
                          </a:solidFill>
                          <a:effectLst/>
                          <a:latin typeface="+mn-lt"/>
                          <a:ea typeface="Calibri Light" panose="020F0302020204030204" pitchFamily="34" charset="0"/>
                          <a:cs typeface="Times New Roman" panose="02020603050405020304" pitchFamily="18" charset="0"/>
                        </a:rPr>
                        <a:t> </a:t>
                      </a:r>
                      <a:r>
                        <a:rPr lang="en-GB" sz="1600" kern="1200" baseline="0" dirty="0" smtClean="0">
                          <a:solidFill>
                            <a:schemeClr val="tx1"/>
                          </a:solidFill>
                          <a:effectLst/>
                          <a:latin typeface="+mn-lt"/>
                          <a:ea typeface="Calibri Light" panose="020F0302020204030204" pitchFamily="34" charset="0"/>
                          <a:cs typeface="Times New Roman" panose="02020603050405020304" pitchFamily="18" charset="0"/>
                        </a:rPr>
                        <a:t>required </a:t>
                      </a:r>
                      <a:r>
                        <a:rPr lang="en-GB" sz="1600" kern="1200" dirty="0" smtClean="0">
                          <a:solidFill>
                            <a:schemeClr val="tx1"/>
                          </a:solidFill>
                          <a:effectLst/>
                          <a:latin typeface="+mn-lt"/>
                          <a:ea typeface="Calibri Light" panose="020F0302020204030204" pitchFamily="34" charset="0"/>
                          <a:cs typeface="Times New Roman" panose="02020603050405020304" pitchFamily="18" charset="0"/>
                        </a:rPr>
                        <a:t>when fully </a:t>
                      </a:r>
                      <a:r>
                        <a:rPr lang="en-GB" sz="1600" kern="1200" dirty="0" smtClean="0">
                          <a:solidFill>
                            <a:schemeClr val="tx1"/>
                          </a:solidFill>
                          <a:effectLst/>
                          <a:latin typeface="+mn-lt"/>
                          <a:ea typeface="Calibri Light" panose="020F0302020204030204" pitchFamily="34" charset="0"/>
                          <a:cs typeface="Times New Roman" panose="02020603050405020304" pitchFamily="18" charset="0"/>
                        </a:rPr>
                        <a:t>loaded</a:t>
                      </a:r>
                    </a:p>
                    <a:p>
                      <a:pPr marL="171450" lvl="0" indent="-171450">
                        <a:spcAft>
                          <a:spcPts val="0"/>
                        </a:spcAft>
                        <a:buClr>
                          <a:srgbClr val="007383"/>
                        </a:buClr>
                        <a:buFont typeface="Arial" panose="020B0604020202020204" pitchFamily="34" charset="0"/>
                        <a:buChar char="•"/>
                      </a:pPr>
                      <a:endParaRPr lang="en-GB" sz="1600" kern="120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28600" lvl="0" indent="-228600">
                        <a:spcAft>
                          <a:spcPts val="0"/>
                        </a:spcAft>
                        <a:buClr>
                          <a:srgbClr val="007383"/>
                        </a:buClr>
                        <a:buFont typeface="Arial" panose="020B0604020202020204" pitchFamily="34" charset="0"/>
                        <a:buChar char="•"/>
                      </a:pPr>
                      <a:endParaRPr lang="en-GB" sz="1100" b="0" baseline="0" dirty="0" smtClean="0">
                        <a:solidFill>
                          <a:srgbClr val="FF0000"/>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48" rtl="0" eaLnBrk="1" fontAlgn="auto" latinLnBrk="0" hangingPunct="1">
                        <a:lnSpc>
                          <a:spcPct val="100000"/>
                        </a:lnSpc>
                        <a:spcBef>
                          <a:spcPts val="0"/>
                        </a:spcBef>
                        <a:spcAft>
                          <a:spcPts val="0"/>
                        </a:spcAft>
                        <a:buClr>
                          <a:srgbClr val="007383"/>
                        </a:buClr>
                        <a:buSzTx/>
                        <a:buFont typeface="Arial" panose="020B0604020202020204" pitchFamily="34" charset="0"/>
                        <a:buNone/>
                        <a:tabLst/>
                        <a:defRPr/>
                      </a:pPr>
                      <a:r>
                        <a:rPr lang="en-GB" sz="1600" b="0" kern="1200" baseline="0" dirty="0" smtClean="0">
                          <a:solidFill>
                            <a:srgbClr val="3D4146"/>
                          </a:solidFill>
                          <a:effectLst/>
                          <a:latin typeface="+mn-lt"/>
                          <a:ea typeface="Calibri Light" panose="020F0302020204030204" pitchFamily="34" charset="0"/>
                          <a:cs typeface="Times New Roman" panose="02020603050405020304" pitchFamily="18" charset="0"/>
                        </a:rPr>
                        <a:t>xx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018295"/>
                  </a:ext>
                </a:extLst>
              </a:tr>
              <a:tr h="505997">
                <a:tc gridSpan="2">
                  <a:txBody>
                    <a:bodyPr/>
                    <a:lstStyle/>
                    <a:p>
                      <a:pPr marL="171450" lvl="0" indent="-171450">
                        <a:spcAft>
                          <a:spcPts val="0"/>
                        </a:spcAft>
                        <a:buClr>
                          <a:srgbClr val="007383"/>
                        </a:buClr>
                        <a:buFont typeface="Arial" panose="020B0604020202020204" pitchFamily="34" charset="0"/>
                        <a:buChar char="•"/>
                      </a:pPr>
                      <a:r>
                        <a:rPr lang="en-GB" sz="1600" kern="1200" dirty="0" smtClean="0">
                          <a:solidFill>
                            <a:schemeClr val="tx1"/>
                          </a:solidFill>
                          <a:effectLst/>
                          <a:latin typeface="+mn-lt"/>
                          <a:ea typeface="Calibri Light" panose="020F0302020204030204" pitchFamily="34" charset="0"/>
                          <a:cs typeface="Times New Roman" panose="02020603050405020304" pitchFamily="18" charset="0"/>
                        </a:rPr>
                        <a:t>Payload</a:t>
                      </a:r>
                    </a:p>
                    <a:p>
                      <a:pPr marL="171450" lvl="0" indent="-171450">
                        <a:spcAft>
                          <a:spcPts val="0"/>
                        </a:spcAft>
                        <a:buClr>
                          <a:srgbClr val="007383"/>
                        </a:buClr>
                        <a:buFont typeface="Arial" panose="020B0604020202020204" pitchFamily="34" charset="0"/>
                        <a:buChar char="•"/>
                      </a:pPr>
                      <a:endParaRPr lang="en-GB" sz="1600" kern="1200" dirty="0" smtClean="0">
                        <a:solidFill>
                          <a:schemeClr val="tx1"/>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pPr marL="0" marR="0" lvl="0" indent="0" algn="ctr" defTabSz="914348" rtl="0" eaLnBrk="1" fontAlgn="auto" latinLnBrk="0" hangingPunct="1">
                        <a:lnSpc>
                          <a:spcPct val="100000"/>
                        </a:lnSpc>
                        <a:spcBef>
                          <a:spcPts val="0"/>
                        </a:spcBef>
                        <a:spcAft>
                          <a:spcPts val="0"/>
                        </a:spcAft>
                        <a:buClr>
                          <a:srgbClr val="007383"/>
                        </a:buClr>
                        <a:buSzTx/>
                        <a:buFont typeface="Arial" panose="020B0604020202020204" pitchFamily="34" charset="0"/>
                        <a:buNone/>
                        <a:tabLst/>
                        <a:defRPr/>
                      </a:pPr>
                      <a:r>
                        <a:rPr lang="en-GB" sz="1600" b="0" kern="1200" baseline="0" dirty="0" smtClean="0">
                          <a:solidFill>
                            <a:srgbClr val="3D4146"/>
                          </a:solidFill>
                          <a:effectLst/>
                          <a:latin typeface="+mn-lt"/>
                          <a:ea typeface="Calibri Light" panose="020F0302020204030204" pitchFamily="34" charset="0"/>
                          <a:cs typeface="Times New Roman" panose="02020603050405020304" pitchFamily="18" charset="0"/>
                        </a:rPr>
                        <a:t>xx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688211"/>
                  </a:ext>
                </a:extLst>
              </a:tr>
              <a:tr h="566152">
                <a:tc gridSpan="3">
                  <a:txBody>
                    <a:bodyPr/>
                    <a:lstStyle/>
                    <a:p>
                      <a:pPr marL="171450" marR="0" lvl="0" indent="-171450"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Char char="•"/>
                        <a:tabLst/>
                        <a:defRPr/>
                      </a:pPr>
                      <a:r>
                        <a:rPr lang="en-GB" sz="1600" kern="1200" dirty="0" smtClean="0">
                          <a:solidFill>
                            <a:schemeClr val="tx1"/>
                          </a:solidFill>
                          <a:effectLst/>
                          <a:latin typeface="+mn-lt"/>
                          <a:ea typeface="Calibri Light" panose="020F0302020204030204" pitchFamily="34" charset="0"/>
                          <a:cs typeface="Times New Roman" panose="02020603050405020304" pitchFamily="18" charset="0"/>
                        </a:rPr>
                        <a:t>The platform needs to cope sufficiently on very soft ground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pPr marL="0" marR="0" lvl="0" indent="0"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None/>
                        <a:tabLst/>
                        <a:defRPr/>
                      </a:pPr>
                      <a:endParaRPr lang="en-GB" sz="1100" kern="1200" baseline="0" dirty="0" smtClean="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1939580"/>
                  </a:ext>
                </a:extLst>
              </a:tr>
              <a:tr h="252999">
                <a:tc gridSpan="3">
                  <a:txBody>
                    <a:bodyPr/>
                    <a:lstStyle/>
                    <a:p>
                      <a:pPr>
                        <a:spcAft>
                          <a:spcPts val="0"/>
                        </a:spcAft>
                      </a:pPr>
                      <a:r>
                        <a:rPr lang="en-GB" sz="1600" b="1" kern="1200" dirty="0" smtClean="0">
                          <a:solidFill>
                            <a:srgbClr val="3D4146"/>
                          </a:solidFill>
                          <a:effectLst/>
                          <a:latin typeface="+mn-lt"/>
                          <a:ea typeface="Calibri Light" panose="020F0302020204030204" pitchFamily="34" charset="0"/>
                          <a:cs typeface="Times New Roman" panose="02020603050405020304" pitchFamily="18" charset="0"/>
                        </a:rPr>
                        <a:t>Other</a:t>
                      </a:r>
                      <a:r>
                        <a:rPr lang="en-GB" sz="1600" b="1" kern="1200" baseline="0" dirty="0" smtClean="0">
                          <a:solidFill>
                            <a:srgbClr val="3D4146"/>
                          </a:solidFill>
                          <a:effectLst/>
                          <a:latin typeface="+mn-lt"/>
                          <a:ea typeface="Calibri Light" panose="020F0302020204030204" pitchFamily="34" charset="0"/>
                          <a:cs typeface="Times New Roman" panose="02020603050405020304" pitchFamily="18" charset="0"/>
                        </a:rPr>
                        <a:t> options to consider</a:t>
                      </a:r>
                      <a:endParaRPr lang="en-GB" sz="1600" b="1" kern="1200" dirty="0">
                        <a:solidFill>
                          <a:srgbClr val="3D4146"/>
                        </a:solidFill>
                        <a:effectLst/>
                        <a:latin typeface="+mn-lt"/>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CB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56875954"/>
                  </a:ext>
                </a:extLst>
              </a:tr>
              <a:tr h="879624">
                <a:tc gridSpan="3">
                  <a:txBody>
                    <a:bodyPr/>
                    <a:lstStyle/>
                    <a:p>
                      <a:pPr marL="171450" marR="0" lvl="0" indent="-171450" algn="l" defTabSz="914348" rtl="0" eaLnBrk="1" fontAlgn="auto" latinLnBrk="0" hangingPunct="1">
                        <a:lnSpc>
                          <a:spcPct val="100000"/>
                        </a:lnSpc>
                        <a:spcBef>
                          <a:spcPts val="0"/>
                        </a:spcBef>
                        <a:spcAft>
                          <a:spcPts val="0"/>
                        </a:spcAft>
                        <a:buClr>
                          <a:srgbClr val="007383"/>
                        </a:buClr>
                        <a:buSzTx/>
                        <a:buFont typeface="Arial" panose="020B0604020202020204" pitchFamily="34" charset="0"/>
                        <a:buChar char="•"/>
                        <a:tabLst/>
                        <a:defRPr/>
                      </a:pPr>
                      <a:r>
                        <a:rPr lang="en-GB" sz="1600" baseline="0" dirty="0" smtClean="0">
                          <a:solidFill>
                            <a:schemeClr val="tx1"/>
                          </a:solidFill>
                        </a:rPr>
                        <a:t>UAV </a:t>
                      </a:r>
                      <a:r>
                        <a:rPr lang="en-GB" sz="1600" baseline="0" dirty="0" smtClean="0">
                          <a:solidFill>
                            <a:schemeClr val="tx1"/>
                          </a:solidFill>
                        </a:rPr>
                        <a:t>could be used to deliver </a:t>
                      </a:r>
                      <a:r>
                        <a:rPr lang="en-GB" sz="1600" baseline="0" dirty="0" err="1" smtClean="0">
                          <a:solidFill>
                            <a:schemeClr val="tx1"/>
                          </a:solidFill>
                        </a:rPr>
                        <a:t>adhoc</a:t>
                      </a:r>
                      <a:r>
                        <a:rPr lang="en-GB" sz="1600" baseline="0" dirty="0" smtClean="0">
                          <a:solidFill>
                            <a:schemeClr val="tx1"/>
                          </a:solidFill>
                        </a:rPr>
                        <a:t>/emergency supplies</a:t>
                      </a:r>
                      <a:endParaRPr lang="en-GB" sz="1600" baseline="0" dirty="0" smtClean="0">
                        <a:solidFill>
                          <a:schemeClr val="tx1"/>
                        </a:solidFill>
                      </a:endParaRPr>
                    </a:p>
                  </a:txBody>
                  <a:tcPr marL="68580" marR="6858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55154714"/>
                  </a:ext>
                </a:extLst>
              </a:tr>
            </a:tbl>
          </a:graphicData>
        </a:graphic>
      </p:graphicFrame>
      <p:sp>
        <p:nvSpPr>
          <p:cNvPr id="3" name="Title 2">
            <a:extLst>
              <a:ext uri="{FF2B5EF4-FFF2-40B4-BE49-F238E27FC236}">
                <a16:creationId xmlns:a16="http://schemas.microsoft.com/office/drawing/2014/main" id="{24C37D0C-DD24-499F-83A6-D04529C386FE}"/>
              </a:ext>
            </a:extLst>
          </p:cNvPr>
          <p:cNvSpPr>
            <a:spLocks noGrp="1"/>
          </p:cNvSpPr>
          <p:nvPr>
            <p:ph type="title"/>
          </p:nvPr>
        </p:nvSpPr>
        <p:spPr>
          <a:xfrm>
            <a:off x="755650" y="449273"/>
            <a:ext cx="5448227" cy="822677"/>
          </a:xfrm>
        </p:spPr>
        <p:txBody>
          <a:bodyPr/>
          <a:lstStyle/>
          <a:p>
            <a:r>
              <a:rPr lang="en-GB" dirty="0"/>
              <a:t>Vignette B – Logistics at Land</a:t>
            </a:r>
            <a:br>
              <a:rPr lang="en-GB" dirty="0"/>
            </a:br>
            <a:r>
              <a:rPr lang="en-GB" dirty="0" smtClean="0"/>
              <a:t>In </a:t>
            </a:r>
            <a:r>
              <a:rPr lang="en-GB" dirty="0"/>
              <a:t>Theatre logistics</a:t>
            </a:r>
          </a:p>
        </p:txBody>
      </p:sp>
      <p:graphicFrame>
        <p:nvGraphicFramePr>
          <p:cNvPr id="18" name="Table 17"/>
          <p:cNvGraphicFramePr>
            <a:graphicFrameLocks noGrp="1"/>
          </p:cNvGraphicFramePr>
          <p:nvPr>
            <p:extLst>
              <p:ext uri="{D42A27DB-BD31-4B8C-83A1-F6EECF244321}">
                <p14:modId xmlns:p14="http://schemas.microsoft.com/office/powerpoint/2010/main" val="908656227"/>
              </p:ext>
            </p:extLst>
          </p:nvPr>
        </p:nvGraphicFramePr>
        <p:xfrm>
          <a:off x="6096000" y="1680222"/>
          <a:ext cx="5843588" cy="3301457"/>
        </p:xfrm>
        <a:graphic>
          <a:graphicData uri="http://schemas.openxmlformats.org/drawingml/2006/table">
            <a:tbl>
              <a:tblPr/>
              <a:tblGrid>
                <a:gridCol w="968830">
                  <a:extLst>
                    <a:ext uri="{9D8B030D-6E8A-4147-A177-3AD203B41FA5}">
                      <a16:colId xmlns:a16="http://schemas.microsoft.com/office/drawing/2014/main" val="515743546"/>
                    </a:ext>
                  </a:extLst>
                </a:gridCol>
                <a:gridCol w="1247405">
                  <a:extLst>
                    <a:ext uri="{9D8B030D-6E8A-4147-A177-3AD203B41FA5}">
                      <a16:colId xmlns:a16="http://schemas.microsoft.com/office/drawing/2014/main" val="2025796239"/>
                    </a:ext>
                  </a:extLst>
                </a:gridCol>
                <a:gridCol w="560103">
                  <a:extLst>
                    <a:ext uri="{9D8B030D-6E8A-4147-A177-3AD203B41FA5}">
                      <a16:colId xmlns:a16="http://schemas.microsoft.com/office/drawing/2014/main" val="394646546"/>
                    </a:ext>
                  </a:extLst>
                </a:gridCol>
                <a:gridCol w="578107">
                  <a:extLst>
                    <a:ext uri="{9D8B030D-6E8A-4147-A177-3AD203B41FA5}">
                      <a16:colId xmlns:a16="http://schemas.microsoft.com/office/drawing/2014/main" val="452592265"/>
                    </a:ext>
                  </a:extLst>
                </a:gridCol>
                <a:gridCol w="2489143">
                  <a:extLst>
                    <a:ext uri="{9D8B030D-6E8A-4147-A177-3AD203B41FA5}">
                      <a16:colId xmlns:a16="http://schemas.microsoft.com/office/drawing/2014/main" val="2178960590"/>
                    </a:ext>
                  </a:extLst>
                </a:gridCol>
              </a:tblGrid>
              <a:tr h="462255">
                <a:tc gridSpan="2">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 </a:t>
                      </a:r>
                      <a:r>
                        <a:rPr lang="en-GB" sz="1600" b="0" i="0" u="none" strike="noStrike" kern="1200" dirty="0" smtClean="0">
                          <a:solidFill>
                            <a:srgbClr val="000000"/>
                          </a:solidFill>
                          <a:effectLst/>
                          <a:latin typeface="+mn-lt"/>
                          <a:ea typeface="+mn-ea"/>
                          <a:cs typeface="+mn-cs"/>
                        </a:rPr>
                        <a:t>MOEs/MOPs</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83"/>
                    </a:solidFill>
                  </a:tcPr>
                </a:tc>
                <a:tc hMerge="1">
                  <a:txBody>
                    <a:bodyPr/>
                    <a:lstStyle/>
                    <a:p>
                      <a:pPr algn="l" fontAlgn="ctr"/>
                      <a:endParaRPr lang="en-GB" sz="800" b="0" i="0" u="none" strike="noStrike" dirty="0">
                        <a:solidFill>
                          <a:srgbClr val="000000"/>
                        </a:solidFill>
                        <a:effectLst/>
                        <a:latin typeface="Calibri" panose="020F0502020204030204" pitchFamily="34" charset="0"/>
                      </a:endParaRPr>
                    </a:p>
                  </a:txBody>
                  <a:tcPr marL="4352" marR="4352" marT="435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Current</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eVTOL</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Justification</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extLst>
                  <a:ext uri="{0D108BD9-81ED-4DB2-BD59-A6C34878D82A}">
                    <a16:rowId xmlns:a16="http://schemas.microsoft.com/office/drawing/2014/main" val="1702263806"/>
                  </a:ext>
                </a:extLst>
              </a:tr>
              <a:tr h="184332">
                <a:tc rowSpan="3">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deliver </a:t>
                      </a:r>
                      <a:r>
                        <a:rPr lang="en-GB" sz="1600" b="0" i="0" u="none" strike="noStrike" kern="1200" dirty="0" smtClean="0">
                          <a:solidFill>
                            <a:srgbClr val="000000"/>
                          </a:solidFill>
                          <a:effectLst/>
                          <a:latin typeface="+mn-lt"/>
                          <a:ea typeface="+mn-ea"/>
                          <a:cs typeface="+mn-cs"/>
                        </a:rPr>
                        <a:t>mission objective</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Payload</a:t>
                      </a: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ctr" defTabSz="914348" rtl="0" eaLnBrk="1" fontAlgn="ctr" latinLnBrk="0" hangingPunct="1"/>
                      <a:r>
                        <a:rPr lang="en-GB" sz="1600" b="0" i="0" u="none" strike="noStrike" kern="1200" baseline="0" dirty="0" smtClean="0">
                          <a:solidFill>
                            <a:srgbClr val="000000"/>
                          </a:solidFill>
                          <a:effectLst/>
                          <a:latin typeface="+mn-lt"/>
                          <a:ea typeface="+mn-ea"/>
                          <a:cs typeface="+mn-cs"/>
                        </a:rPr>
                        <a:t> UAV </a:t>
                      </a:r>
                      <a:r>
                        <a:rPr lang="en-GB" sz="1600" b="0" i="0" u="none" strike="noStrike" kern="1200" dirty="0" smtClean="0">
                          <a:solidFill>
                            <a:srgbClr val="000000"/>
                          </a:solidFill>
                          <a:effectLst/>
                          <a:latin typeface="+mn-lt"/>
                          <a:ea typeface="+mn-ea"/>
                          <a:cs typeface="+mn-cs"/>
                        </a:rPr>
                        <a:t>multiple </a:t>
                      </a:r>
                      <a:r>
                        <a:rPr lang="en-GB" sz="1600" b="0" i="0" u="none" strike="noStrike" kern="1200" dirty="0" smtClean="0">
                          <a:solidFill>
                            <a:srgbClr val="000000"/>
                          </a:solidFill>
                          <a:effectLst/>
                          <a:latin typeface="+mn-lt"/>
                          <a:ea typeface="+mn-ea"/>
                          <a:cs typeface="+mn-cs"/>
                        </a:rPr>
                        <a:t>trips per day</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2859950"/>
                  </a:ext>
                </a:extLst>
              </a:tr>
              <a:tr h="344913">
                <a:tc vMerge="1">
                  <a:txBody>
                    <a:bodyPr/>
                    <a:lstStyle/>
                    <a:p>
                      <a:endParaRPr lang="en-GB"/>
                    </a:p>
                  </a:txBody>
                  <a:tcPr/>
                </a:tc>
                <a:tc>
                  <a:txBody>
                    <a:bodyPr/>
                    <a:lstStyle/>
                    <a:p>
                      <a:pPr marL="0" algn="ctr" defTabSz="914348" rtl="0" eaLnBrk="1" fontAlgn="ctr" latinLnBrk="0" hangingPunct="1"/>
                      <a:r>
                        <a:rPr lang="en-GB" sz="1400" b="0" i="0" u="none" strike="noStrike" kern="1200" dirty="0" smtClean="0">
                          <a:solidFill>
                            <a:srgbClr val="000000"/>
                          </a:solidFill>
                          <a:effectLst/>
                          <a:latin typeface="+mn-lt"/>
                          <a:ea typeface="+mn-ea"/>
                          <a:cs typeface="+mn-cs"/>
                        </a:rPr>
                        <a:t>Manoeuvrability</a:t>
                      </a:r>
                      <a:endParaRPr lang="en-GB" sz="14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UAV</a:t>
                      </a:r>
                      <a:r>
                        <a:rPr lang="en-GB" sz="1600" b="0" i="0" u="none" strike="noStrike" kern="1200" baseline="0" dirty="0" smtClean="0">
                          <a:solidFill>
                            <a:srgbClr val="000000"/>
                          </a:solidFill>
                          <a:effectLst/>
                          <a:latin typeface="+mn-lt"/>
                          <a:ea typeface="+mn-ea"/>
                          <a:cs typeface="+mn-cs"/>
                        </a:rPr>
                        <a:t> </a:t>
                      </a:r>
                      <a:r>
                        <a:rPr lang="en-GB" sz="1600" b="0" i="0" u="none" strike="noStrike" kern="1200" dirty="0" smtClean="0">
                          <a:solidFill>
                            <a:srgbClr val="000000"/>
                          </a:solidFill>
                          <a:effectLst/>
                          <a:latin typeface="+mn-lt"/>
                          <a:ea typeface="+mn-ea"/>
                          <a:cs typeface="+mn-cs"/>
                        </a:rPr>
                        <a:t>not </a:t>
                      </a:r>
                      <a:r>
                        <a:rPr lang="en-GB" sz="1600" b="0" i="0" u="none" strike="noStrike" kern="1200" dirty="0" smtClean="0">
                          <a:solidFill>
                            <a:srgbClr val="000000"/>
                          </a:solidFill>
                          <a:effectLst/>
                          <a:latin typeface="+mn-lt"/>
                          <a:ea typeface="+mn-ea"/>
                          <a:cs typeface="+mn-cs"/>
                        </a:rPr>
                        <a:t>affected by terrain </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8664471"/>
                  </a:ext>
                </a:extLst>
              </a:tr>
              <a:tr h="184332">
                <a:tc vMerge="1">
                  <a:txBody>
                    <a:bodyPr/>
                    <a:lstStyle/>
                    <a:p>
                      <a:endParaRPr lang="en-GB"/>
                    </a:p>
                  </a:txBody>
                  <a:tcPr/>
                </a:tc>
                <a:tc>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Range</a:t>
                      </a: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Truck range &gt;&gt; </a:t>
                      </a:r>
                      <a:r>
                        <a:rPr lang="en-GB" sz="1600" b="0" i="0" u="none" strike="noStrike" kern="1200" dirty="0" smtClean="0">
                          <a:solidFill>
                            <a:srgbClr val="000000"/>
                          </a:solidFill>
                          <a:effectLst/>
                          <a:latin typeface="+mn-lt"/>
                          <a:ea typeface="+mn-ea"/>
                          <a:cs typeface="+mn-cs"/>
                        </a:rPr>
                        <a:t>UAV</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1612740"/>
                  </a:ext>
                </a:extLst>
              </a:tr>
              <a:tr h="199409">
                <a:tc rowSpan="2">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Time to complete </a:t>
                      </a:r>
                      <a:r>
                        <a:rPr lang="en-GB" sz="1600" b="0" i="0" u="none" strike="noStrike" kern="1200" dirty="0" smtClean="0">
                          <a:solidFill>
                            <a:srgbClr val="000000"/>
                          </a:solidFill>
                          <a:effectLst/>
                          <a:latin typeface="+mn-lt"/>
                          <a:ea typeface="+mn-ea"/>
                          <a:cs typeface="+mn-cs"/>
                        </a:rPr>
                        <a:t>task</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Prep </a:t>
                      </a:r>
                      <a:r>
                        <a:rPr lang="en-GB" sz="1600" b="0" i="0" u="none" strike="noStrike" kern="1200" dirty="0" smtClean="0">
                          <a:solidFill>
                            <a:srgbClr val="000000"/>
                          </a:solidFill>
                          <a:effectLst/>
                          <a:latin typeface="+mn-lt"/>
                          <a:ea typeface="+mn-ea"/>
                          <a:cs typeface="+mn-cs"/>
                        </a:rPr>
                        <a:t>time</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348" rtl="0" eaLnBrk="1" fontAlgn="ctr" latinLnBrk="0" hangingPunct="1">
                        <a:lnSpc>
                          <a:spcPct val="100000"/>
                        </a:lnSpc>
                        <a:spcBef>
                          <a:spcPts val="0"/>
                        </a:spcBef>
                        <a:spcAft>
                          <a:spcPts val="0"/>
                        </a:spcAft>
                        <a:buClrTx/>
                        <a:buSzTx/>
                        <a:buFontTx/>
                        <a:buNone/>
                        <a:tabLst/>
                        <a:defRPr/>
                      </a:pP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009460"/>
                  </a:ext>
                </a:extLst>
              </a:tr>
              <a:tr h="374953">
                <a:tc vMerge="1">
                  <a:txBody>
                    <a:bodyPr/>
                    <a:lstStyle/>
                    <a:p>
                      <a:endParaRPr lang="en-GB"/>
                    </a:p>
                  </a:txBody>
                  <a:tcPr/>
                </a:tc>
                <a:tc>
                  <a:txBody>
                    <a:bodyPr/>
                    <a:lstStyle/>
                    <a:p>
                      <a:pPr marL="0" algn="ctr" defTabSz="914348" rtl="0" eaLnBrk="1" fontAlgn="ctr" latinLnBrk="0" hangingPunct="1"/>
                      <a:r>
                        <a:rPr lang="en-GB" sz="1600" b="0" i="0" u="none" strike="noStrike" kern="1200" dirty="0">
                          <a:solidFill>
                            <a:srgbClr val="000000"/>
                          </a:solidFill>
                          <a:effectLst/>
                          <a:latin typeface="+mn-lt"/>
                          <a:ea typeface="+mn-ea"/>
                          <a:cs typeface="+mn-cs"/>
                        </a:rPr>
                        <a:t>Transit time </a:t>
                      </a: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Speed is terrain dependant for trucks</a:t>
                      </a:r>
                      <a:r>
                        <a:rPr lang="en-GB" sz="1600" b="0" i="0" u="none" strike="noStrike" kern="1200" dirty="0" smtClean="0">
                          <a:solidFill>
                            <a:srgbClr val="000000"/>
                          </a:solidFill>
                          <a:effectLst/>
                          <a:latin typeface="+mn-lt"/>
                          <a:ea typeface="+mn-ea"/>
                          <a:cs typeface="+mn-cs"/>
                        </a:rPr>
                        <a:t>.</a:t>
                      </a:r>
                      <a:endParaRPr lang="en-GB" sz="1600" b="0" i="0" u="none" strike="noStrike" kern="1200" dirty="0" smtClean="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183684"/>
                  </a:ext>
                </a:extLst>
              </a:tr>
              <a:tr h="309210">
                <a:tc rowSpan="3">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Survivability</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Detectability</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Trucks noisier, slower and bigger targets</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4304874"/>
                  </a:ext>
                </a:extLst>
              </a:tr>
              <a:tr h="306089">
                <a:tc vMerge="1">
                  <a:txBody>
                    <a:bodyPr/>
                    <a:lstStyle/>
                    <a:p>
                      <a:endParaRPr lang="en-GB"/>
                    </a:p>
                  </a:txBody>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Susceptibility</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UAV is </a:t>
                      </a:r>
                      <a:r>
                        <a:rPr lang="en-GB" sz="1600" b="0" i="0" u="none" strike="noStrike" kern="1200" dirty="0">
                          <a:solidFill>
                            <a:srgbClr val="000000"/>
                          </a:solidFill>
                          <a:effectLst/>
                          <a:latin typeface="+mn-lt"/>
                          <a:ea typeface="+mn-ea"/>
                          <a:cs typeface="+mn-cs"/>
                        </a:rPr>
                        <a:t>in the air and moves </a:t>
                      </a:r>
                      <a:r>
                        <a:rPr lang="en-GB" sz="1600" b="0" i="0" u="none" strike="noStrike" kern="1200" dirty="0" smtClean="0">
                          <a:solidFill>
                            <a:srgbClr val="000000"/>
                          </a:solidFill>
                          <a:effectLst/>
                          <a:latin typeface="+mn-lt"/>
                          <a:ea typeface="+mn-ea"/>
                          <a:cs typeface="+mn-cs"/>
                        </a:rPr>
                        <a:t>faster, low </a:t>
                      </a:r>
                      <a:r>
                        <a:rPr lang="en-GB" sz="1600" b="0" i="0" u="none" strike="noStrike" kern="1200" dirty="0">
                          <a:solidFill>
                            <a:srgbClr val="000000"/>
                          </a:solidFill>
                          <a:effectLst/>
                          <a:latin typeface="+mn-lt"/>
                          <a:ea typeface="+mn-ea"/>
                          <a:cs typeface="+mn-cs"/>
                        </a:rPr>
                        <a:t>threat in use case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5865148"/>
                  </a:ext>
                </a:extLst>
              </a:tr>
              <a:tr h="184332">
                <a:tc vMerge="1">
                  <a:txBody>
                    <a:bodyPr/>
                    <a:lstStyle/>
                    <a:p>
                      <a:endParaRPr lang="en-GB"/>
                    </a:p>
                  </a:txBody>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vulnerability</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BCBD"/>
                    </a:solidFill>
                  </a:tcPr>
                </a:tc>
                <a:tc>
                  <a:txBody>
                    <a:bodyPr/>
                    <a:lstStyle/>
                    <a:p>
                      <a:endParaRPr lang="en-GB"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348" rtl="0" eaLnBrk="1" fontAlgn="ctr" latinLnBrk="0" hangingPunct="1"/>
                      <a:r>
                        <a:rPr lang="en-GB" sz="1600" b="0" i="0" u="none" strike="noStrike" kern="1200" dirty="0" smtClean="0">
                          <a:solidFill>
                            <a:srgbClr val="000000"/>
                          </a:solidFill>
                          <a:effectLst/>
                          <a:latin typeface="+mn-lt"/>
                          <a:ea typeface="+mn-ea"/>
                          <a:cs typeface="+mn-cs"/>
                        </a:rPr>
                        <a:t>Trucks are </a:t>
                      </a:r>
                      <a:r>
                        <a:rPr lang="en-GB" sz="1600" b="0" i="0" u="none" strike="noStrike" kern="1200" dirty="0" smtClean="0">
                          <a:solidFill>
                            <a:srgbClr val="000000"/>
                          </a:solidFill>
                          <a:effectLst/>
                          <a:latin typeface="+mn-lt"/>
                          <a:ea typeface="+mn-ea"/>
                          <a:cs typeface="+mn-cs"/>
                        </a:rPr>
                        <a:t>armoured</a:t>
                      </a:r>
                      <a:endParaRPr lang="en-GB" sz="1600" b="0" i="0" u="none" strike="noStrike" kern="1200" dirty="0">
                        <a:solidFill>
                          <a:srgbClr val="000000"/>
                        </a:solidFill>
                        <a:effectLst/>
                        <a:latin typeface="+mn-lt"/>
                        <a:ea typeface="+mn-ea"/>
                        <a:cs typeface="+mn-cs"/>
                      </a:endParaRPr>
                    </a:p>
                  </a:txBody>
                  <a:tcPr marL="4352" marR="4352" marT="4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750718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848309047"/>
              </p:ext>
            </p:extLst>
          </p:nvPr>
        </p:nvGraphicFramePr>
        <p:xfrm>
          <a:off x="6095999" y="449273"/>
          <a:ext cx="5843588" cy="1237509"/>
        </p:xfrm>
        <a:graphic>
          <a:graphicData uri="http://schemas.openxmlformats.org/drawingml/2006/table">
            <a:tbl>
              <a:tblPr firstRow="1" firstCol="1" bandRow="1"/>
              <a:tblGrid>
                <a:gridCol w="5843588">
                  <a:extLst>
                    <a:ext uri="{9D8B030D-6E8A-4147-A177-3AD203B41FA5}">
                      <a16:colId xmlns:a16="http://schemas.microsoft.com/office/drawing/2014/main" val="2704360381"/>
                    </a:ext>
                  </a:extLst>
                </a:gridCol>
              </a:tblGrid>
              <a:tr h="165611">
                <a:tc>
                  <a:txBody>
                    <a:bodyPr/>
                    <a:lstStyle/>
                    <a:p>
                      <a:pPr algn="ctr">
                        <a:spcAft>
                          <a:spcPts val="0"/>
                        </a:spcAft>
                      </a:pPr>
                      <a:r>
                        <a:rPr lang="en-GB" sz="1600" b="1" dirty="0" smtClean="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Solution Discussion</a:t>
                      </a:r>
                      <a:r>
                        <a:rPr lang="en-GB" sz="1600" b="1" baseline="0" dirty="0" smtClean="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en-GB" sz="1600" dirty="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9633438"/>
                  </a:ext>
                </a:extLst>
              </a:tr>
              <a:tr h="993669">
                <a:tc>
                  <a:txBody>
                    <a:bodyPr/>
                    <a:lstStyle/>
                    <a:p>
                      <a:pPr marL="0" marR="0" lvl="0" indent="0" algn="just" defTabSz="914348" rtl="0" eaLnBrk="1" fontAlgn="auto" latinLnBrk="0" hangingPunct="1">
                        <a:lnSpc>
                          <a:spcPct val="100000"/>
                        </a:lnSpc>
                        <a:spcBef>
                          <a:spcPts val="0"/>
                        </a:spcBef>
                        <a:spcAft>
                          <a:spcPts val="0"/>
                        </a:spcAft>
                        <a:buClrTx/>
                        <a:buSzTx/>
                        <a:buFontTx/>
                        <a:buNone/>
                        <a:tabLst/>
                        <a:defRP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Threat </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level?</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 </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Opportunistic </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attacks?</a:t>
                      </a:r>
                    </a:p>
                    <a:p>
                      <a:pPr marL="0" marR="0" lvl="0" indent="0" algn="just" defTabSz="914348" rtl="0" eaLnBrk="1" fontAlgn="auto" latinLnBrk="0" hangingPunct="1">
                        <a:lnSpc>
                          <a:spcPct val="100000"/>
                        </a:lnSpc>
                        <a:spcBef>
                          <a:spcPts val="0"/>
                        </a:spcBef>
                        <a:spcAft>
                          <a:spcPts val="0"/>
                        </a:spcAft>
                        <a:buClrTx/>
                        <a:buSzTx/>
                        <a:buFontTx/>
                        <a:buNone/>
                        <a:tabLst/>
                        <a:defRP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Assets,</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 cargo</a:t>
                      </a: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 and people are safe</a:t>
                      </a:r>
                      <a:endPar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endParaRPr>
                    </a:p>
                    <a:p>
                      <a:pPr marL="0" marR="0" lvl="0" indent="0" algn="just" defTabSz="914348" rtl="0" eaLnBrk="1" fontAlgn="auto" latinLnBrk="0" hangingPunct="1">
                        <a:lnSpc>
                          <a:spcPct val="100000"/>
                        </a:lnSpc>
                        <a:spcBef>
                          <a:spcPts val="0"/>
                        </a:spcBef>
                        <a:spcAft>
                          <a:spcPts val="0"/>
                        </a:spcAft>
                        <a:buClrTx/>
                        <a:buSzTx/>
                        <a:buFontTx/>
                        <a:buNone/>
                        <a:tabLst/>
                        <a:defRPr/>
                      </a:pPr>
                      <a:r>
                        <a:rPr lang="en-GB" sz="1600" kern="1200" dirty="0" smtClean="0">
                          <a:solidFill>
                            <a:srgbClr val="3D4146"/>
                          </a:solidFill>
                          <a:effectLst/>
                          <a:latin typeface="+mn-lt"/>
                          <a:ea typeface="Calibri Light" panose="020F0302020204030204" pitchFamily="34" charset="0"/>
                          <a:cs typeface="Times New Roman" panose="02020603050405020304" pitchFamily="18" charset="0"/>
                        </a:rPr>
                        <a:t>Assumed</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 </a:t>
                      </a:r>
                      <a:r>
                        <a:rPr lang="en-GB" sz="1600" kern="1200" baseline="0" dirty="0" smtClean="0">
                          <a:solidFill>
                            <a:srgbClr val="3D4146"/>
                          </a:solidFill>
                          <a:effectLst/>
                          <a:latin typeface="+mn-lt"/>
                          <a:ea typeface="Calibri Light" panose="020F0302020204030204" pitchFamily="34" charset="0"/>
                          <a:cs typeface="Times New Roman" panose="02020603050405020304" pitchFamily="18" charset="0"/>
                        </a:rPr>
                        <a:t>advantages of the eVTOL</a:t>
                      </a:r>
                      <a:endParaRPr lang="en-GB" sz="1600" dirty="0" smtClean="0">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837749"/>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002442041"/>
              </p:ext>
            </p:extLst>
          </p:nvPr>
        </p:nvGraphicFramePr>
        <p:xfrm>
          <a:off x="6096000" y="4981679"/>
          <a:ext cx="5843590" cy="1219200"/>
        </p:xfrm>
        <a:graphic>
          <a:graphicData uri="http://schemas.openxmlformats.org/drawingml/2006/table">
            <a:tbl>
              <a:tblPr firstRow="1" firstCol="1" bandRow="1"/>
              <a:tblGrid>
                <a:gridCol w="5843590">
                  <a:extLst>
                    <a:ext uri="{9D8B030D-6E8A-4147-A177-3AD203B41FA5}">
                      <a16:colId xmlns:a16="http://schemas.microsoft.com/office/drawing/2014/main" val="2704360381"/>
                    </a:ext>
                  </a:extLst>
                </a:gridCol>
              </a:tblGrid>
              <a:tr h="304800">
                <a:tc>
                  <a:txBody>
                    <a:bodyPr/>
                    <a:lstStyle/>
                    <a:p>
                      <a:pPr algn="ctr">
                        <a:spcAft>
                          <a:spcPts val="0"/>
                        </a:spcAft>
                      </a:pPr>
                      <a:r>
                        <a:rPr lang="en-GB" sz="1600" b="1" dirty="0" smtClean="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Recommended Improvements</a:t>
                      </a:r>
                      <a:endParaRPr lang="en-GB" sz="1600" dirty="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9633438"/>
                  </a:ext>
                </a:extLst>
              </a:tr>
              <a:tr h="914400">
                <a:tc>
                  <a:txBody>
                    <a:bodyPr/>
                    <a:lstStyle/>
                    <a:p>
                      <a:pPr algn="ctr">
                        <a:spcAft>
                          <a:spcPts val="0"/>
                        </a:spcAft>
                      </a:pPr>
                      <a:r>
                        <a:rPr lang="en-GB" sz="160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Payload to be increased </a:t>
                      </a:r>
                      <a:endParaRPr lang="en-GB" sz="160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endParaRPr>
                    </a:p>
                    <a:p>
                      <a:pPr algn="ctr">
                        <a:spcAft>
                          <a:spcPts val="0"/>
                        </a:spcAft>
                      </a:pPr>
                      <a:r>
                        <a:rPr lang="en-GB" sz="160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Multiple</a:t>
                      </a:r>
                      <a:r>
                        <a:rPr lang="en-GB" sz="1600" baseline="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 UAVs </a:t>
                      </a:r>
                      <a:r>
                        <a:rPr lang="en-GB" sz="1600" baseline="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complicates air space </a:t>
                      </a:r>
                      <a:r>
                        <a:rPr lang="en-GB" sz="1600" baseline="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management</a:t>
                      </a:r>
                      <a:endParaRPr lang="en-GB" sz="1600" baseline="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endParaRPr>
                    </a:p>
                    <a:p>
                      <a:pPr algn="ctr">
                        <a:spcAft>
                          <a:spcPts val="0"/>
                        </a:spcAft>
                      </a:pPr>
                      <a:r>
                        <a:rPr lang="en-GB" sz="160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Ra</a:t>
                      </a:r>
                      <a:r>
                        <a:rPr lang="en-GB" sz="1600" baseline="0" dirty="0" smtClean="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rPr>
                        <a:t>nge to be improved</a:t>
                      </a:r>
                      <a:endParaRPr lang="en-GB" sz="1600" dirty="0">
                        <a:solidFill>
                          <a:srgbClr val="3D4146"/>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837749"/>
                  </a:ext>
                </a:extLst>
              </a:tr>
            </a:tbl>
          </a:graphicData>
        </a:graphic>
      </p:graphicFrame>
    </p:spTree>
    <p:extLst>
      <p:ext uri="{BB962C8B-B14F-4D97-AF65-F5344CB8AC3E}">
        <p14:creationId xmlns:p14="http://schemas.microsoft.com/office/powerpoint/2010/main" val="4133032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223E76-C5B1-4936-BF5E-90A938792752}"/>
              </a:ext>
            </a:extLst>
          </p:cNvPr>
          <p:cNvSpPr>
            <a:spLocks noGrp="1"/>
          </p:cNvSpPr>
          <p:nvPr>
            <p:ph type="body" sz="quarter" idx="18"/>
          </p:nvPr>
        </p:nvSpPr>
        <p:spPr/>
        <p:txBody>
          <a:bodyPr/>
          <a:lstStyle/>
          <a:p>
            <a:endParaRPr lang="en-GB" dirty="0"/>
          </a:p>
        </p:txBody>
      </p:sp>
      <p:sp>
        <p:nvSpPr>
          <p:cNvPr id="3" name="Slide Number Placeholder 2">
            <a:extLst>
              <a:ext uri="{FF2B5EF4-FFF2-40B4-BE49-F238E27FC236}">
                <a16:creationId xmlns:a16="http://schemas.microsoft.com/office/drawing/2014/main" id="{044D4653-E198-40F6-B687-2792A14B8A10}"/>
              </a:ext>
            </a:extLst>
          </p:cNvPr>
          <p:cNvSpPr>
            <a:spLocks noGrp="1"/>
          </p:cNvSpPr>
          <p:nvPr>
            <p:ph type="sldNum" sz="quarter" idx="10"/>
          </p:nvPr>
        </p:nvSpPr>
        <p:spPr>
          <a:xfrm>
            <a:off x="11576984" y="250629"/>
            <a:ext cx="364217" cy="126000"/>
          </a:xfrm>
        </p:spPr>
        <p:txBody>
          <a:bodyPr/>
          <a:lstStyle/>
          <a:p>
            <a:fld id="{9091399C-B5EF-49C7-B81A-539AE2F27BD0}" type="slidenum">
              <a:rPr lang="en-GB" smtClean="0"/>
              <a:pPr/>
              <a:t>9</a:t>
            </a:fld>
            <a:endParaRPr lang="en-GB" dirty="0"/>
          </a:p>
        </p:txBody>
      </p:sp>
      <p:sp>
        <p:nvSpPr>
          <p:cNvPr id="4" name="Title 3">
            <a:extLst>
              <a:ext uri="{FF2B5EF4-FFF2-40B4-BE49-F238E27FC236}">
                <a16:creationId xmlns:a16="http://schemas.microsoft.com/office/drawing/2014/main" id="{60D968DE-A69F-4679-BDCC-9BE38E2BBA80}"/>
              </a:ext>
            </a:extLst>
          </p:cNvPr>
          <p:cNvSpPr>
            <a:spLocks noGrp="1"/>
          </p:cNvSpPr>
          <p:nvPr>
            <p:ph type="title"/>
          </p:nvPr>
        </p:nvSpPr>
        <p:spPr/>
        <p:txBody>
          <a:bodyPr/>
          <a:lstStyle/>
          <a:p>
            <a:r>
              <a:rPr lang="en-GB" dirty="0" smtClean="0"/>
              <a:t>Lessons Learnt</a:t>
            </a:r>
            <a:endParaRPr lang="en-GB" dirty="0"/>
          </a:p>
        </p:txBody>
      </p:sp>
      <p:sp>
        <p:nvSpPr>
          <p:cNvPr id="10" name="Rectangle 9"/>
          <p:cNvSpPr/>
          <p:nvPr/>
        </p:nvSpPr>
        <p:spPr>
          <a:xfrm>
            <a:off x="2722408" y="2514427"/>
            <a:ext cx="2261506" cy="3052284"/>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dirty="0" smtClean="0"/>
              <a:t>Make sure your customer knows what they want</a:t>
            </a:r>
            <a:endParaRPr lang="en-GB" sz="3200" dirty="0"/>
          </a:p>
        </p:txBody>
      </p:sp>
    </p:spTree>
    <p:extLst>
      <p:ext uri="{BB962C8B-B14F-4D97-AF65-F5344CB8AC3E}">
        <p14:creationId xmlns:p14="http://schemas.microsoft.com/office/powerpoint/2010/main" val="18409578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AXCOLS" val="9"/>
  <p:tag name="MAXROWS" val="9"/>
  <p:tag name="MAXGUTTERROW" val="2"/>
  <p:tag name="MAXGUTTERCOL" val="2 cm"/>
  <p:tag name="GUIDEMETRICUNIT" val="cm"/>
  <p:tag name="MASTERLEFTMARGIN" val="59.8172"/>
  <p:tag name="MASTERTOPMARGIN" val="127.5"/>
  <p:tag name="MASTERBOTTOMMARGIN" val="59.5276"/>
  <p:tag name="MASTERRIGHTMARGIN" val="19.748"/>
  <p:tag name="CUSTMASTERLEFTMARGIN" val="59.8172"/>
  <p:tag name="CUSTMASTERTOPMARGIN" val="127.5"/>
  <p:tag name="CUSTMASTERBOTTOMMARGIN" val="59.5276"/>
  <p:tag name="CUSTMASTERRIGHTMARGIN" val="19.748"/>
  <p:tag name="GUIDESAPPLIEDTO" val="2"/>
  <p:tag name="TITLETOPMARGIN" val="34.6502"/>
  <p:tag name="TITLEBOTTOMMARGIN" val="99.428"/>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11.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20.6929"/>
  <p:tag name="MASTERBOTTOMMARGIN" val="59.5276"/>
  <p:tag name="CUSTMASTERTOPMARGIN" val="113.3858"/>
  <p:tag name="CUSTMASTERLEFTMARGIN" val="56.6929"/>
  <p:tag name="CUSTMASTERRIGHTMARGIN" val="19.8425"/>
  <p:tag name="CUSTMASTERBOTTOMMARGIN" val="59.5276"/>
  <p:tag name="GUIDECOLS" val="1"/>
  <p:tag name="GUIDEROWS" val="1"/>
  <p:tag name="GUTTERCOL" val="1.4 cm"/>
  <p:tag name="GUTTERROW" val="0.7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1"/>
  <p:tag name="GUTTERCOL" val="1.4 cm"/>
  <p:tag name="GUTTERROW" val=".7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3"/>
  <p:tag name="GUIDEROWS" val="1"/>
  <p:tag name="GUTTERCOL" val="0.7 cm"/>
  <p:tag name="GUTTERROW" val="0.7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1"/>
  <p:tag name="GUTTERCOL" val="1.4 cm"/>
  <p:tag name="GUTTERROW" val=".7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2"/>
  <p:tag name="GUTTERCOL" val="1.4 cm"/>
  <p:tag name="GUTTERROW" val="0.7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3"/>
  <p:tag name="GUIDEROWS" val="1"/>
  <p:tag name="GUTTERCOL" val="0.7 cm"/>
  <p:tag name="GUTTERROW" val="0.3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5"/>
  <p:tag name="GUIDEROWS" val="1"/>
  <p:tag name="GUTTERCOL" val="0.7 cm"/>
  <p:tag name="GUTTERROW" val="0.3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2"/>
  <p:tag name="GUTTERCOL" val="1.4 cm"/>
  <p:tag name="GUTTERROW" val="0.7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1"/>
  <p:tag name="GUIDEROWS" val="1"/>
  <p:tag name="GUTTERCOL" val="1.4 cm"/>
  <p:tag name="GUTTERROW" val="0.7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1"/>
  <p:tag name="GUTTERCOL" val="1.4 cm"/>
  <p:tag name="GUTTERROW" val="0.7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3"/>
  <p:tag name="GUIDEROWS" val="1"/>
  <p:tag name="GUTTERCOL" val="0.7 cm"/>
  <p:tag name="GUTTERROW" val="0.7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1"/>
  <p:tag name="GUTTERCOL" val="1.4 cm"/>
  <p:tag name="GUTTERROW" val="0.7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2"/>
  <p:tag name="GUTTERCOL" val="1.4 cm"/>
  <p:tag name="GUTTERROW" val="0.7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3"/>
  <p:tag name="GUIDEROWS" val="1"/>
  <p:tag name="GUTTERCOL" val="0.7 cm"/>
  <p:tag name="GUTTERROW" val=".3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5"/>
  <p:tag name="GUIDEROWS" val="1"/>
  <p:tag name="GUTTERCOL" val="0.7 cm"/>
  <p:tag name="GUTTERROW" val=".3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1"/>
  <p:tag name="GUIDEROWS" val="1"/>
  <p:tag name="GUTTERCOL" val="1.4 cm"/>
  <p:tag name="GUTTERROW" val="0.7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2"/>
  <p:tag name="GUTTERCOL" val="1.4 cm"/>
  <p:tag name="GUTTERROW" val="0.7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9.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0.xml><?xml version="1.0" encoding="utf-8"?>
<p:tagLst xmlns:a="http://schemas.openxmlformats.org/drawingml/2006/main" xmlns:r="http://schemas.openxmlformats.org/officeDocument/2006/relationships" xmlns:p="http://schemas.openxmlformats.org/presentationml/2006/main">
  <p:tag name="CUSTMASTERTOPMARGIN" val="113.3858"/>
  <p:tag name="CUSTMASTERLEFTMARGIN" val="56.6929"/>
  <p:tag name="CUSTMASTERRIGHTMARGIN" val="42.5197"/>
  <p:tag name="CUSTMASTERBOTTOMMARGIN" val="59.5276"/>
  <p:tag name="GUIDECOLS" val="1"/>
  <p:tag name="GUIDEROWS" val="1"/>
  <p:tag name="GUTTERCOL" val="1.7 cm"/>
  <p:tag name="GUTTERROW" val="0.7 cm"/>
  <p:tag name="GUIDESAPPLIEDTO" val="2"/>
  <p:tag name="MASTERLEFTMARGIN" val="59.8173"/>
  <p:tag name="MASTERRIGHTMARGIN" val="59.6724"/>
  <p:tag name="MASTERTOPMARGIN" val="113.3858"/>
  <p:tag name="MASTERBOTTOMMARGIN" val="59.5276"/>
</p:tagLst>
</file>

<file path=ppt/tags/tag3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3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3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3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3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3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4.xml><?xml version="1.0" encoding="utf-8"?>
<p:tagLst xmlns:a="http://schemas.openxmlformats.org/drawingml/2006/main" xmlns:r="http://schemas.openxmlformats.org/officeDocument/2006/relationships" xmlns:p="http://schemas.openxmlformats.org/presentationml/2006/main">
  <p:tag name="CUSTMASTERTOPMARGIN" val="113.3858"/>
  <p:tag name="CUSTMASTERLEFTMARGIN" val="56.6929"/>
  <p:tag name="CUSTMASTERRIGHTMARGIN" val="42.5197"/>
  <p:tag name="CUSTMASTERBOTTOMMARGIN" val="59.5276"/>
  <p:tag name="GUIDECOLS" val="1"/>
  <p:tag name="GUIDEROWS" val="1"/>
  <p:tag name="GUTTERCOL" val="1.7 cm"/>
  <p:tag name="GUTTERROW" val="0.7 cm"/>
  <p:tag name="GUIDESAPPLIEDTO" val="2"/>
  <p:tag name="MASTERLEFTMARGIN" val="59.8173"/>
  <p:tag name="MASTERRIGHTMARGIN" val="59.6724"/>
  <p:tag name="MASTERTOPMARGIN" val="113.3858"/>
  <p:tag name="MASTERBOTTOMMARGIN" val="59.5276"/>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4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4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47.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20.6929"/>
  <p:tag name="MASTERBOTTOMMARGIN" val="59.5276"/>
  <p:tag name="CUSTMASTERTOPMARGIN" val="113.3858"/>
  <p:tag name="CUSTMASTERLEFTMARGIN" val="56.6929"/>
  <p:tag name="CUSTMASTERRIGHTMARGIN" val="19.8425"/>
  <p:tag name="CUSTMASTERBOTTOMMARGIN" val="59.5276"/>
  <p:tag name="GUIDECOLS" val="1"/>
  <p:tag name="GUIDEROWS" val="1"/>
  <p:tag name="GUTTERCOL" val="1.4 cm"/>
  <p:tag name="GUTTERROW" val="0.7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1"/>
  <p:tag name="GUTTERCOL" val="1.4 cm"/>
  <p:tag name="GUTTERROW" val=".7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3"/>
  <p:tag name="GUIDEROWS" val="1"/>
  <p:tag name="GUTTERCOL" val="0.7 cm"/>
  <p:tag name="GUTTERROW" val="0.7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50.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1"/>
  <p:tag name="GUTTERCOL" val="1.4 cm"/>
  <p:tag name="GUTTERROW" val=".7 cm"/>
  <p:tag name="GUIDESAPPLIEDTO" val="2"/>
</p:tagLst>
</file>

<file path=ppt/tags/tag51.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2"/>
  <p:tag name="GUTTERCOL" val="1.4 cm"/>
  <p:tag name="GUTTERROW" val="0.7 cm"/>
  <p:tag name="GUIDESAPPLIEDTO" val="2"/>
</p:tagLst>
</file>

<file path=ppt/tags/tag52.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3"/>
  <p:tag name="GUIDEROWS" val="1"/>
  <p:tag name="GUTTERCOL" val="0.7 cm"/>
  <p:tag name="GUTTERROW" val="0.3 cm"/>
  <p:tag name="GUIDESAPPLIEDTO" val="2"/>
</p:tagLst>
</file>

<file path=ppt/tags/tag53.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5"/>
  <p:tag name="GUIDEROWS" val="1"/>
  <p:tag name="GUTTERCOL" val="0.7 cm"/>
  <p:tag name="GUTTERROW" val="0.3 cm"/>
  <p:tag name="GUIDESAPPLIEDTO" val="2"/>
</p:tagLst>
</file>

<file path=ppt/tags/tag54.xml><?xml version="1.0" encoding="utf-8"?>
<p:tagLst xmlns:a="http://schemas.openxmlformats.org/drawingml/2006/main" xmlns:r="http://schemas.openxmlformats.org/officeDocument/2006/relationships" xmlns:p="http://schemas.openxmlformats.org/presentationml/2006/main">
  <p:tag name="MASTERTOPMARGIN" val="170.0787"/>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2"/>
  <p:tag name="GUTTERCOL" val="1.4 cm"/>
  <p:tag name="GUTTERROW" val="0.7 cm"/>
  <p:tag name="GUIDESAPPLIEDTO" val="2"/>
</p:tagLst>
</file>

<file path=ppt/tags/tag55.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1"/>
  <p:tag name="GUIDEROWS" val="1"/>
  <p:tag name="GUTTERCOL" val="1.4 cm"/>
  <p:tag name="GUTTERROW" val="0.7 cm"/>
  <p:tag name="GUIDESAPPLIEDTO" val="2"/>
</p:tagLst>
</file>

<file path=ppt/tags/tag56.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1"/>
  <p:tag name="GUTTERCOL" val="1.4 cm"/>
  <p:tag name="GUTTERROW" val="0.7 cm"/>
  <p:tag name="GUIDESAPPLIEDTO" val="2"/>
</p:tagLst>
</file>

<file path=ppt/tags/tag57.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3"/>
  <p:tag name="GUIDEROWS" val="1"/>
  <p:tag name="GUTTERCOL" val="0.7 cm"/>
  <p:tag name="GUTTERROW" val="0.7 cm"/>
  <p:tag name="GUIDESAPPLIEDTO" val="2"/>
</p:tagLst>
</file>

<file path=ppt/tags/tag58.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1"/>
  <p:tag name="GUTTERCOL" val="1.4 cm"/>
  <p:tag name="GUTTERROW" val="0.7 cm"/>
  <p:tag name="GUIDESAPPLIEDTO" val="2"/>
</p:tagLst>
</file>

<file path=ppt/tags/tag59.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2"/>
  <p:tag name="GUTTERCOL" val="1.4 cm"/>
  <p:tag name="GUTTERROW" val="0.7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60.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3"/>
  <p:tag name="GUIDEROWS" val="1"/>
  <p:tag name="GUTTERCOL" val="0.7 cm"/>
  <p:tag name="GUTTERROW" val=".3 cm"/>
  <p:tag name="GUIDESAPPLIEDTO" val="2"/>
</p:tagLst>
</file>

<file path=ppt/tags/tag61.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5"/>
  <p:tag name="GUIDEROWS" val="1"/>
  <p:tag name="GUTTERCOL" val="0.7 cm"/>
  <p:tag name="GUTTERROW" val=".3 cm"/>
  <p:tag name="GUIDESAPPLIEDTO" val="2"/>
</p:tagLst>
</file>

<file path=ppt/tags/tag62.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1"/>
  <p:tag name="GUIDEROWS" val="1"/>
  <p:tag name="GUTTERCOL" val="1.4 cm"/>
  <p:tag name="GUTTERROW" val="0.7 cm"/>
  <p:tag name="GUIDESAPPLIEDTO" val="2"/>
</p:tagLst>
</file>

<file path=ppt/tags/tag63.xml><?xml version="1.0" encoding="utf-8"?>
<p:tagLst xmlns:a="http://schemas.openxmlformats.org/drawingml/2006/main" xmlns:r="http://schemas.openxmlformats.org/officeDocument/2006/relationships" xmlns:p="http://schemas.openxmlformats.org/presentationml/2006/main">
  <p:tag name="MASTERTOPMARGIN" val="127.5591"/>
  <p:tag name="MASTERLEFTMARGIN" val="59.5276"/>
  <p:tag name="MASTERRIGHTMARGIN" val="19.8425"/>
  <p:tag name="MASTERBOTTOMMARGIN" val="59.5276"/>
  <p:tag name="CUSTMASTERTOPMARGIN" val="113.3858"/>
  <p:tag name="CUSTMASTERLEFTMARGIN" val="56.6929"/>
  <p:tag name="CUSTMASTERRIGHTMARGIN" val="19.8425"/>
  <p:tag name="CUSTMASTERBOTTOMMARGIN" val="59.5276"/>
  <p:tag name="GUIDECOLS" val="2"/>
  <p:tag name="GUIDEROWS" val="2"/>
  <p:tag name="GUTTERCOL" val="1.4 cm"/>
  <p:tag name="GUTTERROW" val="0.7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5 cm"/>
  <p:tag name="GUTTERROW" val="0.5 cm"/>
  <p:tag name="GUIDESAPPLIEDTO" val="2"/>
  <p:tag name="MASTERLEFTMARGIN" val="36.36"/>
  <p:tag name="MASTERRIGHTMARGIN" val="36.36"/>
  <p:tag name="MASTERTOPMARGIN" val="122"/>
  <p:tag name="MASTERBOTTOMMARGIN" val="122"/>
</p:tagLst>
</file>

<file path=ppt/theme/theme1.xml><?xml version="1.0" encoding="utf-8"?>
<a:theme xmlns:a="http://schemas.openxmlformats.org/drawingml/2006/main" name="BAE Systems">
  <a:themeElements>
    <a:clrScheme name="BAE Systems">
      <a:dk1>
        <a:srgbClr val="2D3033"/>
      </a:dk1>
      <a:lt1>
        <a:srgbClr val="FFFFFF"/>
      </a:lt1>
      <a:dk2>
        <a:srgbClr val="FC4C02"/>
      </a:dk2>
      <a:lt2>
        <a:srgbClr val="E9E4E1"/>
      </a:lt2>
      <a:accent1>
        <a:srgbClr val="6C6460"/>
      </a:accent1>
      <a:accent2>
        <a:srgbClr val="DCA366"/>
      </a:accent2>
      <a:accent3>
        <a:srgbClr val="007383"/>
      </a:accent3>
      <a:accent4>
        <a:srgbClr val="00405E"/>
      </a:accent4>
      <a:accent5>
        <a:srgbClr val="4D394F"/>
      </a:accent5>
      <a:accent6>
        <a:srgbClr val="F0B323"/>
      </a:accent6>
      <a:hlink>
        <a:srgbClr val="3D4146"/>
      </a:hlink>
      <a:folHlink>
        <a:srgbClr val="3D4146"/>
      </a:folHlink>
    </a:clrScheme>
    <a:fontScheme name="_BAE Systems 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PPT template 16x9 2021v1" id="{E5C843BD-415A-4DE8-AD52-1E922376A7A1}" vid="{59A1FCF1-3BEB-4607-AC50-86BC0CDCB581}"/>
    </a:ext>
  </a:extLst>
</a:theme>
</file>

<file path=ppt/theme/theme2.xml><?xml version="1.0" encoding="utf-8"?>
<a:theme xmlns:a="http://schemas.openxmlformats.org/drawingml/2006/main" name="1_BAE Systems">
  <a:themeElements>
    <a:clrScheme name="BAE Systems">
      <a:dk1>
        <a:srgbClr val="2D3033"/>
      </a:dk1>
      <a:lt1>
        <a:srgbClr val="FFFFFF"/>
      </a:lt1>
      <a:dk2>
        <a:srgbClr val="FC4C02"/>
      </a:dk2>
      <a:lt2>
        <a:srgbClr val="E9E4E1"/>
      </a:lt2>
      <a:accent1>
        <a:srgbClr val="6C6460"/>
      </a:accent1>
      <a:accent2>
        <a:srgbClr val="DCA366"/>
      </a:accent2>
      <a:accent3>
        <a:srgbClr val="007383"/>
      </a:accent3>
      <a:accent4>
        <a:srgbClr val="00405E"/>
      </a:accent4>
      <a:accent5>
        <a:srgbClr val="4D394F"/>
      </a:accent5>
      <a:accent6>
        <a:srgbClr val="F0B323"/>
      </a:accent6>
      <a:hlink>
        <a:srgbClr val="3D4146"/>
      </a:hlink>
      <a:folHlink>
        <a:srgbClr val="3D4146"/>
      </a:folHlink>
    </a:clrScheme>
    <a:fontScheme name="_BAE Systems 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BAE Systems Presentation (16x9).potx" id="{D87FEDE8-52DD-4215-9C3C-D67DAC7F4B0B}" vid="{B4FC0B9F-C99A-4801-9165-64BF08B5F8C7}"/>
    </a:ext>
  </a:extLst>
</a:theme>
</file>

<file path=ppt/theme/theme3.xml><?xml version="1.0" encoding="utf-8"?>
<a:theme xmlns:a="http://schemas.openxmlformats.org/drawingml/2006/main" name="Office Theme">
  <a:themeElements>
    <a:clrScheme name="_BAE Systems">
      <a:dk1>
        <a:srgbClr val="404146"/>
      </a:dk1>
      <a:lt1>
        <a:srgbClr val="FFFFFF"/>
      </a:lt1>
      <a:dk2>
        <a:srgbClr val="404146"/>
      </a:dk2>
      <a:lt2>
        <a:srgbClr val="FFFFFF"/>
      </a:lt2>
      <a:accent1>
        <a:srgbClr val="D0D3D4"/>
      </a:accent1>
      <a:accent2>
        <a:srgbClr val="FC4C02"/>
      </a:accent2>
      <a:accent3>
        <a:srgbClr val="F0B323"/>
      </a:accent3>
      <a:accent4>
        <a:srgbClr val="615E9B"/>
      </a:accent4>
      <a:accent5>
        <a:srgbClr val="D9C0A9"/>
      </a:accent5>
      <a:accent6>
        <a:srgbClr val="01426A"/>
      </a:accent6>
      <a:hlink>
        <a:srgbClr val="6464FF"/>
      </a:hlink>
      <a:folHlink>
        <a:srgbClr val="C850C8"/>
      </a:folHlink>
    </a:clrScheme>
    <a:fontScheme name="BA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_BAE Systems">
      <a:dk1>
        <a:srgbClr val="404146"/>
      </a:dk1>
      <a:lt1>
        <a:srgbClr val="FFFFFF"/>
      </a:lt1>
      <a:dk2>
        <a:srgbClr val="404146"/>
      </a:dk2>
      <a:lt2>
        <a:srgbClr val="FFFFFF"/>
      </a:lt2>
      <a:accent1>
        <a:srgbClr val="D0D3D4"/>
      </a:accent1>
      <a:accent2>
        <a:srgbClr val="FC4C02"/>
      </a:accent2>
      <a:accent3>
        <a:srgbClr val="F0B323"/>
      </a:accent3>
      <a:accent4>
        <a:srgbClr val="615E9B"/>
      </a:accent4>
      <a:accent5>
        <a:srgbClr val="D9C0A9"/>
      </a:accent5>
      <a:accent6>
        <a:srgbClr val="01426A"/>
      </a:accent6>
      <a:hlink>
        <a:srgbClr val="6464FF"/>
      </a:hlink>
      <a:folHlink>
        <a:srgbClr val="C850C8"/>
      </a:folHlink>
    </a:clrScheme>
    <a:fontScheme name="_BAE System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FD830101578E48AB83FC3C63FF1C79" ma:contentTypeVersion="19" ma:contentTypeDescription="Create a new document." ma:contentTypeScope="" ma:versionID="334a0b33cdb16be051394098a22f45c1">
  <xsd:schema xmlns:xsd="http://www.w3.org/2001/XMLSchema" xmlns:xs="http://www.w3.org/2001/XMLSchema" xmlns:p="http://schemas.microsoft.com/office/2006/metadata/properties" xmlns:ns2="532c7276-519e-4dfd-877f-a0b6e71f99d4" xmlns:ns3="4583d217-e6e7-4bd8-b25a-c1564e3c1da3" targetNamespace="http://schemas.microsoft.com/office/2006/metadata/properties" ma:root="true" ma:fieldsID="e29b1cdacb195f903eea44524ea65cef" ns2:_="" ns3:_="">
    <xsd:import namespace="532c7276-519e-4dfd-877f-a0b6e71f99d4"/>
    <xsd:import namespace="4583d217-e6e7-4bd8-b25a-c1564e3c1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c7276-519e-4dfd-877f-a0b6e71f9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83d217-e6e7-4bd8-b25a-c1564e3c1d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da2942-1f22-429b-ab72-b8decbdd8506}" ma:internalName="TaxCatchAll" ma:showField="CatchAllData" ma:web="4583d217-e6e7-4bd8-b25a-c1564e3c1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583d217-e6e7-4bd8-b25a-c1564e3c1da3">
      <Value>227</Value>
      <Value>2</Value>
      <Value>1</Value>
    </TaxCatchAll>
    <lcf76f155ced4ddcb4097134ff3c332f xmlns="532c7276-519e-4dfd-877f-a0b6e71f99d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59682A9-D591-4847-A836-F60A3F1E4B4F}"/>
</file>

<file path=customXml/itemProps2.xml><?xml version="1.0" encoding="utf-8"?>
<ds:datastoreItem xmlns:ds="http://schemas.openxmlformats.org/officeDocument/2006/customXml" ds:itemID="{0AF17AC5-25B0-46C4-89DE-9B04F78732C9}">
  <ds:schemaRefs>
    <ds:schemaRef ds:uri="http://schemas.microsoft.com/sharepoint/v4"/>
    <ds:schemaRef ds:uri="http://purl.org/dc/terms/"/>
    <ds:schemaRef ds:uri="http://schemas.openxmlformats.org/package/2006/metadata/core-properties"/>
    <ds:schemaRef ds:uri="http://schemas.microsoft.com/office/2006/documentManagement/types"/>
    <ds:schemaRef ds:uri="a6b5b96a-e8a4-4688-8f4b-037fed4a14fa"/>
    <ds:schemaRef ds:uri="http://schemas.microsoft.com/office/infopath/2007/PartnerControls"/>
    <ds:schemaRef ds:uri="06772d88-bd9f-4d07-8799-d9a2848b5f8e"/>
    <ds:schemaRef ds:uri="http://purl.org/dc/elements/1.1/"/>
    <ds:schemaRef ds:uri="http://schemas.microsoft.com/office/2006/metadata/properties"/>
    <ds:schemaRef ds:uri="2d80d4d9-8088-4f6b-8f4a-59af23245685"/>
    <ds:schemaRef ds:uri="243c8a55-98cb-4f54-8678-5ac13de98bfe"/>
    <ds:schemaRef ds:uri="http://www.w3.org/XML/1998/namespace"/>
    <ds:schemaRef ds:uri="http://purl.org/dc/dcmitype/"/>
  </ds:schemaRefs>
</ds:datastoreItem>
</file>

<file path=customXml/itemProps3.xml><?xml version="1.0" encoding="utf-8"?>
<ds:datastoreItem xmlns:ds="http://schemas.openxmlformats.org/officeDocument/2006/customXml" ds:itemID="{C450BC80-2594-470F-A63C-BE57C3CDD546}">
  <ds:schemaRefs>
    <ds:schemaRef ds:uri="http://schemas.microsoft.com/sharepoint/v3/contenttype/forms"/>
  </ds:schemaRefs>
</ds:datastoreItem>
</file>

<file path=customXml/itemProps4.xml><?xml version="1.0" encoding="utf-8"?>
<ds:datastoreItem xmlns:ds="http://schemas.openxmlformats.org/officeDocument/2006/customXml" ds:itemID="{3E39EC66-6D70-43F5-9D1F-1A6276DB93D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PPT template 16x9 2021v1</Template>
  <TotalTime>3864</TotalTime>
  <Words>2279</Words>
  <Application>Microsoft Office PowerPoint</Application>
  <PresentationFormat>Widescreen</PresentationFormat>
  <Paragraphs>394</Paragraphs>
  <Slides>19</Slides>
  <Notes>19</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Tahoma</vt:lpstr>
      <vt:lpstr>Tahoma</vt:lpstr>
      <vt:lpstr>Times New Roman</vt:lpstr>
      <vt:lpstr>BAE Systems</vt:lpstr>
      <vt:lpstr>1_BAE Systems</vt:lpstr>
      <vt:lpstr>Electric UAVs: Lessons from collaborative multi-supplier utility studies </vt:lpstr>
      <vt:lpstr>What we’ll cover today</vt:lpstr>
      <vt:lpstr>Our work helped</vt:lpstr>
      <vt:lpstr>Potential use cases</vt:lpstr>
      <vt:lpstr>The process </vt:lpstr>
      <vt:lpstr>The multi-disciplinary ‘team’</vt:lpstr>
      <vt:lpstr>Vignette B – Logistics at Land In Theatre logistics</vt:lpstr>
      <vt:lpstr>Vignette B – Logistics at Land In Theatre logistics</vt:lpstr>
      <vt:lpstr>Lessons Learnt</vt:lpstr>
      <vt:lpstr>Vignette B – Logistics at Land In Theatre logistics</vt:lpstr>
      <vt:lpstr>Lessons Learnt</vt:lpstr>
      <vt:lpstr>Overview Vignette B – Logistics at Land</vt:lpstr>
      <vt:lpstr>Overview: Vignette B – Logistics at Land</vt:lpstr>
      <vt:lpstr>Lessons Learnt</vt:lpstr>
      <vt:lpstr>Not considering the limitations/restrictions on the end user</vt:lpstr>
      <vt:lpstr>Vignette I –Emergency Services at Land High rise fire control</vt:lpstr>
      <vt:lpstr>PowerPoint Presentation</vt:lpstr>
      <vt:lpstr>Lessons Learnt</vt:lpstr>
      <vt:lpstr>Any questions?</vt:lpstr>
    </vt:vector>
  </TitlesOfParts>
  <Manager/>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 support for Air Electric Products</dc:title>
  <dc:creator>Chung, Clarice (UK)</dc:creator>
  <dc:description/>
  <cp:lastModifiedBy>Chung, Clarice (UK)</cp:lastModifiedBy>
  <cp:revision>63</cp:revision>
  <dcterms:created xsi:type="dcterms:W3CDTF">2023-03-03T13:28:16Z</dcterms:created>
  <dcterms:modified xsi:type="dcterms:W3CDTF">2023-07-14T09:46:30Z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f9403072-cd32-4c33-aafe-cec30a7ddbf2</vt:lpwstr>
  </property>
  <property fmtid="{D5CDD505-2E9C-101B-9397-08002B2CF9AE}" pid="3" name="Originator">
    <vt:lpwstr>BAE Systems</vt:lpwstr>
  </property>
  <property fmtid="{D5CDD505-2E9C-101B-9397-08002B2CF9AE}" pid="4" name="urnbailsCompMarkingP1">
    <vt:lpwstr>NO COMPANY MARKING</vt:lpwstr>
  </property>
  <property fmtid="{D5CDD505-2E9C-101B-9397-08002B2CF9AE}" pid="5" name="urnbailsNATSECMarkingP1">
    <vt:lpwstr>NOT APPLICABLE</vt:lpwstr>
  </property>
  <property fmtid="{D5CDD505-2E9C-101B-9397-08002B2CF9AE}" pid="6" name="urnbailsExportControlMarkingP1">
    <vt:lpwstr>NO</vt:lpwstr>
  </property>
  <property fmtid="{D5CDD505-2E9C-101B-9397-08002B2CF9AE}" pid="7" name="urnbailsExportControlMarkingP2">
    <vt:lpwstr>NOT EXPORT CONTROLLED - UK / US / OTHER LOCAL</vt:lpwstr>
  </property>
  <property fmtid="{D5CDD505-2E9C-101B-9397-08002B2CF9AE}" pid="8" name="BaesClassificationComments">
    <vt:lpwstr/>
  </property>
  <property fmtid="{D5CDD505-2E9C-101B-9397-08002B2CF9AE}" pid="9" name="ContentTypeId">
    <vt:lpwstr>0x010100FCFD830101578E48AB83FC3C63FF1C79</vt:lpwstr>
  </property>
  <property fmtid="{D5CDD505-2E9C-101B-9397-08002B2CF9AE}" pid="10" name="_dlc_DocIdItemGuid">
    <vt:lpwstr>6f03378a-c3f4-4984-998b-8de01efaabcf</vt:lpwstr>
  </property>
  <property fmtid="{D5CDD505-2E9C-101B-9397-08002B2CF9AE}" pid="11" name="Library Structure">
    <vt:lpwstr>227;#Presentation|3df98b0c-f609-4812-8d3a-be2dfa8e88ae</vt:lpwstr>
  </property>
  <property fmtid="{D5CDD505-2E9C-101B-9397-08002B2CF9AE}" pid="12" name="Accounts Area">
    <vt:lpwstr>2;#BAES Air|d1d01407-b11f-43e3-9f43-448fa54b1ef6</vt:lpwstr>
  </property>
  <property fmtid="{D5CDD505-2E9C-101B-9397-08002B2CF9AE}" pid="13" name="BusinessGroupRefiners">
    <vt:lpwstr>1;#SHP2|0585b5fc-e969-45ec-af06-451699753f5e</vt:lpwstr>
  </property>
</Properties>
</file>