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9.xml" ContentType="application/vnd.openxmlformats-officedocument.presentationml.tags+xml"/>
  <Override PartName="/ppt/tags/tag10.xml" ContentType="application/vnd.openxmlformats-officedocument.presentationml.tags+xml"/>
  <Override PartName="/ppt/tags/tag3.xml" ContentType="application/vnd.openxmlformats-officedocument.presentationml.tags+xml"/>
  <Override PartName="/ppt/tags/tag27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26.xml" ContentType="application/vnd.openxmlformats-officedocument.presentationml.tag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1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8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2" r:id="rId3"/>
    <p:sldId id="283" r:id="rId4"/>
    <p:sldId id="284" r:id="rId5"/>
    <p:sldId id="287" r:id="rId6"/>
    <p:sldId id="290" r:id="rId7"/>
    <p:sldId id="288" r:id="rId8"/>
    <p:sldId id="291" r:id="rId9"/>
    <p:sldId id="289" r:id="rId10"/>
    <p:sldId id="286" r:id="rId11"/>
    <p:sldId id="292" r:id="rId12"/>
  </p:sldIdLst>
  <p:sldSz cx="12192000" cy="6858000"/>
  <p:notesSz cx="6797675" cy="987425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Headers" id="{C12E54D7-A222-48A4-AC7A-352A839B69E4}">
          <p14:sldIdLst>
            <p14:sldId id="256"/>
            <p14:sldId id="282"/>
            <p14:sldId id="283"/>
            <p14:sldId id="284"/>
            <p14:sldId id="287"/>
            <p14:sldId id="290"/>
            <p14:sldId id="288"/>
            <p14:sldId id="291"/>
            <p14:sldId id="289"/>
            <p14:sldId id="286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394F"/>
    <a:srgbClr val="DA0C2C"/>
    <a:srgbClr val="D55E00"/>
    <a:srgbClr val="877E79"/>
    <a:srgbClr val="8B827D"/>
    <a:srgbClr val="716965"/>
    <a:srgbClr val="E40521"/>
    <a:srgbClr val="F18700"/>
    <a:srgbClr val="00405E"/>
    <a:srgbClr val="007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55" autoAdjust="0"/>
    <p:restoredTop sz="96357" autoAdjust="0"/>
  </p:normalViewPr>
  <p:slideViewPr>
    <p:cSldViewPr snapToGrid="0">
      <p:cViewPr varScale="1">
        <p:scale>
          <a:sx n="65" d="100"/>
          <a:sy n="65" d="100"/>
        </p:scale>
        <p:origin x="492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-198"/>
    </p:cViewPr>
  </p:sorterViewPr>
  <p:notesViewPr>
    <p:cSldViewPr snapToGrid="0">
      <p:cViewPr>
        <p:scale>
          <a:sx n="80" d="100"/>
          <a:sy n="80" d="100"/>
        </p:scale>
        <p:origin x="3936" y="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A5CE9F-32D8-437C-A285-A5CEC9BA14B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6A7C63-B605-4948-81E6-9AD469AA8688}">
      <dgm:prSet phldrT="[Text]"/>
      <dgm:spPr/>
      <dgm:t>
        <a:bodyPr/>
        <a:lstStyle/>
        <a:p>
          <a:r>
            <a:rPr lang="en-US" dirty="0" smtClean="0"/>
            <a:t>Industry</a:t>
          </a:r>
          <a:endParaRPr lang="en-US" dirty="0"/>
        </a:p>
      </dgm:t>
    </dgm:pt>
    <dgm:pt modelId="{DB305755-1221-4A64-9F72-3C5EB4449D32}" type="parTrans" cxnId="{6CF4255C-BFFC-4CF6-97C2-3FA811361D0F}">
      <dgm:prSet/>
      <dgm:spPr/>
      <dgm:t>
        <a:bodyPr/>
        <a:lstStyle/>
        <a:p>
          <a:endParaRPr lang="en-US"/>
        </a:p>
      </dgm:t>
    </dgm:pt>
    <dgm:pt modelId="{3FCC6AAF-4F05-4AF7-AD45-21A5AB841A51}" type="sibTrans" cxnId="{6CF4255C-BFFC-4CF6-97C2-3FA811361D0F}">
      <dgm:prSet/>
      <dgm:spPr/>
      <dgm:t>
        <a:bodyPr/>
        <a:lstStyle/>
        <a:p>
          <a:endParaRPr lang="en-US"/>
        </a:p>
      </dgm:t>
    </dgm:pt>
    <dgm:pt modelId="{D217EEE9-B532-42E1-BF34-1035B1EAE72A}">
      <dgm:prSet phldrT="[Text]"/>
      <dgm:spPr/>
      <dgm:t>
        <a:bodyPr/>
        <a:lstStyle/>
        <a:p>
          <a:r>
            <a:rPr lang="en-US" dirty="0" smtClean="0"/>
            <a:t>Academia</a:t>
          </a:r>
          <a:endParaRPr lang="en-US" dirty="0"/>
        </a:p>
      </dgm:t>
    </dgm:pt>
    <dgm:pt modelId="{8CAED2CE-0E5F-47C1-9328-41E808A36C5C}" type="parTrans" cxnId="{E228123D-4243-4957-813D-80D5B01169BE}">
      <dgm:prSet/>
      <dgm:spPr/>
      <dgm:t>
        <a:bodyPr/>
        <a:lstStyle/>
        <a:p>
          <a:endParaRPr lang="en-US"/>
        </a:p>
      </dgm:t>
    </dgm:pt>
    <dgm:pt modelId="{4616C81A-BA42-480A-AF8C-28816BC2DF2F}" type="sibTrans" cxnId="{E228123D-4243-4957-813D-80D5B01169BE}">
      <dgm:prSet/>
      <dgm:spPr/>
      <dgm:t>
        <a:bodyPr/>
        <a:lstStyle/>
        <a:p>
          <a:endParaRPr lang="en-US"/>
        </a:p>
      </dgm:t>
    </dgm:pt>
    <dgm:pt modelId="{74720841-A0DE-447F-B634-C668158CE30C}">
      <dgm:prSet phldrT="[Text]"/>
      <dgm:spPr/>
      <dgm:t>
        <a:bodyPr/>
        <a:lstStyle/>
        <a:p>
          <a:r>
            <a:rPr lang="en-US" dirty="0" err="1" smtClean="0"/>
            <a:t>MoD</a:t>
          </a:r>
          <a:endParaRPr lang="en-US" dirty="0"/>
        </a:p>
      </dgm:t>
    </dgm:pt>
    <dgm:pt modelId="{78A09126-E695-4FB1-924F-FF5FB27A681B}" type="parTrans" cxnId="{A0C7BB5B-3864-45A3-B866-8BB7B80FC714}">
      <dgm:prSet/>
      <dgm:spPr/>
      <dgm:t>
        <a:bodyPr/>
        <a:lstStyle/>
        <a:p>
          <a:endParaRPr lang="en-US"/>
        </a:p>
      </dgm:t>
    </dgm:pt>
    <dgm:pt modelId="{6FBAFCB3-348A-4F3F-AC5E-014A61B186DC}" type="sibTrans" cxnId="{A0C7BB5B-3864-45A3-B866-8BB7B80FC714}">
      <dgm:prSet/>
      <dgm:spPr/>
      <dgm:t>
        <a:bodyPr/>
        <a:lstStyle/>
        <a:p>
          <a:endParaRPr lang="en-US"/>
        </a:p>
      </dgm:t>
    </dgm:pt>
    <dgm:pt modelId="{926BD179-C869-4A20-A91F-A98C6BB2BB53}" type="pres">
      <dgm:prSet presAssocID="{68A5CE9F-32D8-437C-A285-A5CEC9BA14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38F587-AD37-4690-900D-681AB5E4E06E}" type="pres">
      <dgm:prSet presAssocID="{206A7C63-B605-4948-81E6-9AD469AA868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1A7F1C-11B3-4764-9BAE-14EF150D85D1}" type="pres">
      <dgm:prSet presAssocID="{3FCC6AAF-4F05-4AF7-AD45-21A5AB841A51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14B068C-A8A7-4484-A759-045ED80E8104}" type="pres">
      <dgm:prSet presAssocID="{3FCC6AAF-4F05-4AF7-AD45-21A5AB841A51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26FD887-31C6-4C33-8B03-B3423E063B17}" type="pres">
      <dgm:prSet presAssocID="{D217EEE9-B532-42E1-BF34-1035B1EAE72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13861-BF68-4DA3-94B6-309811D1412C}" type="pres">
      <dgm:prSet presAssocID="{4616C81A-BA42-480A-AF8C-28816BC2DF2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706E12A-5831-468F-BB9E-D7050A5B564A}" type="pres">
      <dgm:prSet presAssocID="{4616C81A-BA42-480A-AF8C-28816BC2DF2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D8BEC43-D033-47B2-A2DD-B4EBBDCC3251}" type="pres">
      <dgm:prSet presAssocID="{74720841-A0DE-447F-B634-C668158CE30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CA781E-E653-4BED-ACEB-1DCC3495EBE7}" type="pres">
      <dgm:prSet presAssocID="{6FBAFCB3-348A-4F3F-AC5E-014A61B186D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031818F-9CC7-4811-9375-624445831C2F}" type="pres">
      <dgm:prSet presAssocID="{6FBAFCB3-348A-4F3F-AC5E-014A61B186DC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EA67FD5-8E00-4199-AD01-C736FCB5246A}" type="presOf" srcId="{206A7C63-B605-4948-81E6-9AD469AA8688}" destId="{5938F587-AD37-4690-900D-681AB5E4E06E}" srcOrd="0" destOrd="0" presId="urn:microsoft.com/office/officeart/2005/8/layout/cycle7"/>
    <dgm:cxn modelId="{6CF4255C-BFFC-4CF6-97C2-3FA811361D0F}" srcId="{68A5CE9F-32D8-437C-A285-A5CEC9BA14BC}" destId="{206A7C63-B605-4948-81E6-9AD469AA8688}" srcOrd="0" destOrd="0" parTransId="{DB305755-1221-4A64-9F72-3C5EB4449D32}" sibTransId="{3FCC6AAF-4F05-4AF7-AD45-21A5AB841A51}"/>
    <dgm:cxn modelId="{A0C7BB5B-3864-45A3-B866-8BB7B80FC714}" srcId="{68A5CE9F-32D8-437C-A285-A5CEC9BA14BC}" destId="{74720841-A0DE-447F-B634-C668158CE30C}" srcOrd="2" destOrd="0" parTransId="{78A09126-E695-4FB1-924F-FF5FB27A681B}" sibTransId="{6FBAFCB3-348A-4F3F-AC5E-014A61B186DC}"/>
    <dgm:cxn modelId="{8BEB65D4-8296-4FE1-9131-C47F8ABAAAFB}" type="presOf" srcId="{4616C81A-BA42-480A-AF8C-28816BC2DF2F}" destId="{3706E12A-5831-468F-BB9E-D7050A5B564A}" srcOrd="1" destOrd="0" presId="urn:microsoft.com/office/officeart/2005/8/layout/cycle7"/>
    <dgm:cxn modelId="{E228123D-4243-4957-813D-80D5B01169BE}" srcId="{68A5CE9F-32D8-437C-A285-A5CEC9BA14BC}" destId="{D217EEE9-B532-42E1-BF34-1035B1EAE72A}" srcOrd="1" destOrd="0" parTransId="{8CAED2CE-0E5F-47C1-9328-41E808A36C5C}" sibTransId="{4616C81A-BA42-480A-AF8C-28816BC2DF2F}"/>
    <dgm:cxn modelId="{A73E648C-9365-4060-A410-863BD73197D3}" type="presOf" srcId="{3FCC6AAF-4F05-4AF7-AD45-21A5AB841A51}" destId="{314B068C-A8A7-4484-A759-045ED80E8104}" srcOrd="1" destOrd="0" presId="urn:microsoft.com/office/officeart/2005/8/layout/cycle7"/>
    <dgm:cxn modelId="{44F219F1-263F-42C5-A6CC-9C207346EE3B}" type="presOf" srcId="{4616C81A-BA42-480A-AF8C-28816BC2DF2F}" destId="{2E013861-BF68-4DA3-94B6-309811D1412C}" srcOrd="0" destOrd="0" presId="urn:microsoft.com/office/officeart/2005/8/layout/cycle7"/>
    <dgm:cxn modelId="{37875DE8-A334-492B-ABB9-8FDDCEED14E7}" type="presOf" srcId="{3FCC6AAF-4F05-4AF7-AD45-21A5AB841A51}" destId="{AD1A7F1C-11B3-4764-9BAE-14EF150D85D1}" srcOrd="0" destOrd="0" presId="urn:microsoft.com/office/officeart/2005/8/layout/cycle7"/>
    <dgm:cxn modelId="{4DC2D725-845F-4800-9881-320F1EEBC5EE}" type="presOf" srcId="{74720841-A0DE-447F-B634-C668158CE30C}" destId="{1D8BEC43-D033-47B2-A2DD-B4EBBDCC3251}" srcOrd="0" destOrd="0" presId="urn:microsoft.com/office/officeart/2005/8/layout/cycle7"/>
    <dgm:cxn modelId="{1AE0B27B-EDBD-4875-BF90-719190D0B9AB}" type="presOf" srcId="{6FBAFCB3-348A-4F3F-AC5E-014A61B186DC}" destId="{3ACA781E-E653-4BED-ACEB-1DCC3495EBE7}" srcOrd="0" destOrd="0" presId="urn:microsoft.com/office/officeart/2005/8/layout/cycle7"/>
    <dgm:cxn modelId="{E42A955C-8DAD-4E60-94A3-7FB1724857E4}" type="presOf" srcId="{D217EEE9-B532-42E1-BF34-1035B1EAE72A}" destId="{426FD887-31C6-4C33-8B03-B3423E063B17}" srcOrd="0" destOrd="0" presId="urn:microsoft.com/office/officeart/2005/8/layout/cycle7"/>
    <dgm:cxn modelId="{5CE91403-B711-421B-A286-C6889A0330EA}" type="presOf" srcId="{6FBAFCB3-348A-4F3F-AC5E-014A61B186DC}" destId="{C031818F-9CC7-4811-9375-624445831C2F}" srcOrd="1" destOrd="0" presId="urn:microsoft.com/office/officeart/2005/8/layout/cycle7"/>
    <dgm:cxn modelId="{A6B53C6E-7708-49AB-8644-05C3089AFEF0}" type="presOf" srcId="{68A5CE9F-32D8-437C-A285-A5CEC9BA14BC}" destId="{926BD179-C869-4A20-A91F-A98C6BB2BB53}" srcOrd="0" destOrd="0" presId="urn:microsoft.com/office/officeart/2005/8/layout/cycle7"/>
    <dgm:cxn modelId="{A51F7FE1-3170-44D6-872D-30A7EBD24F80}" type="presParOf" srcId="{926BD179-C869-4A20-A91F-A98C6BB2BB53}" destId="{5938F587-AD37-4690-900D-681AB5E4E06E}" srcOrd="0" destOrd="0" presId="urn:microsoft.com/office/officeart/2005/8/layout/cycle7"/>
    <dgm:cxn modelId="{E4402E00-FECD-47C0-ABB7-D3AE3CF81506}" type="presParOf" srcId="{926BD179-C869-4A20-A91F-A98C6BB2BB53}" destId="{AD1A7F1C-11B3-4764-9BAE-14EF150D85D1}" srcOrd="1" destOrd="0" presId="urn:microsoft.com/office/officeart/2005/8/layout/cycle7"/>
    <dgm:cxn modelId="{8E4AFFA2-A59D-4010-8579-888E4B129605}" type="presParOf" srcId="{AD1A7F1C-11B3-4764-9BAE-14EF150D85D1}" destId="{314B068C-A8A7-4484-A759-045ED80E8104}" srcOrd="0" destOrd="0" presId="urn:microsoft.com/office/officeart/2005/8/layout/cycle7"/>
    <dgm:cxn modelId="{B4D95B02-0B20-4AE4-899F-EB25D251780D}" type="presParOf" srcId="{926BD179-C869-4A20-A91F-A98C6BB2BB53}" destId="{426FD887-31C6-4C33-8B03-B3423E063B17}" srcOrd="2" destOrd="0" presId="urn:microsoft.com/office/officeart/2005/8/layout/cycle7"/>
    <dgm:cxn modelId="{77B6859A-EDF8-4E15-AD54-205CFB1A2958}" type="presParOf" srcId="{926BD179-C869-4A20-A91F-A98C6BB2BB53}" destId="{2E013861-BF68-4DA3-94B6-309811D1412C}" srcOrd="3" destOrd="0" presId="urn:microsoft.com/office/officeart/2005/8/layout/cycle7"/>
    <dgm:cxn modelId="{BE28AE85-DB1E-4DD4-9A73-0EAD4BFB925E}" type="presParOf" srcId="{2E013861-BF68-4DA3-94B6-309811D1412C}" destId="{3706E12A-5831-468F-BB9E-D7050A5B564A}" srcOrd="0" destOrd="0" presId="urn:microsoft.com/office/officeart/2005/8/layout/cycle7"/>
    <dgm:cxn modelId="{4BE15A1C-149C-4807-A6F3-DF5E41836261}" type="presParOf" srcId="{926BD179-C869-4A20-A91F-A98C6BB2BB53}" destId="{1D8BEC43-D033-47B2-A2DD-B4EBBDCC3251}" srcOrd="4" destOrd="0" presId="urn:microsoft.com/office/officeart/2005/8/layout/cycle7"/>
    <dgm:cxn modelId="{F57E6D60-31FB-4E8C-A2E6-B57F49A29D75}" type="presParOf" srcId="{926BD179-C869-4A20-A91F-A98C6BB2BB53}" destId="{3ACA781E-E653-4BED-ACEB-1DCC3495EBE7}" srcOrd="5" destOrd="0" presId="urn:microsoft.com/office/officeart/2005/8/layout/cycle7"/>
    <dgm:cxn modelId="{2BE3B715-ACB1-4B2D-934D-0E810F18742B}" type="presParOf" srcId="{3ACA781E-E653-4BED-ACEB-1DCC3495EBE7}" destId="{C031818F-9CC7-4811-9375-624445831C2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8F587-AD37-4690-900D-681AB5E4E06E}">
      <dsp:nvSpPr>
        <dsp:cNvPr id="0" name=""/>
        <dsp:cNvSpPr/>
      </dsp:nvSpPr>
      <dsp:spPr>
        <a:xfrm>
          <a:off x="1117396" y="179192"/>
          <a:ext cx="1352085" cy="676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Industry</a:t>
          </a:r>
          <a:endParaRPr lang="en-US" sz="2200" kern="1200" dirty="0"/>
        </a:p>
      </dsp:txBody>
      <dsp:txXfrm>
        <a:off x="1137197" y="198993"/>
        <a:ext cx="1312483" cy="636440"/>
      </dsp:txXfrm>
    </dsp:sp>
    <dsp:sp modelId="{AD1A7F1C-11B3-4764-9BAE-14EF150D85D1}">
      <dsp:nvSpPr>
        <dsp:cNvPr id="0" name=""/>
        <dsp:cNvSpPr/>
      </dsp:nvSpPr>
      <dsp:spPr>
        <a:xfrm rot="3600000">
          <a:off x="1999329" y="1365805"/>
          <a:ext cx="704698" cy="23661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070313" y="1413128"/>
        <a:ext cx="562730" cy="141968"/>
      </dsp:txXfrm>
    </dsp:sp>
    <dsp:sp modelId="{426FD887-31C6-4C33-8B03-B3423E063B17}">
      <dsp:nvSpPr>
        <dsp:cNvPr id="0" name=""/>
        <dsp:cNvSpPr/>
      </dsp:nvSpPr>
      <dsp:spPr>
        <a:xfrm>
          <a:off x="2233875" y="2112990"/>
          <a:ext cx="1352085" cy="676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Academia</a:t>
          </a:r>
          <a:endParaRPr lang="en-US" sz="2200" kern="1200" dirty="0"/>
        </a:p>
      </dsp:txBody>
      <dsp:txXfrm>
        <a:off x="2253676" y="2132791"/>
        <a:ext cx="1312483" cy="636440"/>
      </dsp:txXfrm>
    </dsp:sp>
    <dsp:sp modelId="{2E013861-BF68-4DA3-94B6-309811D1412C}">
      <dsp:nvSpPr>
        <dsp:cNvPr id="0" name=""/>
        <dsp:cNvSpPr/>
      </dsp:nvSpPr>
      <dsp:spPr>
        <a:xfrm rot="10800000">
          <a:off x="1441090" y="2332704"/>
          <a:ext cx="704698" cy="23661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1512074" y="2380027"/>
        <a:ext cx="562730" cy="141968"/>
      </dsp:txXfrm>
    </dsp:sp>
    <dsp:sp modelId="{1D8BEC43-D033-47B2-A2DD-B4EBBDCC3251}">
      <dsp:nvSpPr>
        <dsp:cNvPr id="0" name=""/>
        <dsp:cNvSpPr/>
      </dsp:nvSpPr>
      <dsp:spPr>
        <a:xfrm>
          <a:off x="917" y="2112990"/>
          <a:ext cx="1352085" cy="676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MoD</a:t>
          </a:r>
          <a:endParaRPr lang="en-US" sz="2200" kern="1200" dirty="0"/>
        </a:p>
      </dsp:txBody>
      <dsp:txXfrm>
        <a:off x="20718" y="2132791"/>
        <a:ext cx="1312483" cy="636440"/>
      </dsp:txXfrm>
    </dsp:sp>
    <dsp:sp modelId="{3ACA781E-E653-4BED-ACEB-1DCC3495EBE7}">
      <dsp:nvSpPr>
        <dsp:cNvPr id="0" name=""/>
        <dsp:cNvSpPr/>
      </dsp:nvSpPr>
      <dsp:spPr>
        <a:xfrm rot="18000000">
          <a:off x="882850" y="1365805"/>
          <a:ext cx="704698" cy="23661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953834" y="1413128"/>
        <a:ext cx="562730" cy="141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3D2F50-511B-440B-8D29-04A29E3FB460}"/>
              </a:ext>
            </a:extLst>
          </p:cNvPr>
          <p:cNvSpPr/>
          <p:nvPr/>
        </p:nvSpPr>
        <p:spPr>
          <a:xfrm>
            <a:off x="0" y="9118251"/>
            <a:ext cx="6797676" cy="75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hcHandoutMasterHeader"/>
          <p:cNvSpPr txBox="1"/>
          <p:nvPr/>
        </p:nvSpPr>
        <p:spPr>
          <a:xfrm>
            <a:off x="0" y="0"/>
            <a:ext cx="6797675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GB" sz="800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fcHandoutMasterFooter" descr="BAE SYSTEMS PROPRIETARY"/>
          <p:cNvSpPr txBox="1"/>
          <p:nvPr/>
        </p:nvSpPr>
        <p:spPr>
          <a:xfrm>
            <a:off x="0" y="9561830"/>
            <a:ext cx="6797675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00" b="1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7991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125" y="681038"/>
            <a:ext cx="6523038" cy="3670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889528"/>
            <a:ext cx="5438140" cy="3887987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D48291-829E-4667-956D-CD6FFA57B962}"/>
              </a:ext>
            </a:extLst>
          </p:cNvPr>
          <p:cNvSpPr/>
          <p:nvPr userDrawn="1"/>
        </p:nvSpPr>
        <p:spPr>
          <a:xfrm>
            <a:off x="0" y="9118251"/>
            <a:ext cx="6797676" cy="75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hcNotesMasterHeader"/>
          <p:cNvSpPr txBox="1"/>
          <p:nvPr/>
        </p:nvSpPr>
        <p:spPr>
          <a:xfrm>
            <a:off x="0" y="0"/>
            <a:ext cx="6797675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GB" sz="800" b="1" i="0" u="none" baseline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fcNotesMasterFooter" descr="BAE SYSTEMS PROPRIETARY"/>
          <p:cNvSpPr txBox="1"/>
          <p:nvPr/>
        </p:nvSpPr>
        <p:spPr>
          <a:xfrm>
            <a:off x="0" y="9561830"/>
            <a:ext cx="6797675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0318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8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54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54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54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54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54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54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185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47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315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69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50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hor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23F6FD-53CE-4CDC-AE1B-C8DEFE54FA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49244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697482"/>
            <a:ext cx="540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9E8443-BC1B-4EC5-B12A-F2C5841892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413" y="949244"/>
            <a:ext cx="4860000" cy="2038598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49244"/>
            <a:ext cx="4860000" cy="1260000"/>
          </a:xfrm>
          <a:solidFill>
            <a:srgbClr val="E40521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D71D17-8BBD-4480-8857-F6C1324C9DE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hcSlideMaster.Cover Short - Lef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9" name="fcSlideMaster.Cover Short - Left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27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5199928-C06E-4CB9-96E5-EF5C80BC13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008A6A54-631D-46CD-A50B-36674304582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5340000" cy="3940763"/>
          </a:xfrm>
        </p:spPr>
        <p:txBody>
          <a:bodyPr tIns="0"/>
          <a:lstStyle>
            <a:lvl1pPr>
              <a:defRPr/>
            </a:lvl1pPr>
          </a:lstStyle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8553614-A425-4A95-AD44-0B0428BC61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99238" y="1357313"/>
            <a:ext cx="5340000" cy="4743450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hcSlideMaster.Box Header - Content and Picture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fcSlideMaster.Box Header - Content and Picture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765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3840" userDrawn="1">
          <p15:clr>
            <a:srgbClr val="FF96FF"/>
          </p15:clr>
        </p15:guide>
        <p15:guide id="7" pos="4157" userDrawn="1">
          <p15:clr>
            <a:srgbClr val="FF96FF"/>
          </p15:clr>
        </p15:guide>
        <p15:guide id="8" pos="7521" userDrawn="1">
          <p15:clr>
            <a:srgbClr val="FF96F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Conten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F440FA0-69B2-4AE3-A704-4EB1E9E942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57200"/>
            <a:ext cx="12193200" cy="47435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7BAD2C18-3A05-4876-88C4-6928EAEE841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5340000" cy="394200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F75C54D-2D3D-4848-9E01-6E68A2C42B2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99238" y="3859764"/>
            <a:ext cx="5340000" cy="2240999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8B7E06AF-9D53-4DB7-8A04-2EAEB755898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99238" y="1357313"/>
            <a:ext cx="5340000" cy="2240999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hcSlideMaster.Box Header - Content and two Pictures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fcSlideMaster.Box Header - Content and two Pictures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0226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6" orient="horz" pos="3843" userDrawn="1">
          <p15:clr>
            <a:srgbClr val="FF96FF"/>
          </p15:clr>
        </p15:guide>
        <p15:guide id="7" pos="476" userDrawn="1">
          <p15:clr>
            <a:srgbClr val="FF96FF"/>
          </p15:clr>
        </p15:guide>
        <p15:guide id="8" pos="3840" userDrawn="1">
          <p15:clr>
            <a:srgbClr val="FF96FF"/>
          </p15:clr>
        </p15:guide>
        <p15:guide id="9" pos="4157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3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F2F7E28-90F6-4888-B5D9-D6C518BB32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357201"/>
            <a:ext cx="12192000" cy="474356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252000" indent="0">
              <a:buNone/>
              <a:defRPr/>
            </a:lvl4pPr>
            <a:lvl5pPr marL="504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163AF3FA-CD37-4BFB-9ED5-125E82D0BD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7238" y="2159000"/>
            <a:ext cx="3560000" cy="702000"/>
          </a:xfrm>
          <a:solidFill>
            <a:srgbClr val="DCA366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8F8E66-6C94-40A7-B10D-9D506696DDC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5650" y="2968625"/>
            <a:ext cx="3560000" cy="15128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0F8FB04-B864-45A7-A035-AA7CEF2DEC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238" y="4589463"/>
            <a:ext cx="3560000" cy="1511300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A7FDABBB-D50A-4291-8058-4752636BF0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7238" y="2159000"/>
            <a:ext cx="3560000" cy="702000"/>
          </a:xfrm>
          <a:solidFill>
            <a:srgbClr val="00405E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58B06C-F48C-4D2F-85C7-A928E65B98A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62473" y="2968625"/>
            <a:ext cx="3560000" cy="15128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386E4943-BA3E-4AF0-8D58-839214D5CB2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62472" y="4589463"/>
            <a:ext cx="3560000" cy="1511300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D7493B8C-0356-4EC0-9E5C-92AE4FD36D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6768" y="2159000"/>
            <a:ext cx="3560000" cy="702000"/>
          </a:xfrm>
          <a:solidFill>
            <a:srgbClr val="4D394F"/>
          </a:solidFill>
        </p:spPr>
        <p:txBody>
          <a:bodyPr lIns="72000" tIns="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32D53481-49C8-433F-AC61-3FB3864EFD3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78826" y="2965448"/>
            <a:ext cx="3560000" cy="15128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5971B98D-6A61-421C-AA7E-C08E9D8D81F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78825" y="4586286"/>
            <a:ext cx="3560000" cy="1511300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hcSlideMaster.Box Header - 3 Boxed title and Conten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fcSlideMaster.Box Header - 3 Boxed title and Content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9281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7" userDrawn="1">
          <p15:clr>
            <a:srgbClr val="717275"/>
          </p15:clr>
        </p15:guide>
        <p15:guide id="2" orient="horz" pos="795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2718" userDrawn="1">
          <p15:clr>
            <a:srgbClr val="FF96FF"/>
          </p15:clr>
        </p15:guide>
        <p15:guide id="7" pos="2877" userDrawn="1">
          <p15:clr>
            <a:srgbClr val="FF96FF"/>
          </p15:clr>
        </p15:guide>
        <p15:guide id="8" pos="5120" userDrawn="1">
          <p15:clr>
            <a:srgbClr val="FF96FF"/>
          </p15:clr>
        </p15:guide>
        <p15:guide id="9" pos="5278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5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CBDB3ED-260A-444B-94C5-54437DFC5D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1357201"/>
            <a:ext cx="12192000" cy="474356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252000" indent="0">
              <a:buNone/>
              <a:defRPr/>
            </a:lvl4pPr>
            <a:lvl5pPr marL="504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3751D8A-7F22-43FB-9265-B515EC79A4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649" y="2159000"/>
            <a:ext cx="2035200" cy="342900"/>
          </a:xfrm>
          <a:solidFill>
            <a:srgbClr val="DCA366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4D1464-24B8-4CF3-88F1-41DCA29FDF6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5649" y="2609850"/>
            <a:ext cx="2035200" cy="2590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00E0D18-219C-4225-A990-84EB6045F9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649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CF83073C-C10F-4032-A81F-6B701EDCC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9614" y="2177019"/>
            <a:ext cx="2035200" cy="342900"/>
          </a:xfrm>
          <a:solidFill>
            <a:srgbClr val="00405E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4D61A30-6B4B-4757-A826-7C179B81ADE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48026" y="2609850"/>
            <a:ext cx="2035200" cy="2590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C4225E5-3171-42C6-A80F-7AC7599FC11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8026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7158B6D9-3B26-4DB7-83C8-3900F99579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43579" y="2177019"/>
            <a:ext cx="2035200" cy="342900"/>
          </a:xfrm>
          <a:solidFill>
            <a:srgbClr val="4D394F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C7A30BC-39C6-447A-84E3-209169D6702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341990" y="2609850"/>
            <a:ext cx="2035200" cy="2590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51D0CBF-5A3C-4D3F-A148-70393C713FD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40403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DF9630D0-6DF3-4302-8F1F-AC29A02D02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3176" y="2177019"/>
            <a:ext cx="2035200" cy="342900"/>
          </a:xfrm>
          <a:solidFill>
            <a:schemeClr val="accent3"/>
          </a:solidFill>
        </p:spPr>
        <p:txBody>
          <a:bodyPr lIns="72000" tIns="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EBC63A6-10D8-4CEC-80D2-40C32B44D6A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616825" y="2609850"/>
            <a:ext cx="2035200" cy="2590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4E6DF0B-B020-4DC3-A3E4-388A7719589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23175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40D0C539-FE82-45F2-ADE5-03FD735462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06001" y="2159000"/>
            <a:ext cx="2035200" cy="342900"/>
          </a:xfrm>
          <a:solidFill>
            <a:srgbClr val="6C6460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281A0A00-A3DD-4D83-BFFD-52096D21146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3939" y="2609850"/>
            <a:ext cx="2035200" cy="2590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4A3E8C3E-64C8-40F2-92EE-38E33E0803C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906001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hcSlideMaster.Box Header - 5 Boxed title and Conten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fcSlideMaster.Box Header - 5 Boxed title and Content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302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7" userDrawn="1">
          <p15:clr>
            <a:srgbClr val="717275"/>
          </p15:clr>
        </p15:guide>
        <p15:guide id="2" orient="horz" pos="795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1758" userDrawn="1">
          <p15:clr>
            <a:srgbClr val="FF96FF"/>
          </p15:clr>
        </p15:guide>
        <p15:guide id="7" pos="1916" userDrawn="1">
          <p15:clr>
            <a:srgbClr val="FF96FF"/>
          </p15:clr>
        </p15:guide>
        <p15:guide id="8" pos="3198" userDrawn="1">
          <p15:clr>
            <a:srgbClr val="FF96FF"/>
          </p15:clr>
        </p15:guide>
        <p15:guide id="9" pos="3357" userDrawn="1">
          <p15:clr>
            <a:srgbClr val="FF96FF"/>
          </p15:clr>
        </p15:guide>
        <p15:guide id="10" pos="4639" userDrawn="1">
          <p15:clr>
            <a:srgbClr val="FF96FF"/>
          </p15:clr>
        </p15:guide>
        <p15:guide id="11" pos="4798" userDrawn="1">
          <p15:clr>
            <a:srgbClr val="FF96FF"/>
          </p15:clr>
        </p15:guide>
        <p15:guide id="12" pos="6080" userDrawn="1">
          <p15:clr>
            <a:srgbClr val="FF96FF"/>
          </p15:clr>
        </p15:guide>
        <p15:guide id="13" pos="6239" userDrawn="1">
          <p15:clr>
            <a:srgbClr val="FF96FF"/>
          </p15:clr>
        </p15:guide>
        <p15:guide id="14" pos="7521" userDrawn="1">
          <p15:clr>
            <a:srgbClr val="FF96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hcSlideMaster.Box Header Only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fcSlideMaster.Box Header Only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8435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6" orient="horz" pos="3843" userDrawn="1">
          <p15:clr>
            <a:srgbClr val="FF96FF"/>
          </p15:clr>
        </p15:guide>
        <p15:guide id="7" pos="476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3F28EA0-50C3-41C4-8BA5-B5CA28E6FE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0C1D73B-DA24-4465-8AD7-902AD881A8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53246-894E-4AFF-8DBA-055A88ABC55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5649" y="1618262"/>
            <a:ext cx="11184000" cy="360976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5428F21-D19F-4753-B8DE-F5385E93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hcSlideMaster.One Conten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fcSlideMaster.One Content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736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8" userDrawn="1">
          <p15:clr>
            <a:srgbClr val="717275"/>
          </p15:clr>
        </p15:guide>
        <p15:guide id="2" orient="horz" pos="799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7521" userDrawn="1">
          <p15:clr>
            <a:srgbClr val="FF96F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B82F792-4C85-44AE-8D3E-218A3F1D03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F883360-7F23-4C19-A522-86C528840AB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04411D71-2260-47AF-A67B-EFA74D9D6B1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5340000" cy="360976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7095559-5A5B-499E-AC2F-1976600FAEC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599999" y="1620001"/>
            <a:ext cx="5340000" cy="360976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D1316E-A663-4C4A-9403-C7E85C32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hcSlideMaster.Two Conten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fcSlideMaster.Two Content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2190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8" userDrawn="1">
          <p15:clr>
            <a:srgbClr val="717275"/>
          </p15:clr>
        </p15:guide>
        <p15:guide id="2" orient="horz" pos="799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3840" userDrawn="1">
          <p15:clr>
            <a:srgbClr val="FF96FF"/>
          </p15:clr>
        </p15:guide>
        <p15:guide id="7" pos="4157" userDrawn="1">
          <p15:clr>
            <a:srgbClr val="FF96FF"/>
          </p15:clr>
        </p15:guide>
        <p15:guide id="8" pos="7521" userDrawn="1">
          <p15:clr>
            <a:srgbClr val="FF96F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FFAB743-17D7-490F-8011-022CB6FA00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642C8CA-3B6D-4A4D-9D11-579350D99B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B5F38A2C-ECFC-485E-ACEA-B8B1F65D2E9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3560000" cy="360802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11">
            <a:extLst>
              <a:ext uri="{FF2B5EF4-FFF2-40B4-BE49-F238E27FC236}">
                <a16:creationId xmlns:a16="http://schemas.microsoft.com/office/drawing/2014/main" id="{F3684ECE-F808-4BAD-A909-53842AA0E7B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68001" y="1620001"/>
            <a:ext cx="3560000" cy="360802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112">
            <a:extLst>
              <a:ext uri="{FF2B5EF4-FFF2-40B4-BE49-F238E27FC236}">
                <a16:creationId xmlns:a16="http://schemas.microsoft.com/office/drawing/2014/main" id="{BC8CB614-BEA6-48BE-BAD1-B6D04F961AF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80000" y="1620001"/>
            <a:ext cx="3560000" cy="360802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04748D3-2478-466C-B368-88FF3905C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hcSlideMaster.Three Conten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fcSlideMaster.Three Content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278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8" userDrawn="1">
          <p15:clr>
            <a:srgbClr val="717275"/>
          </p15:clr>
        </p15:guide>
        <p15:guide id="2" orient="horz" pos="799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2718" userDrawn="1">
          <p15:clr>
            <a:srgbClr val="FF96FF"/>
          </p15:clr>
        </p15:guide>
        <p15:guide id="7" pos="2877" userDrawn="1">
          <p15:clr>
            <a:srgbClr val="FF96FF"/>
          </p15:clr>
        </p15:guide>
        <p15:guide id="8" pos="5120" userDrawn="1">
          <p15:clr>
            <a:srgbClr val="FF96FF"/>
          </p15:clr>
        </p15:guide>
        <p15:guide id="9" pos="5278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D6B6456-0CE0-4417-9E3B-E17C5DDAC9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01BC94E-8AD5-4CF2-A4B5-B04C2B7873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99238" y="1439863"/>
            <a:ext cx="5340000" cy="4660763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195085D3-E81E-41B3-B9A0-0A2D95E9DDE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5340000" cy="4480762"/>
          </a:xfrm>
        </p:spPr>
        <p:txBody>
          <a:bodyPr tIns="0"/>
          <a:lstStyle/>
          <a:p>
            <a:pPr marL="0" marR="0" lvl="0" indent="0" algn="l" defTabSz="914348" rtl="0" eaLnBrk="1" fontAlgn="auto" latinLnBrk="0" hangingPunct="1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D55A49-B3B7-47B2-8064-5C87EE5EA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hcSlideMaster.Content and Picture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fcSlideMaster.Content and Picture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32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8" userDrawn="1">
          <p15:clr>
            <a:srgbClr val="717275"/>
          </p15:clr>
        </p15:guide>
        <p15:guide id="2" orient="horz" pos="799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3840" userDrawn="1">
          <p15:clr>
            <a:srgbClr val="FF96FF"/>
          </p15:clr>
        </p15:guide>
        <p15:guide id="7" pos="4157" userDrawn="1">
          <p15:clr>
            <a:srgbClr val="FF96FF"/>
          </p15:clr>
        </p15:guide>
        <p15:guide id="8" pos="7521" userDrawn="1">
          <p15:clr>
            <a:srgbClr val="FF96F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065A478-BDE5-443C-9696-A8ECCEEFE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01BC94E-8AD5-4CF2-A4B5-B04C2B7873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00000" y="1438627"/>
            <a:ext cx="5340000" cy="2204450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" name="Picture Placeholder 81">
            <a:extLst>
              <a:ext uri="{FF2B5EF4-FFF2-40B4-BE49-F238E27FC236}">
                <a16:creationId xmlns:a16="http://schemas.microsoft.com/office/drawing/2014/main" id="{ACAA190F-BCAE-4717-ADF1-61A727B8FF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0000" y="3896313"/>
            <a:ext cx="5340000" cy="2205068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F82A98BA-F432-417A-A11F-027E2AD47B8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5340000" cy="4481999"/>
          </a:xfrm>
        </p:spPr>
        <p:txBody>
          <a:bodyPr tIns="0"/>
          <a:lstStyle/>
          <a:p>
            <a:pPr marL="0" marR="0" lvl="0" indent="0" algn="l" defTabSz="914348" rtl="0" eaLnBrk="1" fontAlgn="auto" latinLnBrk="0" hangingPunct="1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32A2EB-F839-4585-88D6-E2058797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hcSlideMaster.Content and Two Pictures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fcSlideMaster.Content and Two Pictures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345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8" userDrawn="1">
          <p15:clr>
            <a:srgbClr val="717275"/>
          </p15:clr>
        </p15:guide>
        <p15:guide id="2" orient="horz" pos="799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6" orient="horz" pos="3843" userDrawn="1">
          <p15:clr>
            <a:srgbClr val="FF96FF"/>
          </p15:clr>
        </p15:guide>
        <p15:guide id="7" pos="476" userDrawn="1">
          <p15:clr>
            <a:srgbClr val="FF96FF"/>
          </p15:clr>
        </p15:guide>
        <p15:guide id="8" pos="3840" userDrawn="1">
          <p15:clr>
            <a:srgbClr val="FF96FF"/>
          </p15:clr>
        </p15:guide>
        <p15:guide id="9" pos="4157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hort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6FCE4B3-A73D-41FF-AFA0-D478B752FA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6475" y="949244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6FB34FE-806A-4781-A751-FA183616E0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28475" y="697482"/>
            <a:ext cx="540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383995F-1F31-4E0A-95AD-3979E9E8E9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8888" y="949243"/>
            <a:ext cx="4860000" cy="1998000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9DC5C88-F6B8-4E6F-A6BF-7CFED3EF0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475" y="949244"/>
            <a:ext cx="4860000" cy="1260000"/>
          </a:xfrm>
          <a:solidFill>
            <a:srgbClr val="E40521">
              <a:alpha val="90000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D3B2A9-9FC5-471F-95B6-1C0E9577DFB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hcSlideMaster.Cover Short - Righ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fcSlideMaster.Cover Short - Right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1861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7787FAA5-67C7-4C54-B6DA-E3263F772F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619250"/>
            <a:ext cx="12192000" cy="449421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32A2EB-F839-4585-88D6-E2058797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A41F14-C51C-4A38-90D8-E015902E9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7238" y="1605600"/>
            <a:ext cx="3560000" cy="809625"/>
          </a:xfrm>
          <a:solidFill>
            <a:srgbClr val="DCA366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55092A-49F0-4CDD-9FA7-25636468C08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7238" y="2536826"/>
            <a:ext cx="3560000" cy="17287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1A2C9B-9638-48F7-9503-F16973D81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649" y="4384676"/>
            <a:ext cx="3560000" cy="1728788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1614A04-5625-43DD-8604-D1D979363F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8000" y="1606199"/>
            <a:ext cx="3560000" cy="810000"/>
          </a:xfrm>
          <a:solidFill>
            <a:srgbClr val="00405E"/>
          </a:solidFill>
        </p:spPr>
        <p:txBody>
          <a:bodyPr lIns="72000" rIns="72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B0F2FDB-FC44-4EED-B70F-AB3177432C8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68000" y="2523774"/>
            <a:ext cx="3560000" cy="17287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75AD695-A403-49BB-90DA-B343368715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1177" y="4371624"/>
            <a:ext cx="3560000" cy="1716087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3569F73-A856-4F57-BEB7-4E7FFF18C8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78825" y="1606200"/>
            <a:ext cx="3560000" cy="810000"/>
          </a:xfrm>
          <a:solidFill>
            <a:srgbClr val="4D394F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968814DB-EE45-473E-ADD3-9756091F03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5177" y="2523775"/>
            <a:ext cx="3560000" cy="17287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3699D712-AC27-4B39-9FC7-E79E726A5C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85177" y="4371626"/>
            <a:ext cx="3560000" cy="1716087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hcSlideMaster.3 Boxed title and Conten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fcSlideMaster.3 Boxed title and Content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2396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7" userDrawn="1">
          <p15:clr>
            <a:srgbClr val="717275"/>
          </p15:clr>
        </p15:guide>
        <p15:guide id="2" orient="horz" pos="795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2718" userDrawn="1">
          <p15:clr>
            <a:srgbClr val="FF96FF"/>
          </p15:clr>
        </p15:guide>
        <p15:guide id="7" pos="2877" userDrawn="1">
          <p15:clr>
            <a:srgbClr val="FF96FF"/>
          </p15:clr>
        </p15:guide>
        <p15:guide id="8" pos="5120" userDrawn="1">
          <p15:clr>
            <a:srgbClr val="FF96FF"/>
          </p15:clr>
        </p15:guide>
        <p15:guide id="9" pos="5278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7D41B0-FC4A-445B-B1D2-D51B6A2B79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1619250"/>
            <a:ext cx="12192000" cy="449421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252000" indent="0">
              <a:buNone/>
              <a:defRPr/>
            </a:lvl4pPr>
            <a:lvl5pPr marL="504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32A2EB-F839-4585-88D6-E2058797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A41F14-C51C-4A38-90D8-E015902E90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7237" y="1619251"/>
            <a:ext cx="2035200" cy="401638"/>
          </a:xfrm>
          <a:solidFill>
            <a:srgbClr val="DCA366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55092A-49F0-4CDD-9FA7-25636468C08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7237" y="2128838"/>
            <a:ext cx="2035200" cy="27765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1A2C9B-9638-48F7-9503-F16973D81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649" y="5013324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1614A04-5625-43DD-8604-D1D979363F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1650" y="1619249"/>
            <a:ext cx="2035200" cy="401637"/>
          </a:xfrm>
          <a:solidFill>
            <a:srgbClr val="00405E"/>
          </a:solidFill>
        </p:spPr>
        <p:txBody>
          <a:bodyPr lIns="72000" rIns="72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B0F2FDB-FC44-4EED-B70F-AB3177432C8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41650" y="2128836"/>
            <a:ext cx="2035200" cy="27765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75AD695-A403-49BB-90DA-B343368715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1650" y="5000621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3569F73-A856-4F57-BEB7-4E7FFF18C8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29238" y="1619251"/>
            <a:ext cx="2035200" cy="401638"/>
          </a:xfrm>
          <a:solidFill>
            <a:srgbClr val="4D394F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968814DB-EE45-473E-ADD3-9756091F03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329238" y="2128838"/>
            <a:ext cx="2035200" cy="277653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3699D712-AC27-4B39-9FC7-E79E726A5C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32414" y="5000623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BDF5F3B2-B169-424D-8E1F-E57141DFFE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02" y="1619251"/>
            <a:ext cx="2035200" cy="401638"/>
          </a:xfrm>
          <a:solidFill>
            <a:srgbClr val="FBBC33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535B42-E5BC-4AD7-ACF0-8E7736B52DE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620003" y="2128838"/>
            <a:ext cx="2035200" cy="27765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C0CBFB2-E9B0-4E3F-A865-B4CE5F4AB46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21589" y="5000623"/>
            <a:ext cx="2035200" cy="11128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0" name="Text Placeholder 34">
            <a:extLst>
              <a:ext uri="{FF2B5EF4-FFF2-40B4-BE49-F238E27FC236}">
                <a16:creationId xmlns:a16="http://schemas.microsoft.com/office/drawing/2014/main" id="{DABF480B-5EE1-47B6-BCD6-1BA7FF0159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07590" y="1619251"/>
            <a:ext cx="2035200" cy="401638"/>
          </a:xfrm>
          <a:solidFill>
            <a:srgbClr val="007383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ED5789C-8005-4F83-9824-18B6F8F0ADF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2354" y="2128838"/>
            <a:ext cx="2035200" cy="27765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F4F7BF8-816A-4762-BD96-85C36C4C58F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907592" y="5000623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hcSlideMaster.5 Boxed title and Conten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9" name="fcSlideMaster.5 Boxed title and Content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8670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7" userDrawn="1">
          <p15:clr>
            <a:srgbClr val="717275"/>
          </p15:clr>
        </p15:guide>
        <p15:guide id="2" orient="horz" pos="795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1758" userDrawn="1">
          <p15:clr>
            <a:srgbClr val="FF96FF"/>
          </p15:clr>
        </p15:guide>
        <p15:guide id="7" pos="1916" userDrawn="1">
          <p15:clr>
            <a:srgbClr val="FF96FF"/>
          </p15:clr>
        </p15:guide>
        <p15:guide id="8" pos="3198" userDrawn="1">
          <p15:clr>
            <a:srgbClr val="FF96FF"/>
          </p15:clr>
        </p15:guide>
        <p15:guide id="9" pos="3357" userDrawn="1">
          <p15:clr>
            <a:srgbClr val="FF96FF"/>
          </p15:clr>
        </p15:guide>
        <p15:guide id="10" pos="4639" userDrawn="1">
          <p15:clr>
            <a:srgbClr val="FF96FF"/>
          </p15:clr>
        </p15:guide>
        <p15:guide id="11" pos="4798" userDrawn="1">
          <p15:clr>
            <a:srgbClr val="FF96FF"/>
          </p15:clr>
        </p15:guide>
        <p15:guide id="12" pos="6080" userDrawn="1">
          <p15:clr>
            <a:srgbClr val="FF96FF"/>
          </p15:clr>
        </p15:guide>
        <p15:guide id="13" pos="6239" userDrawn="1">
          <p15:clr>
            <a:srgbClr val="FF96FF"/>
          </p15:clr>
        </p15:guide>
        <p15:guide id="14" pos="7521" userDrawn="1">
          <p15:clr>
            <a:srgbClr val="FF96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98FB7C0-AB81-400B-93D2-786E05B9EC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719138"/>
            <a:ext cx="12192000" cy="5382861"/>
          </a:xfrm>
          <a:solidFill>
            <a:schemeClr val="bg2"/>
          </a:solidFill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" name="hcSlideMaster.Image Only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fcSlideMaster.Image Only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3192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7521" userDrawn="1">
          <p15:clr>
            <a:srgbClr val="FF96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3D0E27-12CD-4AD0-B9EF-40EEA660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hcSlideMaster.Title Only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fcSlideMaster.Title Only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322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8" userDrawn="1">
          <p15:clr>
            <a:srgbClr val="717275"/>
          </p15:clr>
        </p15:guide>
        <p15:guide id="2" orient="horz" pos="799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6" orient="horz" pos="3843" userDrawn="1">
          <p15:clr>
            <a:srgbClr val="FF96FF"/>
          </p15:clr>
        </p15:guide>
        <p15:guide id="7" pos="476" userDrawn="1">
          <p15:clr>
            <a:srgbClr val="FF96FF"/>
          </p15:clr>
        </p15:guide>
        <p15:guide id="8" pos="3840" userDrawn="1">
          <p15:clr>
            <a:srgbClr val="FF96FF"/>
          </p15:clr>
        </p15:guide>
        <p15:guide id="9" pos="4157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ng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23F6FD-53CE-4CDC-AE1B-C8DEFE54FA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7253" y="949363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4747" y="697363"/>
            <a:ext cx="756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9E8443-BC1B-4EC5-B12A-F2C5841892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5160" y="949362"/>
            <a:ext cx="7054850" cy="2037600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47" y="949363"/>
            <a:ext cx="7056000" cy="1260000"/>
          </a:xfrm>
          <a:solidFill>
            <a:srgbClr val="E40521">
              <a:alpha val="90000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E394F1-3220-4DAF-913C-077631010D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hcSlideMaster.Cover Long - Lef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9" name="fcSlideMaster.Cover Long - Left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77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ng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55E93C9-F91A-401F-A16E-FF19B5CE4F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16475" y="949363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6CFFB0E-B293-4FC5-A26E-7CEC82AA56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8475" y="697363"/>
            <a:ext cx="756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B858534-A605-4531-8083-01BA112013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8888" y="949362"/>
            <a:ext cx="7054850" cy="2037600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A3C8C3A-3598-4939-B59A-07D7B83C5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475" y="949363"/>
            <a:ext cx="7056000" cy="1260000"/>
          </a:xfrm>
          <a:solidFill>
            <a:srgbClr val="E40521">
              <a:alpha val="90000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B8DD72-FB9B-45F2-90EC-36313C92CD7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hcSlideMaster.Cover Long - Righ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fcSlideMaster.Cover Long - Right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5830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570" y="1326888"/>
            <a:ext cx="6248591" cy="1008000"/>
          </a:xfrm>
          <a:solidFill>
            <a:srgbClr val="86C9E8">
              <a:alpha val="8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6888"/>
            <a:ext cx="6017162" cy="1260000"/>
          </a:xfrm>
          <a:solidFill>
            <a:srgbClr val="00405E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28CFA6-5DB1-4852-9A3C-3B6704CA670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hcSlideMaster.Section Divider - Shor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fcSlideMaster.Section Divider - Short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6527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326888"/>
            <a:ext cx="8018031" cy="1008000"/>
          </a:xfrm>
          <a:solidFill>
            <a:srgbClr val="86C9E8">
              <a:alpha val="8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6888"/>
            <a:ext cx="7730031" cy="1260000"/>
          </a:xfrm>
          <a:solidFill>
            <a:srgbClr val="00405E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F46B8-1135-44B8-8A81-A121CEE3FA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hcSlideMaster.Section Divider - Long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fcSlideMaster.Section Divider - Long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5087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6BFAEE-0D6B-484D-A136-FAE371DF90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19138"/>
            <a:ext cx="60948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6E1188E-E984-4E55-AB86-D72EB13EC7E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11173199" cy="3067625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52836A7-8121-45C0-A425-8DCB4CAE93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5" name="hcSlideMaster.Box Header - One Conten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fcSlideMaster.Box Header - One Content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59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7514" userDrawn="1">
          <p15:clr>
            <a:srgbClr val="FF96F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65EA134-2A1E-4A19-82C3-EBCDB13EFD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AD23AB9-8D52-4DFD-9DFE-6A6A66F270A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5650" y="2159001"/>
            <a:ext cx="5340000" cy="3073392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F53A877-4559-47B9-BB57-B229447F63A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99999" y="2160000"/>
            <a:ext cx="5340000" cy="3072393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0EF5C6F-0D18-4D9A-B5B8-5B0BB34D90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5" name="hcSlideMaster.Box Header - Two Conten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fcSlideMaster.Box Header - Two Content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1974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3840" userDrawn="1">
          <p15:clr>
            <a:srgbClr val="FF96FF"/>
          </p15:clr>
        </p15:guide>
        <p15:guide id="7" pos="4157" userDrawn="1">
          <p15:clr>
            <a:srgbClr val="FF96FF"/>
          </p15:clr>
        </p15:guide>
        <p15:guide id="8" pos="7521" userDrawn="1">
          <p15:clr>
            <a:srgbClr val="FF96F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302C5A9-C00B-4D4A-8DAC-2117BB7220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48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987343-9DE6-4668-8788-26718958FF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3560000" cy="3068021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ECEA46B3-C3E2-48BC-B273-A46946E76AC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568001" y="2160000"/>
            <a:ext cx="3560000" cy="3068021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85E7B3E3-A958-48D1-9C8D-C91717E261E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380000" y="2160000"/>
            <a:ext cx="3560000" cy="3068021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2784B894-7D71-492A-82B9-0B2243CF10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5" name="hcSlideMaster.Box Header - Three Conten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fcSlideMaster.Box Header - Three ContentFooter" descr="BAE SYSTEMS PROPRIETARY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5007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2" orient="horz" pos="855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2718" userDrawn="1">
          <p15:clr>
            <a:srgbClr val="FF96FF"/>
          </p15:clr>
        </p15:guide>
        <p15:guide id="7" pos="2877" userDrawn="1">
          <p15:clr>
            <a:srgbClr val="FF96FF"/>
          </p15:clr>
        </p15:guide>
        <p15:guide id="8" pos="5120" userDrawn="1">
          <p15:clr>
            <a:srgbClr val="FF96FF"/>
          </p15:clr>
        </p15:guide>
        <p15:guide id="9" pos="5278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150E091-72C0-4B36-A58D-8B63F36AF69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018" y="6350701"/>
            <a:ext cx="1610182" cy="252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33DEE-4640-4FAB-964F-91FD6C20D7CC}"/>
              </a:ext>
            </a:extLst>
          </p:cNvPr>
          <p:cNvSpPr>
            <a:spLocks noGrp="1"/>
          </p:cNvSpPr>
          <p:nvPr>
            <p:ph type="body" idx="1"/>
            <p:custDataLst>
              <p:tags r:id="rId25"/>
            </p:custDataLst>
          </p:nvPr>
        </p:nvSpPr>
        <p:spPr>
          <a:xfrm>
            <a:off x="759679" y="1619250"/>
            <a:ext cx="11181521" cy="448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6052D5-8322-44E6-8422-6FE86DCB9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72126F2A-66DE-4F4C-BEA1-92E09399A08C}"/>
              </a:ext>
            </a:extLst>
          </p:cNvPr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757840" y="440058"/>
            <a:ext cx="11181748" cy="8226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4B2636E2-FB6C-49C7-B073-D3D2F1B1C8EF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763DBB-2D5C-462E-8FA3-DD827D3FAD36}"/>
              </a:ext>
            </a:extLst>
          </p:cNvPr>
          <p:cNvSpPr/>
          <p:nvPr userDrawn="1"/>
        </p:nvSpPr>
        <p:spPr>
          <a:xfrm>
            <a:off x="250800" y="6333288"/>
            <a:ext cx="1638000" cy="289823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spcAft>
                <a:spcPts val="0"/>
              </a:spcAft>
              <a:tabLst>
                <a:tab pos="269875" algn="l"/>
              </a:tabLst>
            </a:pPr>
            <a:r>
              <a:rPr lang="en-GB" sz="600" dirty="0">
                <a:solidFill>
                  <a:schemeClr val="tx1"/>
                </a:solidFill>
              </a:rPr>
              <a:t>© </a:t>
            </a:r>
            <a:fld id="{CDB19C54-48A0-491D-8FDF-89F14D39A45C}" type="datetimeyyyy">
              <a:rPr lang="en-GB" sz="600" smtClean="0">
                <a:solidFill>
                  <a:schemeClr val="tx1"/>
                </a:solidFill>
              </a:rPr>
              <a:t>2023</a:t>
            </a:fld>
            <a:r>
              <a:rPr lang="en-GB" sz="600" dirty="0">
                <a:solidFill>
                  <a:schemeClr val="tx1"/>
                </a:solidFill>
              </a:rPr>
              <a:t> BAE Systems. All Rights Reserved.</a:t>
            </a:r>
          </a:p>
          <a:p>
            <a:pPr>
              <a:spcAft>
                <a:spcPts val="0"/>
              </a:spcAft>
              <a:tabLst>
                <a:tab pos="269875" algn="l"/>
              </a:tabLst>
            </a:pPr>
            <a:r>
              <a:rPr lang="en-GB" sz="600" dirty="0">
                <a:solidFill>
                  <a:schemeClr val="tx1"/>
                </a:solidFill>
              </a:rPr>
              <a:t>BAE SYSTEMS is a registered trademark.</a:t>
            </a:r>
          </a:p>
        </p:txBody>
      </p:sp>
    </p:spTree>
    <p:extLst>
      <p:ext uri="{BB962C8B-B14F-4D97-AF65-F5344CB8AC3E}">
        <p14:creationId xmlns:p14="http://schemas.microsoft.com/office/powerpoint/2010/main" val="102145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1" r:id="rId2"/>
    <p:sldLayoutId id="2147483738" r:id="rId3"/>
    <p:sldLayoutId id="2147483740" r:id="rId4"/>
    <p:sldLayoutId id="2147483744" r:id="rId5"/>
    <p:sldLayoutId id="2147483742" r:id="rId6"/>
    <p:sldLayoutId id="2147483752" r:id="rId7"/>
    <p:sldLayoutId id="2147483753" r:id="rId8"/>
    <p:sldLayoutId id="2147483754" r:id="rId9"/>
    <p:sldLayoutId id="2147483756" r:id="rId10"/>
    <p:sldLayoutId id="2147483757" r:id="rId11"/>
    <p:sldLayoutId id="2147483763" r:id="rId12"/>
    <p:sldLayoutId id="2147483768" r:id="rId13"/>
    <p:sldLayoutId id="2147483761" r:id="rId14"/>
    <p:sldLayoutId id="2147483745" r:id="rId15"/>
    <p:sldLayoutId id="2147483746" r:id="rId16"/>
    <p:sldLayoutId id="2147483747" r:id="rId17"/>
    <p:sldLayoutId id="2147483749" r:id="rId18"/>
    <p:sldLayoutId id="2147483750" r:id="rId19"/>
    <p:sldLayoutId id="2147483766" r:id="rId20"/>
    <p:sldLayoutId id="2147483767" r:id="rId21"/>
    <p:sldLayoutId id="2147483751" r:id="rId22"/>
    <p:sldLayoutId id="2147483760" r:id="rId23"/>
  </p:sldLayoutIdLst>
  <p:hf hdr="0" ftr="0" dt="0"/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FC4C0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348" rtl="0" eaLnBrk="1" latinLnBrk="0" hangingPunct="1">
        <a:lnSpc>
          <a:spcPct val="98000"/>
        </a:lnSpc>
        <a:spcBef>
          <a:spcPts val="1000"/>
        </a:spcBef>
        <a:buClr>
          <a:srgbClr val="FC4C02"/>
        </a:buClr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348" rtl="0" eaLnBrk="1" latinLnBrk="0" hangingPunct="1">
        <a:lnSpc>
          <a:spcPct val="98000"/>
        </a:lnSpc>
        <a:spcBef>
          <a:spcPts val="1000"/>
        </a:spcBef>
        <a:buClr>
          <a:srgbClr val="FC4C0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12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68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9" b="15439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6F4DD5-7E5E-4243-8C3D-1DC1D1FF30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F5631E-8E09-4A61-860C-5100085A08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2DB959-CCE9-4FC8-8E90-69C5BDEEF3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Richard Brown, BAE SYSTEMS CORDA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E5BD2B-69A8-4222-B7DA-19493E3DB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Collaboration across Boundaries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E74AED9-4EDC-48E5-81AD-FF85FE86C27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576984" y="250629"/>
            <a:ext cx="364217" cy="126000"/>
          </a:xfrm>
        </p:spPr>
        <p:txBody>
          <a:bodyPr/>
          <a:lstStyle/>
          <a:p>
            <a:fld id="{9091399C-B5EF-49C7-B81A-539AE2F27BD0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6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1A1F45-6500-449E-8743-9D28B7EE66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6050D-5018-4BE7-98AC-E40175447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76984" y="250629"/>
            <a:ext cx="364217" cy="126000"/>
          </a:xfrm>
        </p:spPr>
        <p:txBody>
          <a:bodyPr/>
          <a:lstStyle/>
          <a:p>
            <a:fld id="{9091399C-B5EF-49C7-B81A-539AE2F27BD0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7E948F-6022-47BE-86B8-A8A5ABC0E2A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55588" y="1642552"/>
            <a:ext cx="11184000" cy="1852525"/>
          </a:xfrm>
        </p:spPr>
        <p:txBody>
          <a:bodyPr/>
          <a:lstStyle/>
          <a:p>
            <a:r>
              <a:rPr lang="en-GB" dirty="0" smtClean="0"/>
              <a:t>Strive for win/win</a:t>
            </a:r>
          </a:p>
          <a:p>
            <a:pPr lvl="1"/>
            <a:r>
              <a:rPr lang="en-GB" dirty="0"/>
              <a:t>Understanding what participants want to get out of it</a:t>
            </a:r>
          </a:p>
          <a:p>
            <a:pPr lvl="1"/>
            <a:r>
              <a:rPr lang="en-GB" dirty="0" smtClean="0"/>
              <a:t>Study team and participants both need to come away with something of value</a:t>
            </a:r>
          </a:p>
          <a:p>
            <a:pPr lvl="1"/>
            <a:endParaRPr lang="en-GB" dirty="0"/>
          </a:p>
          <a:p>
            <a:r>
              <a:rPr lang="en-GB" dirty="0" smtClean="0"/>
              <a:t>Balance information sharing with confidentiality concerns (give/take)</a:t>
            </a:r>
          </a:p>
          <a:p>
            <a:endParaRPr lang="en-GB" dirty="0" smtClean="0"/>
          </a:p>
          <a:p>
            <a:r>
              <a:rPr lang="en-GB" dirty="0" smtClean="0"/>
              <a:t>Choose an appropriate blend of formats.</a:t>
            </a:r>
          </a:p>
          <a:p>
            <a:pPr lvl="1"/>
            <a:r>
              <a:rPr lang="en-GB" dirty="0" smtClean="0"/>
              <a:t>Workshops/1:1 interviews worked best for us. </a:t>
            </a:r>
          </a:p>
          <a:p>
            <a:pPr lvl="1"/>
            <a:r>
              <a:rPr lang="en-GB" dirty="0" smtClean="0"/>
              <a:t>Surveys less so – but they may still offer benefit where large scale input required.</a:t>
            </a:r>
          </a:p>
          <a:p>
            <a:pPr lvl="1"/>
            <a:endParaRPr lang="en-GB" dirty="0"/>
          </a:p>
          <a:p>
            <a:r>
              <a:rPr lang="en-GB" dirty="0" smtClean="0"/>
              <a:t>Effective tools – </a:t>
            </a:r>
            <a:r>
              <a:rPr lang="en-GB" dirty="0" err="1" smtClean="0"/>
              <a:t>eg</a:t>
            </a:r>
            <a:r>
              <a:rPr lang="en-GB" dirty="0" smtClean="0"/>
              <a:t> Solution sheets accelerated input consolidation and analysis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4A17A85-74DE-4EBE-84E0-96A2D2F22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a successful collaborative engagement – key conclusions</a:t>
            </a:r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2877976"/>
              </p:ext>
            </p:extLst>
          </p:nvPr>
        </p:nvGraphicFramePr>
        <p:xfrm>
          <a:off x="8352709" y="2010964"/>
          <a:ext cx="3586879" cy="2968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5608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1A1F45-6500-449E-8743-9D28B7EE66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6050D-5018-4BE7-98AC-E40175447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76984" y="250629"/>
            <a:ext cx="364217" cy="126000"/>
          </a:xfrm>
        </p:spPr>
        <p:txBody>
          <a:bodyPr/>
          <a:lstStyle/>
          <a:p>
            <a:fld id="{9091399C-B5EF-49C7-B81A-539AE2F27BD0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4A17A85-74DE-4EBE-84E0-96A2D2F22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667" y="1721567"/>
            <a:ext cx="3781425" cy="3867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840" y="3470476"/>
            <a:ext cx="399189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2400" dirty="0" smtClean="0"/>
              <a:t>Questions and Answer</a:t>
            </a:r>
          </a:p>
        </p:txBody>
      </p:sp>
    </p:spTree>
    <p:extLst>
      <p:ext uri="{BB962C8B-B14F-4D97-AF65-F5344CB8AC3E}">
        <p14:creationId xmlns:p14="http://schemas.microsoft.com/office/powerpoint/2010/main" val="1353747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1A1F45-6500-449E-8743-9D28B7EE66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6050D-5018-4BE7-98AC-E40175447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76984" y="250629"/>
            <a:ext cx="364217" cy="126000"/>
          </a:xfrm>
        </p:spPr>
        <p:txBody>
          <a:bodyPr/>
          <a:lstStyle/>
          <a:p>
            <a:fld id="{9091399C-B5EF-49C7-B81A-539AE2F27BD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7E948F-6022-47BE-86B8-A8A5ABC0E2A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55588" y="1440000"/>
            <a:ext cx="11184000" cy="4408912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400" b="1" dirty="0" smtClean="0"/>
              <a:t>Engagement </a:t>
            </a:r>
            <a:r>
              <a:rPr lang="en-GB" sz="2400" b="1" dirty="0"/>
              <a:t>and </a:t>
            </a:r>
            <a:r>
              <a:rPr lang="en-GB" sz="2400" b="1" dirty="0" smtClean="0"/>
              <a:t>Collaboration in OR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 smtClean="0"/>
              <a:t>Context – ASTRID framework study on power and energy developments</a:t>
            </a:r>
          </a:p>
          <a:p>
            <a:r>
              <a:rPr lang="en-GB" dirty="0" smtClean="0"/>
              <a:t>Explore through:</a:t>
            </a:r>
          </a:p>
          <a:p>
            <a:pPr lvl="1"/>
            <a:r>
              <a:rPr lang="en-GB" dirty="0" smtClean="0"/>
              <a:t>Workshops</a:t>
            </a:r>
          </a:p>
          <a:p>
            <a:pPr lvl="1"/>
            <a:r>
              <a:rPr lang="en-GB" dirty="0" smtClean="0"/>
              <a:t>1:1 Interviews</a:t>
            </a:r>
          </a:p>
          <a:p>
            <a:pPr lvl="1"/>
            <a:r>
              <a:rPr lang="en-GB" dirty="0" smtClean="0"/>
              <a:t>Survey</a:t>
            </a:r>
          </a:p>
          <a:p>
            <a:r>
              <a:rPr lang="en-GB" dirty="0" smtClean="0"/>
              <a:t>What worked, challenges and lessons learned</a:t>
            </a:r>
          </a:p>
          <a:p>
            <a:r>
              <a:rPr lang="en-GB" dirty="0" smtClean="0"/>
              <a:t>Planning a </a:t>
            </a:r>
            <a:r>
              <a:rPr lang="en-GB" dirty="0"/>
              <a:t>successful collaborative engagement </a:t>
            </a:r>
            <a:r>
              <a:rPr lang="en-GB" dirty="0" smtClean="0"/>
              <a:t>– key conclusions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4A17A85-74DE-4EBE-84E0-96A2D2F22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 and Purpose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984" y="2425354"/>
            <a:ext cx="2667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8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1A1F45-6500-449E-8743-9D28B7EE66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6050D-5018-4BE7-98AC-E40175447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76984" y="250629"/>
            <a:ext cx="364217" cy="126000"/>
          </a:xfrm>
        </p:spPr>
        <p:txBody>
          <a:bodyPr/>
          <a:lstStyle/>
          <a:p>
            <a:fld id="{9091399C-B5EF-49C7-B81A-539AE2F27BD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7E948F-6022-47BE-86B8-A8A5ABC0E2A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83024" y="1854236"/>
            <a:ext cx="11561492" cy="3376525"/>
          </a:xfrm>
        </p:spPr>
        <p:txBody>
          <a:bodyPr/>
          <a:lstStyle/>
          <a:p>
            <a:r>
              <a:rPr lang="en-GB" dirty="0" smtClean="0"/>
              <a:t>ASTRID framework Power and Energy collaborative study</a:t>
            </a:r>
          </a:p>
          <a:p>
            <a:pPr lvl="1"/>
            <a:r>
              <a:rPr lang="en-GB" dirty="0" smtClean="0"/>
              <a:t>The brief: An horizon scan</a:t>
            </a:r>
          </a:p>
          <a:p>
            <a:pPr lvl="1"/>
            <a:r>
              <a:rPr lang="en-GB" dirty="0" smtClean="0"/>
              <a:t>Power and Energy developments with potential to improve MoD capability</a:t>
            </a:r>
          </a:p>
          <a:p>
            <a:endParaRPr lang="en-GB" dirty="0"/>
          </a:p>
          <a:p>
            <a:r>
              <a:rPr lang="en-GB" dirty="0" smtClean="0"/>
              <a:t>Engagement with Industry, Academia and MoD representatives</a:t>
            </a:r>
          </a:p>
          <a:p>
            <a:pPr lvl="1"/>
            <a:r>
              <a:rPr lang="en-GB" dirty="0" smtClean="0"/>
              <a:t>What developments they were working on?</a:t>
            </a:r>
          </a:p>
          <a:p>
            <a:pPr lvl="1"/>
            <a:r>
              <a:rPr lang="en-GB" dirty="0" smtClean="0"/>
              <a:t>Why?</a:t>
            </a:r>
          </a:p>
          <a:p>
            <a:pPr lvl="1"/>
            <a:r>
              <a:rPr lang="en-GB" dirty="0" smtClean="0"/>
              <a:t>Timelines, implementation and execution challenges</a:t>
            </a:r>
          </a:p>
          <a:p>
            <a:pPr lvl="1"/>
            <a:r>
              <a:rPr lang="en-GB" dirty="0" smtClean="0"/>
              <a:t>MoD needs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4A17A85-74DE-4EBE-84E0-96A2D2F22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 - Power and Energy Study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895" y="2270193"/>
            <a:ext cx="26003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3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1A1F45-6500-449E-8743-9D28B7EE66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6050D-5018-4BE7-98AC-E40175447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76984" y="250629"/>
            <a:ext cx="364217" cy="126000"/>
          </a:xfrm>
        </p:spPr>
        <p:txBody>
          <a:bodyPr/>
          <a:lstStyle/>
          <a:p>
            <a:fld id="{9091399C-B5EF-49C7-B81A-539AE2F27BD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7E948F-6022-47BE-86B8-A8A5ABC0E2A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55649" y="1618262"/>
            <a:ext cx="11184000" cy="4408912"/>
          </a:xfrm>
        </p:spPr>
        <p:txBody>
          <a:bodyPr/>
          <a:lstStyle/>
          <a:p>
            <a:r>
              <a:rPr lang="en-GB" dirty="0" smtClean="0"/>
              <a:t>Objective setting</a:t>
            </a:r>
          </a:p>
          <a:p>
            <a:pPr lvl="1"/>
            <a:r>
              <a:rPr lang="en-GB" dirty="0" smtClean="0"/>
              <a:t>Designing the (exam) questions: What, Why, How structure</a:t>
            </a:r>
          </a:p>
          <a:p>
            <a:endParaRPr lang="en-GB" dirty="0" smtClean="0"/>
          </a:p>
          <a:p>
            <a:r>
              <a:rPr lang="en-GB" dirty="0" smtClean="0"/>
              <a:t>A blend of engagement formats</a:t>
            </a:r>
            <a:endParaRPr lang="en-GB" dirty="0"/>
          </a:p>
          <a:p>
            <a:pPr lvl="1"/>
            <a:r>
              <a:rPr lang="en-GB" dirty="0" smtClean="0"/>
              <a:t>Workshops</a:t>
            </a:r>
            <a:endParaRPr lang="en-GB" dirty="0"/>
          </a:p>
          <a:p>
            <a:pPr lvl="1"/>
            <a:r>
              <a:rPr lang="en-GB" dirty="0"/>
              <a:t>Survey</a:t>
            </a:r>
          </a:p>
          <a:p>
            <a:pPr lvl="1"/>
            <a:r>
              <a:rPr lang="en-GB" dirty="0"/>
              <a:t>1:1 </a:t>
            </a:r>
            <a:r>
              <a:rPr lang="en-GB" dirty="0" smtClean="0"/>
              <a:t>interviews (Semi structured)</a:t>
            </a:r>
          </a:p>
          <a:p>
            <a:pPr lvl="1"/>
            <a:endParaRPr lang="en-GB" dirty="0"/>
          </a:p>
          <a:p>
            <a:r>
              <a:rPr lang="en-GB" dirty="0" smtClean="0"/>
              <a:t>Identifying / sourcing the right attendees </a:t>
            </a:r>
          </a:p>
          <a:p>
            <a:pPr lvl="1"/>
            <a:r>
              <a:rPr lang="en-GB" dirty="0" smtClean="0"/>
              <a:t>Network of study team</a:t>
            </a:r>
          </a:p>
          <a:p>
            <a:pPr lvl="1"/>
            <a:r>
              <a:rPr lang="en-GB" dirty="0" smtClean="0"/>
              <a:t>Open source / cold call enquiry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4A17A85-74DE-4EBE-84E0-96A2D2F2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40" y="420393"/>
            <a:ext cx="11181748" cy="822677"/>
          </a:xfrm>
        </p:spPr>
        <p:txBody>
          <a:bodyPr/>
          <a:lstStyle/>
          <a:p>
            <a:r>
              <a:rPr lang="en-GB" dirty="0" smtClean="0"/>
              <a:t>Engagement – planning phase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019" y="1887332"/>
            <a:ext cx="33051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1A1F45-6500-449E-8743-9D28B7EE66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6050D-5018-4BE7-98AC-E40175447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76984" y="250629"/>
            <a:ext cx="364217" cy="126000"/>
          </a:xfrm>
        </p:spPr>
        <p:txBody>
          <a:bodyPr/>
          <a:lstStyle/>
          <a:p>
            <a:fld id="{9091399C-B5EF-49C7-B81A-539AE2F27BD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4A17A85-74DE-4EBE-84E0-96A2D2F22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Workshops - format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089680"/>
              </p:ext>
            </p:extLst>
          </p:nvPr>
        </p:nvGraphicFramePr>
        <p:xfrm>
          <a:off x="333739" y="1689264"/>
          <a:ext cx="11525722" cy="223263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29590">
                  <a:extLst>
                    <a:ext uri="{9D8B030D-6E8A-4147-A177-3AD203B41FA5}">
                      <a16:colId xmlns:a16="http://schemas.microsoft.com/office/drawing/2014/main" val="1985810760"/>
                    </a:ext>
                  </a:extLst>
                </a:gridCol>
                <a:gridCol w="1130710">
                  <a:extLst>
                    <a:ext uri="{9D8B030D-6E8A-4147-A177-3AD203B41FA5}">
                      <a16:colId xmlns:a16="http://schemas.microsoft.com/office/drawing/2014/main" val="731308778"/>
                    </a:ext>
                  </a:extLst>
                </a:gridCol>
                <a:gridCol w="4326193">
                  <a:extLst>
                    <a:ext uri="{9D8B030D-6E8A-4147-A177-3AD203B41FA5}">
                      <a16:colId xmlns:a16="http://schemas.microsoft.com/office/drawing/2014/main" val="1722256126"/>
                    </a:ext>
                  </a:extLst>
                </a:gridCol>
                <a:gridCol w="3626635">
                  <a:extLst>
                    <a:ext uri="{9D8B030D-6E8A-4147-A177-3AD203B41FA5}">
                      <a16:colId xmlns:a16="http://schemas.microsoft.com/office/drawing/2014/main" val="4210854167"/>
                    </a:ext>
                  </a:extLst>
                </a:gridCol>
                <a:gridCol w="1212594">
                  <a:extLst>
                    <a:ext uri="{9D8B030D-6E8A-4147-A177-3AD203B41FA5}">
                      <a16:colId xmlns:a16="http://schemas.microsoft.com/office/drawing/2014/main" val="646576683"/>
                    </a:ext>
                  </a:extLst>
                </a:gridCol>
              </a:tblGrid>
              <a:tr h="266696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Format</a:t>
                      </a:r>
                      <a:endParaRPr lang="en-GB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Purpose</a:t>
                      </a:r>
                      <a:endParaRPr lang="en-GB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Output</a:t>
                      </a:r>
                      <a:endParaRPr lang="en-GB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933579"/>
                  </a:ext>
                </a:extLst>
              </a:tr>
              <a:tr h="466718">
                <a:tc>
                  <a:txBody>
                    <a:bodyPr/>
                    <a:lstStyle/>
                    <a:p>
                      <a:r>
                        <a:rPr lang="en-GB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What?</a:t>
                      </a:r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Plenary</a:t>
                      </a:r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Identify P/E</a:t>
                      </a:r>
                      <a:r>
                        <a:rPr lang="en-GB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developments / timelines / cost</a:t>
                      </a:r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Word cloud, List, TRL plot,</a:t>
                      </a:r>
                      <a:r>
                        <a:rPr lang="en-GB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Cost RAG</a:t>
                      </a:r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Solution sheets</a:t>
                      </a:r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649241"/>
                  </a:ext>
                </a:extLst>
              </a:tr>
              <a:tr h="466718">
                <a:tc>
                  <a:txBody>
                    <a:bodyPr/>
                    <a:lstStyle/>
                    <a:p>
                      <a:r>
                        <a:rPr lang="en-GB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Why?</a:t>
                      </a:r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Break out</a:t>
                      </a:r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Reasoning</a:t>
                      </a:r>
                      <a:r>
                        <a:rPr lang="en-GB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/ Benefits / Utility</a:t>
                      </a:r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Discussion</a:t>
                      </a:r>
                      <a:r>
                        <a:rPr lang="en-GB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/ plenary</a:t>
                      </a:r>
                      <a:r>
                        <a:rPr lang="en-GB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debrief</a:t>
                      </a:r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389296"/>
                  </a:ext>
                </a:extLst>
              </a:tr>
              <a:tr h="466718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Dstl</a:t>
                      </a:r>
                      <a:r>
                        <a:rPr lang="en-GB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/MoD</a:t>
                      </a:r>
                      <a:r>
                        <a:rPr lang="en-GB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Plenary</a:t>
                      </a:r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MoD needs / engagement routes</a:t>
                      </a:r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Presentation</a:t>
                      </a:r>
                      <a:r>
                        <a:rPr lang="en-GB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/ contact for follow up</a:t>
                      </a:r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20474"/>
                  </a:ext>
                </a:extLst>
              </a:tr>
              <a:tr h="466718">
                <a:tc>
                  <a:txBody>
                    <a:bodyPr/>
                    <a:lstStyle/>
                    <a:p>
                      <a:r>
                        <a:rPr lang="en-GB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How?</a:t>
                      </a:r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Break out</a:t>
                      </a:r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Implementation / challenges</a:t>
                      </a:r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Discussion / plenary debrief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 smtClean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982552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093" y="4168954"/>
            <a:ext cx="4045047" cy="16326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197" y="4030712"/>
            <a:ext cx="4851785" cy="215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3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1A1F45-6500-449E-8743-9D28B7EE66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6050D-5018-4BE7-98AC-E40175447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76984" y="250629"/>
            <a:ext cx="364217" cy="126000"/>
          </a:xfrm>
        </p:spPr>
        <p:txBody>
          <a:bodyPr/>
          <a:lstStyle/>
          <a:p>
            <a:fld id="{9091399C-B5EF-49C7-B81A-539AE2F27BD0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7E948F-6022-47BE-86B8-A8A5ABC0E2A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55588" y="1706541"/>
            <a:ext cx="11184000" cy="4182769"/>
          </a:xfrm>
        </p:spPr>
        <p:txBody>
          <a:bodyPr/>
          <a:lstStyle/>
          <a:p>
            <a:r>
              <a:rPr lang="en-GB" b="1" dirty="0" smtClean="0"/>
              <a:t>What worked</a:t>
            </a:r>
          </a:p>
          <a:p>
            <a:pPr lvl="1"/>
            <a:r>
              <a:rPr lang="en-GB" dirty="0"/>
              <a:t>Direct </a:t>
            </a:r>
            <a:r>
              <a:rPr lang="en-GB" dirty="0" smtClean="0"/>
              <a:t>interactions </a:t>
            </a:r>
            <a:r>
              <a:rPr lang="en-GB" dirty="0"/>
              <a:t>(not hybrid) </a:t>
            </a:r>
            <a:r>
              <a:rPr lang="en-GB" dirty="0" smtClean="0"/>
              <a:t>facilitated </a:t>
            </a:r>
            <a:r>
              <a:rPr lang="en-GB" dirty="0"/>
              <a:t>much </a:t>
            </a:r>
            <a:r>
              <a:rPr lang="en-GB" dirty="0" smtClean="0"/>
              <a:t>output</a:t>
            </a:r>
          </a:p>
          <a:p>
            <a:pPr lvl="1"/>
            <a:r>
              <a:rPr lang="en-GB" dirty="0" smtClean="0"/>
              <a:t>Use of technology </a:t>
            </a:r>
            <a:r>
              <a:rPr lang="en-GB" dirty="0" err="1" smtClean="0"/>
              <a:t>eg</a:t>
            </a:r>
            <a:r>
              <a:rPr lang="en-GB" dirty="0" smtClean="0"/>
              <a:t> word cloud to summarise results in real time</a:t>
            </a:r>
          </a:p>
          <a:p>
            <a:pPr lvl="1"/>
            <a:r>
              <a:rPr lang="en-GB" dirty="0"/>
              <a:t>Solution sheets to consolidate all workshop questions by development</a:t>
            </a:r>
          </a:p>
          <a:p>
            <a:pPr lvl="1"/>
            <a:r>
              <a:rPr lang="en-GB" dirty="0" smtClean="0"/>
              <a:t>Use </a:t>
            </a:r>
            <a:r>
              <a:rPr lang="en-GB" dirty="0"/>
              <a:t>of the breaks for follow up / 1:1 conversations</a:t>
            </a:r>
          </a:p>
          <a:p>
            <a:pPr lvl="1"/>
            <a:endParaRPr lang="en-GB" dirty="0"/>
          </a:p>
          <a:p>
            <a:r>
              <a:rPr lang="en-GB" b="1" dirty="0" smtClean="0"/>
              <a:t>Challenges </a:t>
            </a:r>
            <a:endParaRPr lang="en-GB" b="1" dirty="0"/>
          </a:p>
          <a:p>
            <a:pPr lvl="1"/>
            <a:r>
              <a:rPr lang="en-GB" dirty="0" smtClean="0"/>
              <a:t>Vocal vs reserved participants</a:t>
            </a:r>
          </a:p>
          <a:p>
            <a:pPr lvl="1"/>
            <a:r>
              <a:rPr lang="en-GB" dirty="0" smtClean="0"/>
              <a:t>Confidentiality issues </a:t>
            </a:r>
          </a:p>
          <a:p>
            <a:pPr lvl="1"/>
            <a:r>
              <a:rPr lang="en-GB" dirty="0" smtClean="0"/>
              <a:t>Differing motivations (Industry/Academia/MoD)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4A17A85-74DE-4EBE-84E0-96A2D2F22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Workshops - evaluation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033" y="2326106"/>
            <a:ext cx="3834716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3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1A1F45-6500-449E-8743-9D28B7EE66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6050D-5018-4BE7-98AC-E40175447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76984" y="250629"/>
            <a:ext cx="364217" cy="126000"/>
          </a:xfrm>
        </p:spPr>
        <p:txBody>
          <a:bodyPr/>
          <a:lstStyle/>
          <a:p>
            <a:fld id="{9091399C-B5EF-49C7-B81A-539AE2F27BD0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7E948F-6022-47BE-86B8-A8A5ABC0E2A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55649" y="1618262"/>
            <a:ext cx="6657874" cy="4408912"/>
          </a:xfrm>
        </p:spPr>
        <p:txBody>
          <a:bodyPr/>
          <a:lstStyle/>
          <a:p>
            <a:endParaRPr lang="en-GB" dirty="0"/>
          </a:p>
          <a:p>
            <a:r>
              <a:rPr lang="en-GB" dirty="0" smtClean="0"/>
              <a:t>Questionnaire format similar to the what, why, how questions of workshops</a:t>
            </a:r>
          </a:p>
          <a:p>
            <a:r>
              <a:rPr lang="en-GB" dirty="0" smtClean="0"/>
              <a:t>Blend of multiple choice questions and open text</a:t>
            </a:r>
          </a:p>
          <a:p>
            <a:r>
              <a:rPr lang="en-GB" dirty="0" smtClean="0"/>
              <a:t>Simplistic format to facilitate quick response</a:t>
            </a:r>
          </a:p>
          <a:p>
            <a:r>
              <a:rPr lang="en-GB" dirty="0" smtClean="0"/>
              <a:t>Telephone follow up attempted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4A17A85-74DE-4EBE-84E0-96A2D2F22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Surveys - format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8285880" y="1618262"/>
            <a:ext cx="3291104" cy="4299092"/>
            <a:chOff x="4291710" y="1061884"/>
            <a:chExt cx="5869007" cy="72454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91710" y="1061884"/>
              <a:ext cx="5869007" cy="724545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4689987" y="1936955"/>
              <a:ext cx="599768" cy="1769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15612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1A1F45-6500-449E-8743-9D28B7EE66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6050D-5018-4BE7-98AC-E40175447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76984" y="250629"/>
            <a:ext cx="364217" cy="126000"/>
          </a:xfrm>
        </p:spPr>
        <p:txBody>
          <a:bodyPr/>
          <a:lstStyle/>
          <a:p>
            <a:fld id="{9091399C-B5EF-49C7-B81A-539AE2F27BD0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7E948F-6022-47BE-86B8-A8A5ABC0E2A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57327" y="1565925"/>
            <a:ext cx="11184000" cy="4038462"/>
          </a:xfrm>
        </p:spPr>
        <p:txBody>
          <a:bodyPr/>
          <a:lstStyle/>
          <a:p>
            <a:r>
              <a:rPr lang="en-GB" b="1" dirty="0" smtClean="0"/>
              <a:t>What Worked</a:t>
            </a:r>
          </a:p>
          <a:p>
            <a:pPr lvl="1"/>
            <a:r>
              <a:rPr lang="en-GB" dirty="0" smtClean="0"/>
              <a:t>Broader reach – 113 organisations approached</a:t>
            </a:r>
          </a:p>
          <a:p>
            <a:pPr lvl="1"/>
            <a:endParaRPr lang="en-GB" dirty="0" smtClean="0"/>
          </a:p>
          <a:p>
            <a:r>
              <a:rPr lang="en-GB" b="1" dirty="0" smtClean="0"/>
              <a:t>Challenges</a:t>
            </a:r>
            <a:endParaRPr lang="en-GB" b="1" dirty="0"/>
          </a:p>
          <a:p>
            <a:pPr lvl="1"/>
            <a:r>
              <a:rPr lang="en-GB" dirty="0" smtClean="0"/>
              <a:t>Low Response rate 14%</a:t>
            </a:r>
          </a:p>
          <a:p>
            <a:pPr lvl="1"/>
            <a:r>
              <a:rPr lang="en-GB" dirty="0" smtClean="0"/>
              <a:t>Time </a:t>
            </a:r>
            <a:r>
              <a:rPr lang="en-GB" dirty="0"/>
              <a:t>and effort to administer (32.5 hours) </a:t>
            </a:r>
          </a:p>
          <a:p>
            <a:pPr lvl="1"/>
            <a:r>
              <a:rPr lang="en-GB" dirty="0" smtClean="0"/>
              <a:t>Little </a:t>
            </a:r>
            <a:r>
              <a:rPr lang="en-GB" dirty="0"/>
              <a:t>motivation to feedback </a:t>
            </a:r>
          </a:p>
          <a:p>
            <a:pPr lvl="1"/>
            <a:r>
              <a:rPr lang="en-GB" dirty="0" smtClean="0"/>
              <a:t>Questionnaire not interactive </a:t>
            </a:r>
          </a:p>
          <a:p>
            <a:pPr lvl="2"/>
            <a:r>
              <a:rPr lang="en-GB" dirty="0" smtClean="0"/>
              <a:t>Telephone follow up attempted</a:t>
            </a:r>
          </a:p>
          <a:p>
            <a:pPr lvl="1"/>
            <a:r>
              <a:rPr lang="en-GB" dirty="0" smtClean="0"/>
              <a:t>Quality issues with feedback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4A17A85-74DE-4EBE-84E0-96A2D2F22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Surveys - evaluation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865516" y="4621469"/>
            <a:ext cx="3893576" cy="1231106"/>
          </a:xfrm>
          <a:prstGeom prst="rect">
            <a:avLst/>
          </a:prstGeom>
          <a:solidFill>
            <a:srgbClr val="96D7D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1"/>
            <a:endParaRPr lang="en-GB" sz="1600" dirty="0" smtClean="0"/>
          </a:p>
          <a:p>
            <a:pPr lvl="1"/>
            <a:r>
              <a:rPr lang="en-GB" sz="1600" dirty="0" smtClean="0"/>
              <a:t>Hours </a:t>
            </a:r>
            <a:r>
              <a:rPr lang="en-GB" sz="1600" dirty="0"/>
              <a:t>on campaign: 32.5</a:t>
            </a:r>
          </a:p>
          <a:p>
            <a:pPr lvl="1"/>
            <a:r>
              <a:rPr lang="en-GB" sz="1600" dirty="0"/>
              <a:t>Total organisations approached: 113</a:t>
            </a:r>
          </a:p>
          <a:p>
            <a:pPr lvl="1"/>
            <a:r>
              <a:rPr lang="en-GB" sz="1600" dirty="0" smtClean="0"/>
              <a:t>Total </a:t>
            </a:r>
            <a:r>
              <a:rPr lang="en-GB" sz="1600" dirty="0"/>
              <a:t>completed research: </a:t>
            </a:r>
            <a:r>
              <a:rPr lang="en-GB" sz="1600" dirty="0" smtClean="0"/>
              <a:t>16</a:t>
            </a:r>
          </a:p>
          <a:p>
            <a:pPr lvl="1"/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1993" y="1641738"/>
            <a:ext cx="2597099" cy="265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33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1A1F45-6500-449E-8743-9D28B7EE66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6050D-5018-4BE7-98AC-E40175447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76984" y="250629"/>
            <a:ext cx="364217" cy="126000"/>
          </a:xfrm>
        </p:spPr>
        <p:txBody>
          <a:bodyPr/>
          <a:lstStyle/>
          <a:p>
            <a:fld id="{9091399C-B5EF-49C7-B81A-539AE2F27BD0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7E948F-6022-47BE-86B8-A8A5ABC0E2A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55649" y="1618262"/>
            <a:ext cx="11184000" cy="440891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Format</a:t>
            </a:r>
            <a:r>
              <a:rPr lang="en-GB" dirty="0"/>
              <a:t>: </a:t>
            </a:r>
            <a:r>
              <a:rPr lang="en-GB" dirty="0" smtClean="0"/>
              <a:t>Semi structured with questionnaire but also open discussion</a:t>
            </a:r>
            <a:endParaRPr lang="en-GB" dirty="0"/>
          </a:p>
          <a:p>
            <a:pPr marL="0" indent="0">
              <a:buNone/>
            </a:pPr>
            <a:endParaRPr lang="en-GB" sz="500" b="1" dirty="0" smtClean="0"/>
          </a:p>
          <a:p>
            <a:pPr marL="0" indent="0">
              <a:buNone/>
            </a:pPr>
            <a:r>
              <a:rPr lang="en-GB" b="1" dirty="0" smtClean="0"/>
              <a:t>What worked</a:t>
            </a:r>
            <a:endParaRPr lang="en-GB" b="1" dirty="0"/>
          </a:p>
          <a:p>
            <a:r>
              <a:rPr lang="en-GB" dirty="0" smtClean="0"/>
              <a:t>Very targeted</a:t>
            </a:r>
          </a:p>
          <a:p>
            <a:r>
              <a:rPr lang="en-GB" dirty="0" smtClean="0"/>
              <a:t>Detailed discussions</a:t>
            </a:r>
          </a:p>
          <a:p>
            <a:r>
              <a:rPr lang="en-GB" dirty="0" smtClean="0"/>
              <a:t>Less confidentiality concerns / more open</a:t>
            </a:r>
          </a:p>
          <a:p>
            <a:r>
              <a:rPr lang="en-GB" dirty="0" smtClean="0"/>
              <a:t>Good to do after workshops to tackle gaps / unresolved issues</a:t>
            </a:r>
          </a:p>
          <a:p>
            <a:endParaRPr lang="en-GB" sz="900" dirty="0" smtClean="0"/>
          </a:p>
          <a:p>
            <a:pPr marL="0" indent="0">
              <a:buNone/>
            </a:pPr>
            <a:r>
              <a:rPr lang="en-GB" b="1" dirty="0" smtClean="0"/>
              <a:t>Challenges</a:t>
            </a:r>
          </a:p>
          <a:p>
            <a:r>
              <a:rPr lang="en-GB" dirty="0" smtClean="0"/>
              <a:t>It is only one view – no challenge from other stakeholders</a:t>
            </a:r>
          </a:p>
          <a:p>
            <a:r>
              <a:rPr lang="en-GB" dirty="0" smtClean="0"/>
              <a:t>Difficult to set up (motivation)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4A17A85-74DE-4EBE-84E0-96A2D2F22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1:1 Interviews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171" y="2326106"/>
            <a:ext cx="2841471" cy="298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107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XCOLS" val="9"/>
  <p:tag name="MAXROWS" val="9"/>
  <p:tag name="MAXGUTTERROW" val="2"/>
  <p:tag name="MAXGUTTERCOL" val="2 cm"/>
  <p:tag name="GUIDEMETRICUNIT" val="cm"/>
  <p:tag name="MASTERLEFTMARGIN" val="59.8172"/>
  <p:tag name="MASTERTOPMARGIN" val="127.5"/>
  <p:tag name="MASTERBOTTOMMARGIN" val="59.5276"/>
  <p:tag name="MASTERRIGHTMARGIN" val="19.748"/>
  <p:tag name="CUSTMASTERLEFTMARGIN" val="59.8172"/>
  <p:tag name="CUSTMASTERTOPMARGIN" val="127.5"/>
  <p:tag name="CUSTMASTERBOTTOMMARGIN" val="59.5276"/>
  <p:tag name="CUSTMASTERRIGHTMARGIN" val="19.748"/>
  <p:tag name="GUIDESAPPLIEDTO" val="2"/>
  <p:tag name="TITLETOPMARGIN" val="34.6502"/>
  <p:tag name="TITLEBOTTOMMARGIN" val="99.4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20.6929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1"/>
  <p:tag name="GUIDEROWS" val="1"/>
  <p:tag name="GUTTERCOL" val="1.4 cm"/>
  <p:tag name="GUTTERROW" val="0.7 cm"/>
  <p:tag name="GUIDESAPPLIEDTO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.7 cm"/>
  <p:tag name="GUIDESAPPLIEDTO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0.7 cm"/>
  <p:tag name="GUIDESAPPLIEDTO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.7 cm"/>
  <p:tag name="GUIDESAPPLIEDTO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0.3 cm"/>
  <p:tag name="GUIDESAPPLIEDTO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5"/>
  <p:tag name="GUIDEROWS" val="1"/>
  <p:tag name="GUTTERCOL" val="0.7 cm"/>
  <p:tag name="GUTTERROW" val="0.3 cm"/>
  <p:tag name="GUIDESAPPLIEDTO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1"/>
  <p:tag name="GUIDEROWS" val="1"/>
  <p:tag name="GUTTERCOL" val="1.4 cm"/>
  <p:tag name="GUTTERROW" val="0.7 cm"/>
  <p:tag name="GUIDESAPPLIEDTO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MEASURMENT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0.7 cm"/>
  <p:tag name="GUIDESAPPLIEDTO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0.7 cm"/>
  <p:tag name="GUIDESAPPLIEDTO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0.7 cm"/>
  <p:tag name="GUIDESAPPLIEDTO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.3 cm"/>
  <p:tag name="GUIDESAPPLIEDTO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5"/>
  <p:tag name="GUIDEROWS" val="1"/>
  <p:tag name="GUTTERCOL" val="0.7 cm"/>
  <p:tag name="GUTTERROW" val=".3 cm"/>
  <p:tag name="GUIDESAPPLIEDTO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1"/>
  <p:tag name="GUIDEROWS" val="1"/>
  <p:tag name="GUTTERCOL" val="1.4 cm"/>
  <p:tag name="GUTTERROW" val="0.7 cm"/>
  <p:tag name="GUIDESAPPLIEDTO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TITLESHAPE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STMASTERTOPMARGIN" val="113.3858"/>
  <p:tag name="CUSTMASTERLEFTMARGIN" val="56.6929"/>
  <p:tag name="CUSTMASTERRIGHTMARGIN" val="42.5197"/>
  <p:tag name="CUSTMASTERBOTTOMMARGIN" val="59.5276"/>
  <p:tag name="GUIDECOLS" val="1"/>
  <p:tag name="GUIDEROWS" val="1"/>
  <p:tag name="GUTTERCOL" val="1.7 cm"/>
  <p:tag name="GUTTERROW" val="0.7 cm"/>
  <p:tag name="GUIDESAPPLIEDTO" val="2"/>
  <p:tag name="MASTERLEFTMARGIN" val="59.8173"/>
  <p:tag name="MASTERRIGHTMARGIN" val="59.6724"/>
  <p:tag name="MASTERTOPMARGIN" val="113.3858"/>
  <p:tag name="MASTERBOTTOMMARGIN" val="59.52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heme/theme1.xml><?xml version="1.0" encoding="utf-8"?>
<a:theme xmlns:a="http://schemas.openxmlformats.org/drawingml/2006/main" name="BAE Systems">
  <a:themeElements>
    <a:clrScheme name="BAE 2022">
      <a:dk1>
        <a:srgbClr val="3D4146"/>
      </a:dk1>
      <a:lt1>
        <a:srgbClr val="FFFFFF"/>
      </a:lt1>
      <a:dk2>
        <a:srgbClr val="6C6460"/>
      </a:dk2>
      <a:lt2>
        <a:srgbClr val="E9E3E1"/>
      </a:lt2>
      <a:accent1>
        <a:srgbClr val="007383"/>
      </a:accent1>
      <a:accent2>
        <a:srgbClr val="50BCBD"/>
      </a:accent2>
      <a:accent3>
        <a:srgbClr val="FBBC33"/>
      </a:accent3>
      <a:accent4>
        <a:srgbClr val="00405E"/>
      </a:accent4>
      <a:accent5>
        <a:srgbClr val="86C9E8"/>
      </a:accent5>
      <a:accent6>
        <a:srgbClr val="4D394F"/>
      </a:accent6>
      <a:hlink>
        <a:srgbClr val="0000EE"/>
      </a:hlink>
      <a:folHlink>
        <a:srgbClr val="0000EE"/>
      </a:folHlink>
    </a:clrScheme>
    <a:fontScheme name="_BAE Systems New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custClrLst>
    <a:custClr name="Dark Grey (Warm)">
      <a:srgbClr val="6C6460"/>
    </a:custClr>
    <a:custClr name="Dark Stone">
      <a:srgbClr val="DCA366"/>
    </a:custClr>
    <a:custClr name="Dark Teal">
      <a:srgbClr val="007383"/>
    </a:custClr>
    <a:custClr name="Dark Blue">
      <a:srgbClr val="00405E"/>
    </a:custClr>
    <a:custClr name="Dark Purple">
      <a:srgbClr val="4D394F"/>
    </a:custClr>
    <a:custClr name="Stone">
      <a:srgbClr val="E8C7AA"/>
    </a:custClr>
    <a:custClr name="Teal">
      <a:srgbClr val="50BCBD"/>
    </a:custClr>
    <a:custClr name="Blue">
      <a:srgbClr val="86C9E8"/>
    </a:custClr>
    <a:custClr name="Purple">
      <a:srgbClr val="A6A5CC"/>
    </a:custClr>
    <a:custClr name="Yellow">
      <a:srgbClr val="FBBC33"/>
    </a:custClr>
    <a:custClr name="Dark Grey (Warm) 80%">
      <a:srgbClr val="898380"/>
    </a:custClr>
    <a:custClr name="Dark Stone 80%">
      <a:srgbClr val="E3B685"/>
    </a:custClr>
    <a:custClr name="Dark Teal 80%">
      <a:srgbClr val="338F9C"/>
    </a:custClr>
    <a:custClr name="Dark Blue 80%">
      <a:srgbClr val="33667E"/>
    </a:custClr>
    <a:custClr name="Dark Purple 80%">
      <a:srgbClr val="716072"/>
    </a:custClr>
    <a:custClr name="Stone 80%">
      <a:srgbClr val="EDD2BB"/>
    </a:custClr>
    <a:custClr name="Teal 80%">
      <a:srgbClr val="73C9CA"/>
    </a:custClr>
    <a:custClr name="Blue 80%">
      <a:srgbClr val="9ED4ED"/>
    </a:custClr>
    <a:custClr name="Purple 80%">
      <a:srgbClr val="B8B7D6"/>
    </a:custClr>
    <a:custClr name="Yellow 80%">
      <a:srgbClr val="FCC95C"/>
    </a:custClr>
    <a:custClr name="Dark Grey (Warm) 60%">
      <a:srgbClr val="A7A2A0"/>
    </a:custClr>
    <a:custClr name="Dark Stone 60%">
      <a:srgbClr val="EAC8A3"/>
    </a:custClr>
    <a:custClr name="Dark Teal 60%">
      <a:srgbClr val="66ABB5"/>
    </a:custClr>
    <a:custClr name="Dark Blue 60%">
      <a:srgbClr val="668D9E"/>
    </a:custClr>
    <a:custClr name="Dark Purple 60%">
      <a:srgbClr val="948895"/>
    </a:custClr>
    <a:custClr name="Stone 60%">
      <a:srgbClr val="F1DDCC"/>
    </a:custClr>
    <a:custClr name="Teal 60%">
      <a:srgbClr val="96D7D7"/>
    </a:custClr>
    <a:custClr name="Blue 60%">
      <a:srgbClr val="B6DEF1"/>
    </a:custClr>
    <a:custClr name="Purple 60%">
      <a:srgbClr val="CAC9E0"/>
    </a:custClr>
    <a:custClr name="Yellow 60%">
      <a:srgbClr val="FDD785"/>
    </a:custClr>
    <a:custClr name="Dark Grey (Warm) 40%">
      <a:srgbClr val="C4C1C0"/>
    </a:custClr>
    <a:custClr name="Dark Stone 40%">
      <a:srgbClr val="F1DAC2"/>
    </a:custClr>
    <a:custClr name="Dark Teal 40%">
      <a:srgbClr val="99C7CD"/>
    </a:custClr>
    <a:custClr name="Dark Blue 40%">
      <a:srgbClr val="99B3BF"/>
    </a:custClr>
    <a:custClr name="Dark Purple 40%">
      <a:srgbClr val="B8B0B8"/>
    </a:custClr>
    <a:custClr name="Stone 40%">
      <a:srgbClr val="F6E8DD"/>
    </a:custClr>
    <a:custClr name="Teal 40%">
      <a:srgbClr val="B9E4E5"/>
    </a:custClr>
    <a:custClr name="Blue 40%">
      <a:srgbClr val="CFE9F6"/>
    </a:custClr>
    <a:custClr name="Purple 40%">
      <a:srgbClr val="DCDBEB"/>
    </a:custClr>
    <a:custClr name="Yellow 40%">
      <a:srgbClr val="FDE4AE"/>
    </a:custClr>
    <a:custClr name="Dark Grey (Warm) 20%">
      <a:srgbClr val="E2E0DF"/>
    </a:custClr>
    <a:custClr name="Dark Stone 20%">
      <a:srgbClr val="F8EDE0"/>
    </a:custClr>
    <a:custClr name="Dark Teal 20%">
      <a:srgbClr val="CCE3E6"/>
    </a:custClr>
    <a:custClr name="Dark Blue 20%">
      <a:srgbClr val="CCD9DF"/>
    </a:custClr>
    <a:custClr name="Dark Purple 20%">
      <a:srgbClr val="DBD7DC"/>
    </a:custClr>
    <a:custClr name="Tab Orange">
      <a:srgbClr val="FC4C02"/>
    </a:custClr>
    <a:custClr name="Blue (complete)">
      <a:srgbClr val="56B4E9"/>
    </a:custClr>
    <a:custClr name="Green">
      <a:srgbClr val="009E73"/>
    </a:custClr>
    <a:custClr name="Amber">
      <a:srgbClr val="F0E442"/>
    </a:custClr>
    <a:custClr name="Red">
      <a:srgbClr val="D55E00"/>
    </a:custClr>
  </a:custClrLst>
  <a:extLst>
    <a:ext uri="{05A4C25C-085E-4340-85A3-A5531E510DB2}">
      <thm15:themeFamily xmlns:thm15="http://schemas.microsoft.com/office/thememl/2012/main" name="BAE Systems Presentation (16x9).potx" id="{3C81892E-FE7D-4795-A4B1-DC41BDB729B1}" vid="{EF9CC5CB-F3B2-4CD2-9F90-978AD85CCEEE}"/>
    </a:ext>
  </a:extLst>
</a:theme>
</file>

<file path=ppt/theme/theme2.xml><?xml version="1.0" encoding="utf-8"?>
<a:theme xmlns:a="http://schemas.openxmlformats.org/drawingml/2006/main" name="Office Theme">
  <a:themeElements>
    <a:clrScheme name="_BAE Systems">
      <a:dk1>
        <a:srgbClr val="404146"/>
      </a:dk1>
      <a:lt1>
        <a:srgbClr val="FFFFFF"/>
      </a:lt1>
      <a:dk2>
        <a:srgbClr val="404146"/>
      </a:dk2>
      <a:lt2>
        <a:srgbClr val="FFFFFF"/>
      </a:lt2>
      <a:accent1>
        <a:srgbClr val="D0D3D4"/>
      </a:accent1>
      <a:accent2>
        <a:srgbClr val="FC4C02"/>
      </a:accent2>
      <a:accent3>
        <a:srgbClr val="F0B323"/>
      </a:accent3>
      <a:accent4>
        <a:srgbClr val="615E9B"/>
      </a:accent4>
      <a:accent5>
        <a:srgbClr val="D9C0A9"/>
      </a:accent5>
      <a:accent6>
        <a:srgbClr val="01426A"/>
      </a:accent6>
      <a:hlink>
        <a:srgbClr val="6464FF"/>
      </a:hlink>
      <a:folHlink>
        <a:srgbClr val="C850C8"/>
      </a:folHlink>
    </a:clrScheme>
    <a:fontScheme name="BA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_BAE Systems">
      <a:dk1>
        <a:srgbClr val="404146"/>
      </a:dk1>
      <a:lt1>
        <a:srgbClr val="FFFFFF"/>
      </a:lt1>
      <a:dk2>
        <a:srgbClr val="404146"/>
      </a:dk2>
      <a:lt2>
        <a:srgbClr val="FFFFFF"/>
      </a:lt2>
      <a:accent1>
        <a:srgbClr val="D0D3D4"/>
      </a:accent1>
      <a:accent2>
        <a:srgbClr val="FC4C02"/>
      </a:accent2>
      <a:accent3>
        <a:srgbClr val="F0B323"/>
      </a:accent3>
      <a:accent4>
        <a:srgbClr val="615E9B"/>
      </a:accent4>
      <a:accent5>
        <a:srgbClr val="D9C0A9"/>
      </a:accent5>
      <a:accent6>
        <a:srgbClr val="01426A"/>
      </a:accent6>
      <a:hlink>
        <a:srgbClr val="6464FF"/>
      </a:hlink>
      <a:folHlink>
        <a:srgbClr val="C850C8"/>
      </a:folHlink>
    </a:clrScheme>
    <a:fontScheme name="_BAE System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FD830101578E48AB83FC3C63FF1C79" ma:contentTypeVersion="19" ma:contentTypeDescription="Create a new document." ma:contentTypeScope="" ma:versionID="334a0b33cdb16be051394098a22f45c1">
  <xsd:schema xmlns:xsd="http://www.w3.org/2001/XMLSchema" xmlns:xs="http://www.w3.org/2001/XMLSchema" xmlns:p="http://schemas.microsoft.com/office/2006/metadata/properties" xmlns:ns2="532c7276-519e-4dfd-877f-a0b6e71f99d4" xmlns:ns3="4583d217-e6e7-4bd8-b25a-c1564e3c1da3" targetNamespace="http://schemas.microsoft.com/office/2006/metadata/properties" ma:root="true" ma:fieldsID="e29b1cdacb195f903eea44524ea65cef" ns2:_="" ns3:_="">
    <xsd:import namespace="532c7276-519e-4dfd-877f-a0b6e71f99d4"/>
    <xsd:import namespace="4583d217-e6e7-4bd8-b25a-c1564e3c1d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c7276-519e-4dfd-877f-a0b6e71f99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a6db2ca-7152-4b93-a332-f277b680db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3d217-e6e7-4bd8-b25a-c1564e3c1da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4da2942-1f22-429b-ab72-b8decbdd8506}" ma:internalName="TaxCatchAll" ma:showField="CatchAllData" ma:web="4583d217-e6e7-4bd8-b25a-c1564e3c1d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640AE1-DD21-45BC-8A01-0813ED8D516A}"/>
</file>

<file path=customXml/itemProps2.xml><?xml version="1.0" encoding="utf-8"?>
<ds:datastoreItem xmlns:ds="http://schemas.openxmlformats.org/officeDocument/2006/customXml" ds:itemID="{86F12A0E-861E-4AB4-88AE-8004FB3F7D22}"/>
</file>

<file path=docProps/app.xml><?xml version="1.0" encoding="utf-8"?>
<Properties xmlns="http://schemas.openxmlformats.org/officeDocument/2006/extended-properties" xmlns:vt="http://schemas.openxmlformats.org/officeDocument/2006/docPropsVTypes">
  <Template>PPT template widescreen (16x9) 2022v1</Template>
  <TotalTime>4662</TotalTime>
  <Words>519</Words>
  <Application>Microsoft Office PowerPoint</Application>
  <PresentationFormat>Widescreen</PresentationFormat>
  <Paragraphs>128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 Light</vt:lpstr>
      <vt:lpstr>tahoma</vt:lpstr>
      <vt:lpstr>tahoma</vt:lpstr>
      <vt:lpstr>BAE Systems</vt:lpstr>
      <vt:lpstr>Collaboration across Boundaries</vt:lpstr>
      <vt:lpstr>Aim and Purpose</vt:lpstr>
      <vt:lpstr>Context - Power and Energy Study</vt:lpstr>
      <vt:lpstr>Engagement – planning phase</vt:lpstr>
      <vt:lpstr>Workshops - format</vt:lpstr>
      <vt:lpstr>Workshops - evaluation</vt:lpstr>
      <vt:lpstr>Surveys - format</vt:lpstr>
      <vt:lpstr>Surveys - evaluation</vt:lpstr>
      <vt:lpstr>1:1 Interviews</vt:lpstr>
      <vt:lpstr>Planning a successful collaborative engagement – key conclusions</vt:lpstr>
      <vt:lpstr>Thank you</vt:lpstr>
    </vt:vector>
  </TitlesOfParts>
  <Manager/>
  <Company>Any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Richard (UK)</dc:creator>
  <cp:lastModifiedBy>Brown, Richard (UK)</cp:lastModifiedBy>
  <cp:revision>93</cp:revision>
  <dcterms:created xsi:type="dcterms:W3CDTF">2023-04-18T10:55:22Z</dcterms:created>
  <dcterms:modified xsi:type="dcterms:W3CDTF">2023-07-10T13:21:55Z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 Version">
    <vt:lpwstr>1.1.8</vt:lpwstr>
  </property>
  <property fmtid="{D5CDD505-2E9C-101B-9397-08002B2CF9AE}" pid="3" name="TitusGUID">
    <vt:lpwstr>0c48702d-a48e-43b8-b06a-08fc4dfa827d</vt:lpwstr>
  </property>
  <property fmtid="{D5CDD505-2E9C-101B-9397-08002B2CF9AE}" pid="4" name="Originator">
    <vt:lpwstr>BAE Systems</vt:lpwstr>
  </property>
  <property fmtid="{D5CDD505-2E9C-101B-9397-08002B2CF9AE}" pid="5" name="urnbailsCompMarkingP1">
    <vt:lpwstr>BAE SYSTEMS PROPRIETARY</vt:lpwstr>
  </property>
  <property fmtid="{D5CDD505-2E9C-101B-9397-08002B2CF9AE}" pid="6" name="urnbailsNATSECMarkingP1">
    <vt:lpwstr>NOT APPLICABLE</vt:lpwstr>
  </property>
  <property fmtid="{D5CDD505-2E9C-101B-9397-08002B2CF9AE}" pid="7" name="urnbailsExportControlMarkingP1">
    <vt:lpwstr>NO</vt:lpwstr>
  </property>
  <property fmtid="{D5CDD505-2E9C-101B-9397-08002B2CF9AE}" pid="8" name="urnbailsExportControlMarkingP2">
    <vt:lpwstr>NOT EXPORT CONTROLLED - UK / US / OTHER LOCAL</vt:lpwstr>
  </property>
  <property fmtid="{D5CDD505-2E9C-101B-9397-08002B2CF9AE}" pid="9" name="BaesClassificationComments">
    <vt:lpwstr/>
  </property>
</Properties>
</file>