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</p:sldMasterIdLst>
  <p:notesMasterIdLst>
    <p:notesMasterId r:id="rId31"/>
  </p:notesMasterIdLst>
  <p:sldIdLst>
    <p:sldId id="256" r:id="rId6"/>
    <p:sldId id="694" r:id="rId7"/>
    <p:sldId id="259" r:id="rId8"/>
    <p:sldId id="701" r:id="rId9"/>
    <p:sldId id="702" r:id="rId10"/>
    <p:sldId id="258" r:id="rId11"/>
    <p:sldId id="711" r:id="rId12"/>
    <p:sldId id="704" r:id="rId13"/>
    <p:sldId id="291" r:id="rId14"/>
    <p:sldId id="294" r:id="rId15"/>
    <p:sldId id="708" r:id="rId16"/>
    <p:sldId id="712" r:id="rId17"/>
    <p:sldId id="689" r:id="rId18"/>
    <p:sldId id="707" r:id="rId19"/>
    <p:sldId id="705" r:id="rId20"/>
    <p:sldId id="287" r:id="rId21"/>
    <p:sldId id="709" r:id="rId22"/>
    <p:sldId id="713" r:id="rId23"/>
    <p:sldId id="261" r:id="rId24"/>
    <p:sldId id="695" r:id="rId25"/>
    <p:sldId id="263" r:id="rId26"/>
    <p:sldId id="264" r:id="rId27"/>
    <p:sldId id="268" r:id="rId28"/>
    <p:sldId id="714" r:id="rId29"/>
    <p:sldId id="265" r:id="rId3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C7E6577F-51C3-47F7-AA1B-2BE220129506}">
          <p14:sldIdLst>
            <p14:sldId id="256"/>
            <p14:sldId id="694"/>
            <p14:sldId id="259"/>
            <p14:sldId id="701"/>
            <p14:sldId id="702"/>
            <p14:sldId id="258"/>
            <p14:sldId id="711"/>
            <p14:sldId id="704"/>
            <p14:sldId id="291"/>
            <p14:sldId id="294"/>
            <p14:sldId id="708"/>
            <p14:sldId id="712"/>
            <p14:sldId id="689"/>
            <p14:sldId id="707"/>
            <p14:sldId id="705"/>
            <p14:sldId id="287"/>
            <p14:sldId id="709"/>
            <p14:sldId id="713"/>
            <p14:sldId id="261"/>
            <p14:sldId id="695"/>
            <p14:sldId id="263"/>
            <p14:sldId id="264"/>
            <p14:sldId id="268"/>
            <p14:sldId id="714"/>
          </p14:sldIdLst>
        </p14:section>
        <p14:section name="מקטע ללא כותרת" id="{930DF0B6-5014-4024-AE89-DC3D0709145A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7174" userDrawn="1">
          <p15:clr>
            <a:srgbClr val="A4A3A4"/>
          </p15:clr>
        </p15:guide>
        <p15:guide id="4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B1ED"/>
    <a:srgbClr val="DFE3E5"/>
    <a:srgbClr val="FFD040"/>
    <a:srgbClr val="E7E6E6"/>
    <a:srgbClr val="FF840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63" autoAdjust="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>
        <p:guide orient="horz" pos="2160"/>
        <p:guide pos="3817"/>
        <p:guide pos="7174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zra\Documents\&#1502;&#1497;&#1491;&#1506;%20&#1493;&#1497;&#1491;&#1506;\Operation%20Research%2063rd%20Conference\&#1502;&#1488;&#1493;&#1502;&#1514;&#1497;&#1501;%20&#1495;&#1491;&#1513;&#1497;&#1501;%20-%20&#1497;&#1493;&#1502;&#1497;%202021%2009%20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>
                <a:effectLst/>
              </a:rPr>
              <a:t>Daily new confirmed COVID-19 cases in Israel</a:t>
            </a:r>
            <a:endParaRPr lang="he-IL" sz="20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scatterChart>
        <c:scatterStyle val="lineMarker"/>
        <c:varyColors val="0"/>
        <c:ser>
          <c:idx val="6"/>
          <c:order val="0"/>
          <c:tx>
            <c:strRef>
              <c:f>גיליון1!$J$1</c:f>
              <c:strCache>
                <c:ptCount val="1"/>
                <c:pt idx="0">
                  <c:v>Daily Confirmed Cases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גיליון1!$B$2:$B$593</c:f>
              <c:numCache>
                <c:formatCode>m/d/yyyy</c:formatCode>
                <c:ptCount val="592"/>
                <c:pt idx="0">
                  <c:v>43873</c:v>
                </c:pt>
                <c:pt idx="1">
                  <c:v>43874</c:v>
                </c:pt>
                <c:pt idx="2">
                  <c:v>43875</c:v>
                </c:pt>
                <c:pt idx="3">
                  <c:v>43876</c:v>
                </c:pt>
                <c:pt idx="4">
                  <c:v>43877</c:v>
                </c:pt>
                <c:pt idx="5">
                  <c:v>43878</c:v>
                </c:pt>
                <c:pt idx="6">
                  <c:v>43879</c:v>
                </c:pt>
                <c:pt idx="7">
                  <c:v>43880</c:v>
                </c:pt>
                <c:pt idx="8">
                  <c:v>43881</c:v>
                </c:pt>
                <c:pt idx="9">
                  <c:v>43882</c:v>
                </c:pt>
                <c:pt idx="10">
                  <c:v>43883</c:v>
                </c:pt>
                <c:pt idx="11">
                  <c:v>43884</c:v>
                </c:pt>
                <c:pt idx="12">
                  <c:v>43885</c:v>
                </c:pt>
                <c:pt idx="13">
                  <c:v>43886</c:v>
                </c:pt>
                <c:pt idx="14">
                  <c:v>43887</c:v>
                </c:pt>
                <c:pt idx="15">
                  <c:v>43888</c:v>
                </c:pt>
                <c:pt idx="16">
                  <c:v>43889</c:v>
                </c:pt>
                <c:pt idx="17">
                  <c:v>43890</c:v>
                </c:pt>
                <c:pt idx="18">
                  <c:v>43891</c:v>
                </c:pt>
                <c:pt idx="19">
                  <c:v>43892</c:v>
                </c:pt>
                <c:pt idx="20">
                  <c:v>43893</c:v>
                </c:pt>
                <c:pt idx="21">
                  <c:v>43894</c:v>
                </c:pt>
                <c:pt idx="22">
                  <c:v>43895</c:v>
                </c:pt>
                <c:pt idx="23">
                  <c:v>43896</c:v>
                </c:pt>
                <c:pt idx="24">
                  <c:v>43897</c:v>
                </c:pt>
                <c:pt idx="25">
                  <c:v>43898</c:v>
                </c:pt>
                <c:pt idx="26">
                  <c:v>43899</c:v>
                </c:pt>
                <c:pt idx="27">
                  <c:v>43900</c:v>
                </c:pt>
                <c:pt idx="28">
                  <c:v>43901</c:v>
                </c:pt>
                <c:pt idx="29">
                  <c:v>43902</c:v>
                </c:pt>
                <c:pt idx="30">
                  <c:v>43903</c:v>
                </c:pt>
                <c:pt idx="31">
                  <c:v>43904</c:v>
                </c:pt>
                <c:pt idx="32">
                  <c:v>43905</c:v>
                </c:pt>
                <c:pt idx="33">
                  <c:v>43906</c:v>
                </c:pt>
                <c:pt idx="34">
                  <c:v>43907</c:v>
                </c:pt>
                <c:pt idx="35">
                  <c:v>43908</c:v>
                </c:pt>
                <c:pt idx="36">
                  <c:v>43909</c:v>
                </c:pt>
                <c:pt idx="37">
                  <c:v>43910</c:v>
                </c:pt>
                <c:pt idx="38">
                  <c:v>43911</c:v>
                </c:pt>
                <c:pt idx="39">
                  <c:v>43912</c:v>
                </c:pt>
                <c:pt idx="40">
                  <c:v>43913</c:v>
                </c:pt>
                <c:pt idx="41">
                  <c:v>43914</c:v>
                </c:pt>
                <c:pt idx="42">
                  <c:v>43915</c:v>
                </c:pt>
                <c:pt idx="43">
                  <c:v>43916</c:v>
                </c:pt>
                <c:pt idx="44">
                  <c:v>43917</c:v>
                </c:pt>
                <c:pt idx="45">
                  <c:v>43918</c:v>
                </c:pt>
                <c:pt idx="46">
                  <c:v>43919</c:v>
                </c:pt>
                <c:pt idx="47">
                  <c:v>43920</c:v>
                </c:pt>
                <c:pt idx="48">
                  <c:v>43921</c:v>
                </c:pt>
                <c:pt idx="49">
                  <c:v>43922</c:v>
                </c:pt>
                <c:pt idx="50">
                  <c:v>43923</c:v>
                </c:pt>
                <c:pt idx="51">
                  <c:v>43924</c:v>
                </c:pt>
                <c:pt idx="52">
                  <c:v>43925</c:v>
                </c:pt>
                <c:pt idx="53">
                  <c:v>43926</c:v>
                </c:pt>
                <c:pt idx="54">
                  <c:v>43927</c:v>
                </c:pt>
                <c:pt idx="55">
                  <c:v>43928</c:v>
                </c:pt>
                <c:pt idx="56">
                  <c:v>43929</c:v>
                </c:pt>
                <c:pt idx="57">
                  <c:v>43930</c:v>
                </c:pt>
                <c:pt idx="58">
                  <c:v>43931</c:v>
                </c:pt>
                <c:pt idx="59">
                  <c:v>43932</c:v>
                </c:pt>
                <c:pt idx="60">
                  <c:v>43933</c:v>
                </c:pt>
                <c:pt idx="61">
                  <c:v>43934</c:v>
                </c:pt>
                <c:pt idx="62">
                  <c:v>43935</c:v>
                </c:pt>
                <c:pt idx="63">
                  <c:v>43936</c:v>
                </c:pt>
                <c:pt idx="64">
                  <c:v>43937</c:v>
                </c:pt>
                <c:pt idx="65">
                  <c:v>43938</c:v>
                </c:pt>
                <c:pt idx="66">
                  <c:v>43939</c:v>
                </c:pt>
                <c:pt idx="67">
                  <c:v>43940</c:v>
                </c:pt>
                <c:pt idx="68">
                  <c:v>43941</c:v>
                </c:pt>
                <c:pt idx="69">
                  <c:v>43942</c:v>
                </c:pt>
                <c:pt idx="70">
                  <c:v>43943</c:v>
                </c:pt>
                <c:pt idx="71">
                  <c:v>43944</c:v>
                </c:pt>
                <c:pt idx="72">
                  <c:v>43945</c:v>
                </c:pt>
                <c:pt idx="73">
                  <c:v>43946</c:v>
                </c:pt>
                <c:pt idx="74">
                  <c:v>43947</c:v>
                </c:pt>
                <c:pt idx="75">
                  <c:v>43948</c:v>
                </c:pt>
                <c:pt idx="76">
                  <c:v>43949</c:v>
                </c:pt>
                <c:pt idx="77">
                  <c:v>43950</c:v>
                </c:pt>
                <c:pt idx="78">
                  <c:v>43951</c:v>
                </c:pt>
                <c:pt idx="79">
                  <c:v>43952</c:v>
                </c:pt>
                <c:pt idx="80">
                  <c:v>43953</c:v>
                </c:pt>
                <c:pt idx="81">
                  <c:v>43954</c:v>
                </c:pt>
                <c:pt idx="82">
                  <c:v>43955</c:v>
                </c:pt>
                <c:pt idx="83">
                  <c:v>43956</c:v>
                </c:pt>
                <c:pt idx="84">
                  <c:v>43957</c:v>
                </c:pt>
                <c:pt idx="85">
                  <c:v>43958</c:v>
                </c:pt>
                <c:pt idx="86">
                  <c:v>43959</c:v>
                </c:pt>
                <c:pt idx="87">
                  <c:v>43960</c:v>
                </c:pt>
                <c:pt idx="88">
                  <c:v>43961</c:v>
                </c:pt>
                <c:pt idx="89">
                  <c:v>43962</c:v>
                </c:pt>
                <c:pt idx="90">
                  <c:v>43963</c:v>
                </c:pt>
                <c:pt idx="91">
                  <c:v>43964</c:v>
                </c:pt>
                <c:pt idx="92">
                  <c:v>43965</c:v>
                </c:pt>
                <c:pt idx="93">
                  <c:v>43966</c:v>
                </c:pt>
                <c:pt idx="94">
                  <c:v>43967</c:v>
                </c:pt>
                <c:pt idx="95">
                  <c:v>43968</c:v>
                </c:pt>
                <c:pt idx="96">
                  <c:v>43969</c:v>
                </c:pt>
                <c:pt idx="97">
                  <c:v>43970</c:v>
                </c:pt>
                <c:pt idx="98">
                  <c:v>43971</c:v>
                </c:pt>
                <c:pt idx="99">
                  <c:v>43972</c:v>
                </c:pt>
                <c:pt idx="100">
                  <c:v>43973</c:v>
                </c:pt>
                <c:pt idx="101">
                  <c:v>43974</c:v>
                </c:pt>
                <c:pt idx="102">
                  <c:v>43975</c:v>
                </c:pt>
                <c:pt idx="103">
                  <c:v>43976</c:v>
                </c:pt>
                <c:pt idx="104">
                  <c:v>43977</c:v>
                </c:pt>
                <c:pt idx="105">
                  <c:v>43978</c:v>
                </c:pt>
                <c:pt idx="106">
                  <c:v>43979</c:v>
                </c:pt>
                <c:pt idx="107">
                  <c:v>43980</c:v>
                </c:pt>
                <c:pt idx="108">
                  <c:v>43981</c:v>
                </c:pt>
                <c:pt idx="109">
                  <c:v>43982</c:v>
                </c:pt>
                <c:pt idx="110">
                  <c:v>43983</c:v>
                </c:pt>
                <c:pt idx="111">
                  <c:v>43984</c:v>
                </c:pt>
                <c:pt idx="112">
                  <c:v>43985</c:v>
                </c:pt>
                <c:pt idx="113">
                  <c:v>43986</c:v>
                </c:pt>
                <c:pt idx="114">
                  <c:v>43987</c:v>
                </c:pt>
                <c:pt idx="115">
                  <c:v>43988</c:v>
                </c:pt>
                <c:pt idx="116">
                  <c:v>43989</c:v>
                </c:pt>
                <c:pt idx="117">
                  <c:v>43990</c:v>
                </c:pt>
                <c:pt idx="118">
                  <c:v>43991</c:v>
                </c:pt>
                <c:pt idx="119">
                  <c:v>43992</c:v>
                </c:pt>
                <c:pt idx="120">
                  <c:v>43993</c:v>
                </c:pt>
                <c:pt idx="121">
                  <c:v>43994</c:v>
                </c:pt>
                <c:pt idx="122">
                  <c:v>43995</c:v>
                </c:pt>
                <c:pt idx="123">
                  <c:v>43996</c:v>
                </c:pt>
                <c:pt idx="124">
                  <c:v>43997</c:v>
                </c:pt>
                <c:pt idx="125">
                  <c:v>43998</c:v>
                </c:pt>
                <c:pt idx="126">
                  <c:v>43999</c:v>
                </c:pt>
                <c:pt idx="127">
                  <c:v>44000</c:v>
                </c:pt>
                <c:pt idx="128">
                  <c:v>44001</c:v>
                </c:pt>
                <c:pt idx="129">
                  <c:v>44002</c:v>
                </c:pt>
                <c:pt idx="130">
                  <c:v>44003</c:v>
                </c:pt>
                <c:pt idx="131">
                  <c:v>44004</c:v>
                </c:pt>
                <c:pt idx="132">
                  <c:v>44005</c:v>
                </c:pt>
                <c:pt idx="133">
                  <c:v>44006</c:v>
                </c:pt>
                <c:pt idx="134">
                  <c:v>44007</c:v>
                </c:pt>
                <c:pt idx="135">
                  <c:v>44008</c:v>
                </c:pt>
                <c:pt idx="136">
                  <c:v>44009</c:v>
                </c:pt>
                <c:pt idx="137">
                  <c:v>44010</c:v>
                </c:pt>
                <c:pt idx="138">
                  <c:v>44011</c:v>
                </c:pt>
                <c:pt idx="139">
                  <c:v>44012</c:v>
                </c:pt>
                <c:pt idx="140">
                  <c:v>44013</c:v>
                </c:pt>
                <c:pt idx="141">
                  <c:v>44014</c:v>
                </c:pt>
                <c:pt idx="142">
                  <c:v>44015</c:v>
                </c:pt>
                <c:pt idx="143">
                  <c:v>44016</c:v>
                </c:pt>
                <c:pt idx="144">
                  <c:v>44017</c:v>
                </c:pt>
                <c:pt idx="145">
                  <c:v>44018</c:v>
                </c:pt>
                <c:pt idx="146">
                  <c:v>44019</c:v>
                </c:pt>
                <c:pt idx="147">
                  <c:v>44020</c:v>
                </c:pt>
                <c:pt idx="148">
                  <c:v>44021</c:v>
                </c:pt>
                <c:pt idx="149">
                  <c:v>44022</c:v>
                </c:pt>
                <c:pt idx="150">
                  <c:v>44023</c:v>
                </c:pt>
                <c:pt idx="151">
                  <c:v>44024</c:v>
                </c:pt>
                <c:pt idx="152">
                  <c:v>44025</c:v>
                </c:pt>
                <c:pt idx="153">
                  <c:v>44026</c:v>
                </c:pt>
                <c:pt idx="154">
                  <c:v>44027</c:v>
                </c:pt>
                <c:pt idx="155">
                  <c:v>44028</c:v>
                </c:pt>
                <c:pt idx="156">
                  <c:v>44029</c:v>
                </c:pt>
                <c:pt idx="157">
                  <c:v>44030</c:v>
                </c:pt>
                <c:pt idx="158">
                  <c:v>44031</c:v>
                </c:pt>
                <c:pt idx="159">
                  <c:v>44032</c:v>
                </c:pt>
                <c:pt idx="160">
                  <c:v>44033</c:v>
                </c:pt>
                <c:pt idx="161">
                  <c:v>44034</c:v>
                </c:pt>
                <c:pt idx="162">
                  <c:v>44035</c:v>
                </c:pt>
                <c:pt idx="163">
                  <c:v>44036</c:v>
                </c:pt>
                <c:pt idx="164">
                  <c:v>44037</c:v>
                </c:pt>
                <c:pt idx="165">
                  <c:v>44038</c:v>
                </c:pt>
                <c:pt idx="166">
                  <c:v>44039</c:v>
                </c:pt>
                <c:pt idx="167">
                  <c:v>44040</c:v>
                </c:pt>
                <c:pt idx="168">
                  <c:v>44041</c:v>
                </c:pt>
                <c:pt idx="169">
                  <c:v>44042</c:v>
                </c:pt>
                <c:pt idx="170">
                  <c:v>44043</c:v>
                </c:pt>
                <c:pt idx="171">
                  <c:v>44044</c:v>
                </c:pt>
                <c:pt idx="172">
                  <c:v>44045</c:v>
                </c:pt>
                <c:pt idx="173">
                  <c:v>44046</c:v>
                </c:pt>
                <c:pt idx="174">
                  <c:v>44047</c:v>
                </c:pt>
                <c:pt idx="175">
                  <c:v>44048</c:v>
                </c:pt>
                <c:pt idx="176">
                  <c:v>44049</c:v>
                </c:pt>
                <c:pt idx="177">
                  <c:v>44050</c:v>
                </c:pt>
                <c:pt idx="178">
                  <c:v>44051</c:v>
                </c:pt>
                <c:pt idx="179">
                  <c:v>44052</c:v>
                </c:pt>
                <c:pt idx="180">
                  <c:v>44053</c:v>
                </c:pt>
                <c:pt idx="181">
                  <c:v>44054</c:v>
                </c:pt>
                <c:pt idx="182">
                  <c:v>44055</c:v>
                </c:pt>
                <c:pt idx="183">
                  <c:v>44056</c:v>
                </c:pt>
                <c:pt idx="184">
                  <c:v>44057</c:v>
                </c:pt>
                <c:pt idx="185">
                  <c:v>44058</c:v>
                </c:pt>
                <c:pt idx="186">
                  <c:v>44059</c:v>
                </c:pt>
                <c:pt idx="187">
                  <c:v>44060</c:v>
                </c:pt>
                <c:pt idx="188">
                  <c:v>44061</c:v>
                </c:pt>
                <c:pt idx="189">
                  <c:v>44062</c:v>
                </c:pt>
                <c:pt idx="190">
                  <c:v>44063</c:v>
                </c:pt>
                <c:pt idx="191">
                  <c:v>44064</c:v>
                </c:pt>
                <c:pt idx="192">
                  <c:v>44065</c:v>
                </c:pt>
                <c:pt idx="193">
                  <c:v>44066</c:v>
                </c:pt>
                <c:pt idx="194">
                  <c:v>44067</c:v>
                </c:pt>
                <c:pt idx="195">
                  <c:v>44068</c:v>
                </c:pt>
                <c:pt idx="196">
                  <c:v>44069</c:v>
                </c:pt>
                <c:pt idx="197">
                  <c:v>44070</c:v>
                </c:pt>
                <c:pt idx="198">
                  <c:v>44071</c:v>
                </c:pt>
                <c:pt idx="199">
                  <c:v>44072</c:v>
                </c:pt>
                <c:pt idx="200">
                  <c:v>44073</c:v>
                </c:pt>
                <c:pt idx="201">
                  <c:v>44074</c:v>
                </c:pt>
                <c:pt idx="202">
                  <c:v>44075</c:v>
                </c:pt>
                <c:pt idx="203">
                  <c:v>44076</c:v>
                </c:pt>
                <c:pt idx="204">
                  <c:v>44077</c:v>
                </c:pt>
                <c:pt idx="205">
                  <c:v>44078</c:v>
                </c:pt>
                <c:pt idx="206">
                  <c:v>44079</c:v>
                </c:pt>
                <c:pt idx="207">
                  <c:v>44080</c:v>
                </c:pt>
                <c:pt idx="208">
                  <c:v>44081</c:v>
                </c:pt>
                <c:pt idx="209">
                  <c:v>44082</c:v>
                </c:pt>
                <c:pt idx="210">
                  <c:v>44083</c:v>
                </c:pt>
                <c:pt idx="211">
                  <c:v>44084</c:v>
                </c:pt>
                <c:pt idx="212">
                  <c:v>44085</c:v>
                </c:pt>
                <c:pt idx="213">
                  <c:v>44086</c:v>
                </c:pt>
                <c:pt idx="214">
                  <c:v>44087</c:v>
                </c:pt>
                <c:pt idx="215">
                  <c:v>44088</c:v>
                </c:pt>
                <c:pt idx="216">
                  <c:v>44089</c:v>
                </c:pt>
                <c:pt idx="217">
                  <c:v>44090</c:v>
                </c:pt>
                <c:pt idx="218">
                  <c:v>44091</c:v>
                </c:pt>
                <c:pt idx="219">
                  <c:v>44092</c:v>
                </c:pt>
                <c:pt idx="220">
                  <c:v>44093</c:v>
                </c:pt>
                <c:pt idx="221">
                  <c:v>44094</c:v>
                </c:pt>
                <c:pt idx="222">
                  <c:v>44095</c:v>
                </c:pt>
                <c:pt idx="223">
                  <c:v>44096</c:v>
                </c:pt>
                <c:pt idx="224">
                  <c:v>44097</c:v>
                </c:pt>
                <c:pt idx="225">
                  <c:v>44098</c:v>
                </c:pt>
                <c:pt idx="226">
                  <c:v>44099</c:v>
                </c:pt>
                <c:pt idx="227">
                  <c:v>44100</c:v>
                </c:pt>
                <c:pt idx="228">
                  <c:v>44101</c:v>
                </c:pt>
                <c:pt idx="229">
                  <c:v>44102</c:v>
                </c:pt>
                <c:pt idx="230">
                  <c:v>44103</c:v>
                </c:pt>
                <c:pt idx="231">
                  <c:v>44104</c:v>
                </c:pt>
                <c:pt idx="232">
                  <c:v>44105</c:v>
                </c:pt>
                <c:pt idx="233">
                  <c:v>44106</c:v>
                </c:pt>
                <c:pt idx="234">
                  <c:v>44107</c:v>
                </c:pt>
                <c:pt idx="235">
                  <c:v>44108</c:v>
                </c:pt>
                <c:pt idx="236">
                  <c:v>44109</c:v>
                </c:pt>
                <c:pt idx="237">
                  <c:v>44110</c:v>
                </c:pt>
                <c:pt idx="238">
                  <c:v>44111</c:v>
                </c:pt>
                <c:pt idx="239">
                  <c:v>44112</c:v>
                </c:pt>
                <c:pt idx="240">
                  <c:v>44113</c:v>
                </c:pt>
                <c:pt idx="241">
                  <c:v>44114</c:v>
                </c:pt>
                <c:pt idx="242">
                  <c:v>44115</c:v>
                </c:pt>
                <c:pt idx="243">
                  <c:v>44116</c:v>
                </c:pt>
                <c:pt idx="244">
                  <c:v>44117</c:v>
                </c:pt>
                <c:pt idx="245">
                  <c:v>44118</c:v>
                </c:pt>
                <c:pt idx="246">
                  <c:v>44119</c:v>
                </c:pt>
                <c:pt idx="247">
                  <c:v>44120</c:v>
                </c:pt>
                <c:pt idx="248">
                  <c:v>44121</c:v>
                </c:pt>
                <c:pt idx="249">
                  <c:v>44122</c:v>
                </c:pt>
                <c:pt idx="250">
                  <c:v>44123</c:v>
                </c:pt>
                <c:pt idx="251">
                  <c:v>44124</c:v>
                </c:pt>
                <c:pt idx="252">
                  <c:v>44125</c:v>
                </c:pt>
                <c:pt idx="253">
                  <c:v>44126</c:v>
                </c:pt>
                <c:pt idx="254">
                  <c:v>44127</c:v>
                </c:pt>
                <c:pt idx="255">
                  <c:v>44128</c:v>
                </c:pt>
                <c:pt idx="256">
                  <c:v>44129</c:v>
                </c:pt>
                <c:pt idx="257">
                  <c:v>44130</c:v>
                </c:pt>
                <c:pt idx="258">
                  <c:v>44131</c:v>
                </c:pt>
                <c:pt idx="259">
                  <c:v>44132</c:v>
                </c:pt>
                <c:pt idx="260">
                  <c:v>44133</c:v>
                </c:pt>
                <c:pt idx="261">
                  <c:v>44134</c:v>
                </c:pt>
                <c:pt idx="262">
                  <c:v>44135</c:v>
                </c:pt>
                <c:pt idx="263">
                  <c:v>44136</c:v>
                </c:pt>
                <c:pt idx="264">
                  <c:v>44137</c:v>
                </c:pt>
                <c:pt idx="265">
                  <c:v>44138</c:v>
                </c:pt>
                <c:pt idx="266">
                  <c:v>44139</c:v>
                </c:pt>
                <c:pt idx="267">
                  <c:v>44140</c:v>
                </c:pt>
                <c:pt idx="268">
                  <c:v>44141</c:v>
                </c:pt>
                <c:pt idx="269">
                  <c:v>44142</c:v>
                </c:pt>
                <c:pt idx="270">
                  <c:v>44143</c:v>
                </c:pt>
                <c:pt idx="271">
                  <c:v>44144</c:v>
                </c:pt>
                <c:pt idx="272">
                  <c:v>44145</c:v>
                </c:pt>
                <c:pt idx="273">
                  <c:v>44146</c:v>
                </c:pt>
                <c:pt idx="274">
                  <c:v>44147</c:v>
                </c:pt>
                <c:pt idx="275">
                  <c:v>44148</c:v>
                </c:pt>
                <c:pt idx="276">
                  <c:v>44149</c:v>
                </c:pt>
                <c:pt idx="277">
                  <c:v>44150</c:v>
                </c:pt>
                <c:pt idx="278">
                  <c:v>44151</c:v>
                </c:pt>
                <c:pt idx="279">
                  <c:v>44152</c:v>
                </c:pt>
                <c:pt idx="280">
                  <c:v>44153</c:v>
                </c:pt>
                <c:pt idx="281">
                  <c:v>44154</c:v>
                </c:pt>
                <c:pt idx="282">
                  <c:v>44155</c:v>
                </c:pt>
                <c:pt idx="283">
                  <c:v>44156</c:v>
                </c:pt>
                <c:pt idx="284">
                  <c:v>44157</c:v>
                </c:pt>
                <c:pt idx="285">
                  <c:v>44158</c:v>
                </c:pt>
                <c:pt idx="286">
                  <c:v>44159</c:v>
                </c:pt>
                <c:pt idx="287">
                  <c:v>44160</c:v>
                </c:pt>
                <c:pt idx="288">
                  <c:v>44161</c:v>
                </c:pt>
                <c:pt idx="289">
                  <c:v>44162</c:v>
                </c:pt>
                <c:pt idx="290">
                  <c:v>44163</c:v>
                </c:pt>
                <c:pt idx="291">
                  <c:v>44164</c:v>
                </c:pt>
                <c:pt idx="292">
                  <c:v>44165</c:v>
                </c:pt>
                <c:pt idx="293">
                  <c:v>44166</c:v>
                </c:pt>
                <c:pt idx="294">
                  <c:v>44167</c:v>
                </c:pt>
                <c:pt idx="295">
                  <c:v>44168</c:v>
                </c:pt>
                <c:pt idx="296">
                  <c:v>44169</c:v>
                </c:pt>
                <c:pt idx="297">
                  <c:v>44170</c:v>
                </c:pt>
                <c:pt idx="298">
                  <c:v>44171</c:v>
                </c:pt>
                <c:pt idx="299">
                  <c:v>44172</c:v>
                </c:pt>
                <c:pt idx="300">
                  <c:v>44173</c:v>
                </c:pt>
                <c:pt idx="301">
                  <c:v>44174</c:v>
                </c:pt>
                <c:pt idx="302">
                  <c:v>44175</c:v>
                </c:pt>
                <c:pt idx="303">
                  <c:v>44176</c:v>
                </c:pt>
                <c:pt idx="304">
                  <c:v>44177</c:v>
                </c:pt>
                <c:pt idx="305">
                  <c:v>44178</c:v>
                </c:pt>
                <c:pt idx="306">
                  <c:v>44179</c:v>
                </c:pt>
                <c:pt idx="307">
                  <c:v>44180</c:v>
                </c:pt>
                <c:pt idx="308">
                  <c:v>44181</c:v>
                </c:pt>
                <c:pt idx="309">
                  <c:v>44182</c:v>
                </c:pt>
                <c:pt idx="310">
                  <c:v>44183</c:v>
                </c:pt>
                <c:pt idx="311">
                  <c:v>44184</c:v>
                </c:pt>
                <c:pt idx="312">
                  <c:v>44185</c:v>
                </c:pt>
                <c:pt idx="313">
                  <c:v>44186</c:v>
                </c:pt>
                <c:pt idx="314">
                  <c:v>44187</c:v>
                </c:pt>
                <c:pt idx="315">
                  <c:v>44188</c:v>
                </c:pt>
                <c:pt idx="316">
                  <c:v>44189</c:v>
                </c:pt>
                <c:pt idx="317">
                  <c:v>44190</c:v>
                </c:pt>
                <c:pt idx="318">
                  <c:v>44191</c:v>
                </c:pt>
                <c:pt idx="319">
                  <c:v>44192</c:v>
                </c:pt>
                <c:pt idx="320">
                  <c:v>44193</c:v>
                </c:pt>
                <c:pt idx="321">
                  <c:v>44194</c:v>
                </c:pt>
                <c:pt idx="322">
                  <c:v>44195</c:v>
                </c:pt>
                <c:pt idx="323">
                  <c:v>44196</c:v>
                </c:pt>
                <c:pt idx="324">
                  <c:v>44197</c:v>
                </c:pt>
                <c:pt idx="325">
                  <c:v>44198</c:v>
                </c:pt>
                <c:pt idx="326">
                  <c:v>44199</c:v>
                </c:pt>
                <c:pt idx="327">
                  <c:v>44200</c:v>
                </c:pt>
                <c:pt idx="328">
                  <c:v>44201</c:v>
                </c:pt>
                <c:pt idx="329">
                  <c:v>44202</c:v>
                </c:pt>
                <c:pt idx="330">
                  <c:v>44203</c:v>
                </c:pt>
                <c:pt idx="331">
                  <c:v>44204</c:v>
                </c:pt>
                <c:pt idx="332">
                  <c:v>44205</c:v>
                </c:pt>
                <c:pt idx="333">
                  <c:v>44206</c:v>
                </c:pt>
                <c:pt idx="334">
                  <c:v>44207</c:v>
                </c:pt>
                <c:pt idx="335">
                  <c:v>44208</c:v>
                </c:pt>
                <c:pt idx="336">
                  <c:v>44209</c:v>
                </c:pt>
                <c:pt idx="337">
                  <c:v>44210</c:v>
                </c:pt>
                <c:pt idx="338">
                  <c:v>44211</c:v>
                </c:pt>
                <c:pt idx="339">
                  <c:v>44212</c:v>
                </c:pt>
                <c:pt idx="340">
                  <c:v>44213</c:v>
                </c:pt>
                <c:pt idx="341">
                  <c:v>44214</c:v>
                </c:pt>
                <c:pt idx="342">
                  <c:v>44215</c:v>
                </c:pt>
                <c:pt idx="343">
                  <c:v>44216</c:v>
                </c:pt>
                <c:pt idx="344">
                  <c:v>44216</c:v>
                </c:pt>
                <c:pt idx="345">
                  <c:v>44217</c:v>
                </c:pt>
                <c:pt idx="346">
                  <c:v>44218</c:v>
                </c:pt>
                <c:pt idx="347">
                  <c:v>44219</c:v>
                </c:pt>
                <c:pt idx="348">
                  <c:v>44220</c:v>
                </c:pt>
                <c:pt idx="349">
                  <c:v>44221</c:v>
                </c:pt>
                <c:pt idx="350">
                  <c:v>44222</c:v>
                </c:pt>
                <c:pt idx="351">
                  <c:v>44223</c:v>
                </c:pt>
                <c:pt idx="352">
                  <c:v>44224</c:v>
                </c:pt>
                <c:pt idx="353">
                  <c:v>44225</c:v>
                </c:pt>
                <c:pt idx="354">
                  <c:v>44226</c:v>
                </c:pt>
                <c:pt idx="355">
                  <c:v>44227</c:v>
                </c:pt>
                <c:pt idx="356">
                  <c:v>44228</c:v>
                </c:pt>
                <c:pt idx="357">
                  <c:v>44229</c:v>
                </c:pt>
                <c:pt idx="358">
                  <c:v>44230</c:v>
                </c:pt>
                <c:pt idx="359">
                  <c:v>44231</c:v>
                </c:pt>
                <c:pt idx="360">
                  <c:v>44232</c:v>
                </c:pt>
                <c:pt idx="361">
                  <c:v>44233</c:v>
                </c:pt>
                <c:pt idx="362">
                  <c:v>44234</c:v>
                </c:pt>
                <c:pt idx="363">
                  <c:v>44235</c:v>
                </c:pt>
                <c:pt idx="364">
                  <c:v>44236</c:v>
                </c:pt>
                <c:pt idx="365">
                  <c:v>44237</c:v>
                </c:pt>
                <c:pt idx="366">
                  <c:v>44238</c:v>
                </c:pt>
                <c:pt idx="367">
                  <c:v>44239</c:v>
                </c:pt>
                <c:pt idx="368">
                  <c:v>44240</c:v>
                </c:pt>
                <c:pt idx="369">
                  <c:v>44241</c:v>
                </c:pt>
                <c:pt idx="370">
                  <c:v>44242</c:v>
                </c:pt>
                <c:pt idx="371">
                  <c:v>44243</c:v>
                </c:pt>
                <c:pt idx="372">
                  <c:v>44244</c:v>
                </c:pt>
                <c:pt idx="373">
                  <c:v>44245</c:v>
                </c:pt>
                <c:pt idx="374">
                  <c:v>44246</c:v>
                </c:pt>
                <c:pt idx="375">
                  <c:v>44247</c:v>
                </c:pt>
                <c:pt idx="376">
                  <c:v>44248</c:v>
                </c:pt>
                <c:pt idx="377">
                  <c:v>44249</c:v>
                </c:pt>
                <c:pt idx="378">
                  <c:v>44250</c:v>
                </c:pt>
                <c:pt idx="379">
                  <c:v>44251</c:v>
                </c:pt>
                <c:pt idx="380">
                  <c:v>44252</c:v>
                </c:pt>
                <c:pt idx="381">
                  <c:v>44253</c:v>
                </c:pt>
                <c:pt idx="382">
                  <c:v>44254</c:v>
                </c:pt>
                <c:pt idx="383">
                  <c:v>44255</c:v>
                </c:pt>
                <c:pt idx="384">
                  <c:v>44256</c:v>
                </c:pt>
                <c:pt idx="385">
                  <c:v>44257</c:v>
                </c:pt>
                <c:pt idx="386">
                  <c:v>44258</c:v>
                </c:pt>
                <c:pt idx="387">
                  <c:v>44259</c:v>
                </c:pt>
                <c:pt idx="388">
                  <c:v>44260</c:v>
                </c:pt>
                <c:pt idx="389">
                  <c:v>44261</c:v>
                </c:pt>
                <c:pt idx="390">
                  <c:v>44262</c:v>
                </c:pt>
                <c:pt idx="391">
                  <c:v>44263</c:v>
                </c:pt>
                <c:pt idx="392">
                  <c:v>44264</c:v>
                </c:pt>
                <c:pt idx="393">
                  <c:v>44265</c:v>
                </c:pt>
                <c:pt idx="394">
                  <c:v>44266</c:v>
                </c:pt>
                <c:pt idx="395">
                  <c:v>44267</c:v>
                </c:pt>
                <c:pt idx="396">
                  <c:v>44268</c:v>
                </c:pt>
                <c:pt idx="397">
                  <c:v>44269</c:v>
                </c:pt>
                <c:pt idx="398">
                  <c:v>44270</c:v>
                </c:pt>
                <c:pt idx="399">
                  <c:v>44271</c:v>
                </c:pt>
                <c:pt idx="400">
                  <c:v>44272</c:v>
                </c:pt>
                <c:pt idx="401">
                  <c:v>44273</c:v>
                </c:pt>
                <c:pt idx="402">
                  <c:v>44274</c:v>
                </c:pt>
                <c:pt idx="403">
                  <c:v>44275</c:v>
                </c:pt>
                <c:pt idx="404">
                  <c:v>44276</c:v>
                </c:pt>
                <c:pt idx="405">
                  <c:v>44277</c:v>
                </c:pt>
                <c:pt idx="406">
                  <c:v>44278</c:v>
                </c:pt>
                <c:pt idx="407">
                  <c:v>44279</c:v>
                </c:pt>
                <c:pt idx="408">
                  <c:v>44280</c:v>
                </c:pt>
                <c:pt idx="409">
                  <c:v>44281</c:v>
                </c:pt>
                <c:pt idx="410">
                  <c:v>44282</c:v>
                </c:pt>
                <c:pt idx="411">
                  <c:v>44283</c:v>
                </c:pt>
                <c:pt idx="412">
                  <c:v>44284</c:v>
                </c:pt>
                <c:pt idx="413">
                  <c:v>44285</c:v>
                </c:pt>
                <c:pt idx="414">
                  <c:v>44286</c:v>
                </c:pt>
                <c:pt idx="415">
                  <c:v>44287</c:v>
                </c:pt>
                <c:pt idx="416">
                  <c:v>44288</c:v>
                </c:pt>
                <c:pt idx="417">
                  <c:v>44289</c:v>
                </c:pt>
                <c:pt idx="418">
                  <c:v>44290</c:v>
                </c:pt>
                <c:pt idx="419">
                  <c:v>44291</c:v>
                </c:pt>
                <c:pt idx="420">
                  <c:v>44292</c:v>
                </c:pt>
                <c:pt idx="421">
                  <c:v>44293</c:v>
                </c:pt>
                <c:pt idx="422">
                  <c:v>44294</c:v>
                </c:pt>
                <c:pt idx="423">
                  <c:v>44295</c:v>
                </c:pt>
                <c:pt idx="424">
                  <c:v>44296</c:v>
                </c:pt>
                <c:pt idx="425">
                  <c:v>44297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44303</c:v>
                </c:pt>
                <c:pt idx="432">
                  <c:v>44304</c:v>
                </c:pt>
                <c:pt idx="433">
                  <c:v>44305</c:v>
                </c:pt>
                <c:pt idx="434">
                  <c:v>44306</c:v>
                </c:pt>
                <c:pt idx="435">
                  <c:v>44307</c:v>
                </c:pt>
                <c:pt idx="436">
                  <c:v>44308</c:v>
                </c:pt>
                <c:pt idx="437">
                  <c:v>44309</c:v>
                </c:pt>
                <c:pt idx="438">
                  <c:v>44310</c:v>
                </c:pt>
                <c:pt idx="439">
                  <c:v>44311</c:v>
                </c:pt>
                <c:pt idx="440">
                  <c:v>44312</c:v>
                </c:pt>
                <c:pt idx="441">
                  <c:v>44313</c:v>
                </c:pt>
                <c:pt idx="442">
                  <c:v>44314</c:v>
                </c:pt>
                <c:pt idx="443">
                  <c:v>44315</c:v>
                </c:pt>
                <c:pt idx="444">
                  <c:v>44316</c:v>
                </c:pt>
                <c:pt idx="445">
                  <c:v>44317</c:v>
                </c:pt>
                <c:pt idx="446">
                  <c:v>44318</c:v>
                </c:pt>
                <c:pt idx="447">
                  <c:v>44319</c:v>
                </c:pt>
                <c:pt idx="448">
                  <c:v>44320</c:v>
                </c:pt>
                <c:pt idx="449">
                  <c:v>44321</c:v>
                </c:pt>
                <c:pt idx="450">
                  <c:v>44322</c:v>
                </c:pt>
                <c:pt idx="451">
                  <c:v>44323</c:v>
                </c:pt>
                <c:pt idx="452">
                  <c:v>44324</c:v>
                </c:pt>
                <c:pt idx="453">
                  <c:v>44325</c:v>
                </c:pt>
                <c:pt idx="454">
                  <c:v>44326</c:v>
                </c:pt>
                <c:pt idx="455">
                  <c:v>44327</c:v>
                </c:pt>
                <c:pt idx="456">
                  <c:v>44328</c:v>
                </c:pt>
                <c:pt idx="457">
                  <c:v>44329</c:v>
                </c:pt>
                <c:pt idx="458">
                  <c:v>44330</c:v>
                </c:pt>
                <c:pt idx="459">
                  <c:v>44331</c:v>
                </c:pt>
                <c:pt idx="460">
                  <c:v>44332</c:v>
                </c:pt>
                <c:pt idx="461">
                  <c:v>44333</c:v>
                </c:pt>
                <c:pt idx="462">
                  <c:v>44334</c:v>
                </c:pt>
                <c:pt idx="463">
                  <c:v>44335</c:v>
                </c:pt>
                <c:pt idx="464">
                  <c:v>44336</c:v>
                </c:pt>
                <c:pt idx="465">
                  <c:v>44337</c:v>
                </c:pt>
                <c:pt idx="466">
                  <c:v>44338</c:v>
                </c:pt>
                <c:pt idx="467">
                  <c:v>44339</c:v>
                </c:pt>
                <c:pt idx="468">
                  <c:v>44340</c:v>
                </c:pt>
                <c:pt idx="469">
                  <c:v>44341</c:v>
                </c:pt>
                <c:pt idx="470">
                  <c:v>44342</c:v>
                </c:pt>
                <c:pt idx="471">
                  <c:v>44343</c:v>
                </c:pt>
                <c:pt idx="472">
                  <c:v>44344</c:v>
                </c:pt>
                <c:pt idx="473">
                  <c:v>44345</c:v>
                </c:pt>
                <c:pt idx="474">
                  <c:v>44346</c:v>
                </c:pt>
                <c:pt idx="475">
                  <c:v>44347</c:v>
                </c:pt>
                <c:pt idx="476">
                  <c:v>44348</c:v>
                </c:pt>
                <c:pt idx="477">
                  <c:v>44349</c:v>
                </c:pt>
                <c:pt idx="478">
                  <c:v>44350</c:v>
                </c:pt>
                <c:pt idx="479">
                  <c:v>44351</c:v>
                </c:pt>
                <c:pt idx="480">
                  <c:v>44352</c:v>
                </c:pt>
                <c:pt idx="481">
                  <c:v>44353</c:v>
                </c:pt>
                <c:pt idx="482">
                  <c:v>44354</c:v>
                </c:pt>
                <c:pt idx="483">
                  <c:v>44355</c:v>
                </c:pt>
                <c:pt idx="484">
                  <c:v>44356</c:v>
                </c:pt>
                <c:pt idx="485">
                  <c:v>44357</c:v>
                </c:pt>
                <c:pt idx="486">
                  <c:v>44358</c:v>
                </c:pt>
                <c:pt idx="487">
                  <c:v>44359</c:v>
                </c:pt>
                <c:pt idx="488">
                  <c:v>44360</c:v>
                </c:pt>
                <c:pt idx="489">
                  <c:v>44361</c:v>
                </c:pt>
                <c:pt idx="490">
                  <c:v>44362</c:v>
                </c:pt>
                <c:pt idx="491">
                  <c:v>44363</c:v>
                </c:pt>
                <c:pt idx="492">
                  <c:v>44364</c:v>
                </c:pt>
                <c:pt idx="493">
                  <c:v>44365</c:v>
                </c:pt>
                <c:pt idx="494">
                  <c:v>44366</c:v>
                </c:pt>
                <c:pt idx="495">
                  <c:v>44367</c:v>
                </c:pt>
                <c:pt idx="496">
                  <c:v>44368</c:v>
                </c:pt>
                <c:pt idx="497">
                  <c:v>44369</c:v>
                </c:pt>
                <c:pt idx="498">
                  <c:v>44370</c:v>
                </c:pt>
                <c:pt idx="499">
                  <c:v>44371</c:v>
                </c:pt>
                <c:pt idx="500">
                  <c:v>44372</c:v>
                </c:pt>
                <c:pt idx="501">
                  <c:v>44373</c:v>
                </c:pt>
                <c:pt idx="502">
                  <c:v>44374</c:v>
                </c:pt>
                <c:pt idx="503">
                  <c:v>44375</c:v>
                </c:pt>
                <c:pt idx="504">
                  <c:v>44376</c:v>
                </c:pt>
                <c:pt idx="505">
                  <c:v>44377</c:v>
                </c:pt>
                <c:pt idx="506">
                  <c:v>44378</c:v>
                </c:pt>
                <c:pt idx="507">
                  <c:v>44379</c:v>
                </c:pt>
                <c:pt idx="508">
                  <c:v>44380</c:v>
                </c:pt>
                <c:pt idx="509">
                  <c:v>44381</c:v>
                </c:pt>
                <c:pt idx="510">
                  <c:v>44382</c:v>
                </c:pt>
                <c:pt idx="511">
                  <c:v>44383</c:v>
                </c:pt>
                <c:pt idx="512">
                  <c:v>44384</c:v>
                </c:pt>
                <c:pt idx="513">
                  <c:v>44385</c:v>
                </c:pt>
                <c:pt idx="514">
                  <c:v>44386</c:v>
                </c:pt>
                <c:pt idx="515">
                  <c:v>44387</c:v>
                </c:pt>
                <c:pt idx="516">
                  <c:v>44388</c:v>
                </c:pt>
                <c:pt idx="517">
                  <c:v>44389</c:v>
                </c:pt>
                <c:pt idx="518">
                  <c:v>44390</c:v>
                </c:pt>
                <c:pt idx="519">
                  <c:v>44391</c:v>
                </c:pt>
                <c:pt idx="520">
                  <c:v>44392</c:v>
                </c:pt>
                <c:pt idx="521">
                  <c:v>44393</c:v>
                </c:pt>
                <c:pt idx="522">
                  <c:v>44394</c:v>
                </c:pt>
                <c:pt idx="523">
                  <c:v>44395</c:v>
                </c:pt>
                <c:pt idx="524">
                  <c:v>44396</c:v>
                </c:pt>
                <c:pt idx="525">
                  <c:v>44397</c:v>
                </c:pt>
                <c:pt idx="526">
                  <c:v>44398</c:v>
                </c:pt>
                <c:pt idx="527">
                  <c:v>44399</c:v>
                </c:pt>
                <c:pt idx="528">
                  <c:v>44400</c:v>
                </c:pt>
                <c:pt idx="529">
                  <c:v>44401</c:v>
                </c:pt>
                <c:pt idx="530">
                  <c:v>44402</c:v>
                </c:pt>
                <c:pt idx="531">
                  <c:v>44403</c:v>
                </c:pt>
                <c:pt idx="532">
                  <c:v>44404</c:v>
                </c:pt>
                <c:pt idx="533">
                  <c:v>44405</c:v>
                </c:pt>
                <c:pt idx="534">
                  <c:v>44406</c:v>
                </c:pt>
                <c:pt idx="535">
                  <c:v>44407</c:v>
                </c:pt>
                <c:pt idx="536">
                  <c:v>44408</c:v>
                </c:pt>
                <c:pt idx="537">
                  <c:v>44409</c:v>
                </c:pt>
                <c:pt idx="538">
                  <c:v>44410</c:v>
                </c:pt>
                <c:pt idx="539">
                  <c:v>44411</c:v>
                </c:pt>
                <c:pt idx="540">
                  <c:v>44412</c:v>
                </c:pt>
                <c:pt idx="541">
                  <c:v>44413</c:v>
                </c:pt>
                <c:pt idx="542">
                  <c:v>44414</c:v>
                </c:pt>
                <c:pt idx="543">
                  <c:v>44415</c:v>
                </c:pt>
                <c:pt idx="544">
                  <c:v>44416</c:v>
                </c:pt>
                <c:pt idx="545">
                  <c:v>44417</c:v>
                </c:pt>
                <c:pt idx="546">
                  <c:v>44418</c:v>
                </c:pt>
                <c:pt idx="547">
                  <c:v>44419</c:v>
                </c:pt>
                <c:pt idx="548">
                  <c:v>44420</c:v>
                </c:pt>
                <c:pt idx="549">
                  <c:v>44421</c:v>
                </c:pt>
                <c:pt idx="550">
                  <c:v>44422</c:v>
                </c:pt>
                <c:pt idx="551">
                  <c:v>44423</c:v>
                </c:pt>
                <c:pt idx="552">
                  <c:v>44424</c:v>
                </c:pt>
                <c:pt idx="553">
                  <c:v>44425</c:v>
                </c:pt>
                <c:pt idx="554">
                  <c:v>44426</c:v>
                </c:pt>
                <c:pt idx="555">
                  <c:v>44427</c:v>
                </c:pt>
                <c:pt idx="556">
                  <c:v>44428</c:v>
                </c:pt>
                <c:pt idx="557">
                  <c:v>44429</c:v>
                </c:pt>
                <c:pt idx="558">
                  <c:v>44430</c:v>
                </c:pt>
                <c:pt idx="559">
                  <c:v>44431</c:v>
                </c:pt>
                <c:pt idx="560">
                  <c:v>44432</c:v>
                </c:pt>
                <c:pt idx="561">
                  <c:v>44433</c:v>
                </c:pt>
                <c:pt idx="562">
                  <c:v>44434</c:v>
                </c:pt>
                <c:pt idx="563">
                  <c:v>44435</c:v>
                </c:pt>
                <c:pt idx="564">
                  <c:v>44436</c:v>
                </c:pt>
                <c:pt idx="565">
                  <c:v>44437</c:v>
                </c:pt>
                <c:pt idx="566">
                  <c:v>44438</c:v>
                </c:pt>
                <c:pt idx="567">
                  <c:v>44439</c:v>
                </c:pt>
                <c:pt idx="568">
                  <c:v>44440</c:v>
                </c:pt>
                <c:pt idx="569">
                  <c:v>44441</c:v>
                </c:pt>
                <c:pt idx="570">
                  <c:v>44442</c:v>
                </c:pt>
                <c:pt idx="571">
                  <c:v>44443</c:v>
                </c:pt>
                <c:pt idx="572">
                  <c:v>44444</c:v>
                </c:pt>
                <c:pt idx="573">
                  <c:v>44445</c:v>
                </c:pt>
                <c:pt idx="574">
                  <c:v>44446</c:v>
                </c:pt>
                <c:pt idx="575">
                  <c:v>44447</c:v>
                </c:pt>
                <c:pt idx="576">
                  <c:v>44448</c:v>
                </c:pt>
                <c:pt idx="577">
                  <c:v>44449</c:v>
                </c:pt>
              </c:numCache>
            </c:numRef>
          </c:xVal>
          <c:yVal>
            <c:numRef>
              <c:f>גיליון1!$J$2:$J$593</c:f>
              <c:numCache>
                <c:formatCode>General</c:formatCode>
                <c:ptCount val="59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3</c:v>
                </c:pt>
                <c:pt idx="17">
                  <c:v>0</c:v>
                </c:pt>
                <c:pt idx="18">
                  <c:v>1</c:v>
                </c:pt>
                <c:pt idx="19">
                  <c:v>5</c:v>
                </c:pt>
                <c:pt idx="20">
                  <c:v>3</c:v>
                </c:pt>
                <c:pt idx="21">
                  <c:v>0</c:v>
                </c:pt>
                <c:pt idx="22">
                  <c:v>9</c:v>
                </c:pt>
                <c:pt idx="23">
                  <c:v>4</c:v>
                </c:pt>
                <c:pt idx="24">
                  <c:v>4</c:v>
                </c:pt>
                <c:pt idx="25">
                  <c:v>9</c:v>
                </c:pt>
                <c:pt idx="26">
                  <c:v>4</c:v>
                </c:pt>
                <c:pt idx="27">
                  <c:v>33</c:v>
                </c:pt>
                <c:pt idx="28">
                  <c:v>19</c:v>
                </c:pt>
                <c:pt idx="29">
                  <c:v>22</c:v>
                </c:pt>
                <c:pt idx="30">
                  <c:v>35</c:v>
                </c:pt>
                <c:pt idx="31">
                  <c:v>29</c:v>
                </c:pt>
                <c:pt idx="32">
                  <c:v>40</c:v>
                </c:pt>
                <c:pt idx="33">
                  <c:v>73</c:v>
                </c:pt>
                <c:pt idx="34">
                  <c:v>94</c:v>
                </c:pt>
                <c:pt idx="35">
                  <c:v>125</c:v>
                </c:pt>
                <c:pt idx="36">
                  <c:v>136</c:v>
                </c:pt>
                <c:pt idx="37">
                  <c:v>168</c:v>
                </c:pt>
                <c:pt idx="38">
                  <c:v>211</c:v>
                </c:pt>
                <c:pt idx="39">
                  <c:v>254</c:v>
                </c:pt>
                <c:pt idx="40">
                  <c:v>352</c:v>
                </c:pt>
                <c:pt idx="41">
                  <c:v>423</c:v>
                </c:pt>
                <c:pt idx="42">
                  <c:v>425</c:v>
                </c:pt>
                <c:pt idx="43">
                  <c:v>520</c:v>
                </c:pt>
                <c:pt idx="44">
                  <c:v>434</c:v>
                </c:pt>
                <c:pt idx="45">
                  <c:v>480</c:v>
                </c:pt>
                <c:pt idx="46">
                  <c:v>531</c:v>
                </c:pt>
                <c:pt idx="47">
                  <c:v>549</c:v>
                </c:pt>
                <c:pt idx="48">
                  <c:v>740</c:v>
                </c:pt>
                <c:pt idx="49">
                  <c:v>704</c:v>
                </c:pt>
                <c:pt idx="50">
                  <c:v>723</c:v>
                </c:pt>
                <c:pt idx="51">
                  <c:v>600</c:v>
                </c:pt>
                <c:pt idx="52">
                  <c:v>429</c:v>
                </c:pt>
                <c:pt idx="53">
                  <c:v>585</c:v>
                </c:pt>
                <c:pt idx="54">
                  <c:v>450</c:v>
                </c:pt>
                <c:pt idx="55">
                  <c:v>377</c:v>
                </c:pt>
                <c:pt idx="56">
                  <c:v>340</c:v>
                </c:pt>
                <c:pt idx="57">
                  <c:v>343</c:v>
                </c:pt>
                <c:pt idx="58">
                  <c:v>359</c:v>
                </c:pt>
                <c:pt idx="59">
                  <c:v>345</c:v>
                </c:pt>
                <c:pt idx="60">
                  <c:v>552</c:v>
                </c:pt>
                <c:pt idx="61">
                  <c:v>438</c:v>
                </c:pt>
                <c:pt idx="62">
                  <c:v>399</c:v>
                </c:pt>
                <c:pt idx="63">
                  <c:v>311</c:v>
                </c:pt>
                <c:pt idx="64">
                  <c:v>297</c:v>
                </c:pt>
                <c:pt idx="65">
                  <c:v>298</c:v>
                </c:pt>
                <c:pt idx="66">
                  <c:v>291</c:v>
                </c:pt>
                <c:pt idx="67">
                  <c:v>276</c:v>
                </c:pt>
                <c:pt idx="68">
                  <c:v>299</c:v>
                </c:pt>
                <c:pt idx="69">
                  <c:v>282</c:v>
                </c:pt>
                <c:pt idx="70">
                  <c:v>226</c:v>
                </c:pt>
                <c:pt idx="71">
                  <c:v>276</c:v>
                </c:pt>
                <c:pt idx="72">
                  <c:v>249</c:v>
                </c:pt>
                <c:pt idx="73">
                  <c:v>159</c:v>
                </c:pt>
                <c:pt idx="74">
                  <c:v>83</c:v>
                </c:pt>
                <c:pt idx="75">
                  <c:v>127</c:v>
                </c:pt>
                <c:pt idx="76">
                  <c:v>161</c:v>
                </c:pt>
                <c:pt idx="77">
                  <c:v>82</c:v>
                </c:pt>
                <c:pt idx="78">
                  <c:v>142</c:v>
                </c:pt>
                <c:pt idx="79">
                  <c:v>116</c:v>
                </c:pt>
                <c:pt idx="80">
                  <c:v>57</c:v>
                </c:pt>
                <c:pt idx="81">
                  <c:v>27</c:v>
                </c:pt>
                <c:pt idx="82">
                  <c:v>55</c:v>
                </c:pt>
                <c:pt idx="83">
                  <c:v>33</c:v>
                </c:pt>
                <c:pt idx="84">
                  <c:v>65</c:v>
                </c:pt>
                <c:pt idx="85">
                  <c:v>61</c:v>
                </c:pt>
                <c:pt idx="86">
                  <c:v>33</c:v>
                </c:pt>
                <c:pt idx="87">
                  <c:v>20</c:v>
                </c:pt>
                <c:pt idx="88">
                  <c:v>29</c:v>
                </c:pt>
                <c:pt idx="89">
                  <c:v>39</c:v>
                </c:pt>
                <c:pt idx="90">
                  <c:v>23</c:v>
                </c:pt>
                <c:pt idx="91">
                  <c:v>39</c:v>
                </c:pt>
                <c:pt idx="92">
                  <c:v>22</c:v>
                </c:pt>
                <c:pt idx="93">
                  <c:v>12</c:v>
                </c:pt>
                <c:pt idx="94">
                  <c:v>5</c:v>
                </c:pt>
                <c:pt idx="95">
                  <c:v>15</c:v>
                </c:pt>
                <c:pt idx="96">
                  <c:v>27</c:v>
                </c:pt>
                <c:pt idx="97">
                  <c:v>22</c:v>
                </c:pt>
                <c:pt idx="98">
                  <c:v>15</c:v>
                </c:pt>
                <c:pt idx="99">
                  <c:v>17</c:v>
                </c:pt>
                <c:pt idx="100">
                  <c:v>19</c:v>
                </c:pt>
                <c:pt idx="101">
                  <c:v>5</c:v>
                </c:pt>
                <c:pt idx="102">
                  <c:v>13</c:v>
                </c:pt>
                <c:pt idx="103">
                  <c:v>22</c:v>
                </c:pt>
                <c:pt idx="104">
                  <c:v>50</c:v>
                </c:pt>
                <c:pt idx="105">
                  <c:v>40</c:v>
                </c:pt>
                <c:pt idx="106">
                  <c:v>77</c:v>
                </c:pt>
                <c:pt idx="107">
                  <c:v>113</c:v>
                </c:pt>
                <c:pt idx="108">
                  <c:v>29</c:v>
                </c:pt>
                <c:pt idx="109">
                  <c:v>87</c:v>
                </c:pt>
                <c:pt idx="110">
                  <c:v>100</c:v>
                </c:pt>
                <c:pt idx="111">
                  <c:v>121</c:v>
                </c:pt>
                <c:pt idx="112">
                  <c:v>97</c:v>
                </c:pt>
                <c:pt idx="113">
                  <c:v>142</c:v>
                </c:pt>
                <c:pt idx="114">
                  <c:v>127</c:v>
                </c:pt>
                <c:pt idx="115">
                  <c:v>78</c:v>
                </c:pt>
                <c:pt idx="116">
                  <c:v>140</c:v>
                </c:pt>
                <c:pt idx="117">
                  <c:v>179</c:v>
                </c:pt>
                <c:pt idx="118">
                  <c:v>174</c:v>
                </c:pt>
                <c:pt idx="119">
                  <c:v>241</c:v>
                </c:pt>
                <c:pt idx="120">
                  <c:v>192</c:v>
                </c:pt>
                <c:pt idx="121">
                  <c:v>184</c:v>
                </c:pt>
                <c:pt idx="122">
                  <c:v>149</c:v>
                </c:pt>
                <c:pt idx="123">
                  <c:v>136</c:v>
                </c:pt>
                <c:pt idx="124">
                  <c:v>200</c:v>
                </c:pt>
                <c:pt idx="125">
                  <c:v>299</c:v>
                </c:pt>
                <c:pt idx="126">
                  <c:v>271</c:v>
                </c:pt>
                <c:pt idx="127">
                  <c:v>302</c:v>
                </c:pt>
                <c:pt idx="128">
                  <c:v>310</c:v>
                </c:pt>
                <c:pt idx="129">
                  <c:v>161</c:v>
                </c:pt>
                <c:pt idx="130">
                  <c:v>173</c:v>
                </c:pt>
                <c:pt idx="131">
                  <c:v>345</c:v>
                </c:pt>
                <c:pt idx="132">
                  <c:v>453</c:v>
                </c:pt>
                <c:pt idx="133">
                  <c:v>487</c:v>
                </c:pt>
                <c:pt idx="134">
                  <c:v>516</c:v>
                </c:pt>
                <c:pt idx="135">
                  <c:v>464</c:v>
                </c:pt>
                <c:pt idx="136">
                  <c:v>398</c:v>
                </c:pt>
                <c:pt idx="137">
                  <c:v>386</c:v>
                </c:pt>
                <c:pt idx="138">
                  <c:v>757</c:v>
                </c:pt>
                <c:pt idx="139">
                  <c:v>789</c:v>
                </c:pt>
                <c:pt idx="140">
                  <c:v>971</c:v>
                </c:pt>
                <c:pt idx="141">
                  <c:v>1150</c:v>
                </c:pt>
                <c:pt idx="142">
                  <c:v>943</c:v>
                </c:pt>
                <c:pt idx="143">
                  <c:v>821</c:v>
                </c:pt>
                <c:pt idx="144">
                  <c:v>831</c:v>
                </c:pt>
                <c:pt idx="145">
                  <c:v>1134</c:v>
                </c:pt>
                <c:pt idx="146">
                  <c:v>1390</c:v>
                </c:pt>
                <c:pt idx="147">
                  <c:v>1327</c:v>
                </c:pt>
                <c:pt idx="148">
                  <c:v>1525</c:v>
                </c:pt>
                <c:pt idx="149">
                  <c:v>1410</c:v>
                </c:pt>
                <c:pt idx="150">
                  <c:v>1168</c:v>
                </c:pt>
                <c:pt idx="151">
                  <c:v>1239</c:v>
                </c:pt>
                <c:pt idx="152">
                  <c:v>1718</c:v>
                </c:pt>
                <c:pt idx="153">
                  <c:v>1603</c:v>
                </c:pt>
                <c:pt idx="154">
                  <c:v>1877</c:v>
                </c:pt>
                <c:pt idx="155">
                  <c:v>1937</c:v>
                </c:pt>
                <c:pt idx="156">
                  <c:v>1606</c:v>
                </c:pt>
                <c:pt idx="157">
                  <c:v>1448</c:v>
                </c:pt>
                <c:pt idx="158">
                  <c:v>1016</c:v>
                </c:pt>
                <c:pt idx="159">
                  <c:v>1888</c:v>
                </c:pt>
                <c:pt idx="160">
                  <c:v>2007</c:v>
                </c:pt>
                <c:pt idx="161">
                  <c:v>2044</c:v>
                </c:pt>
                <c:pt idx="162">
                  <c:v>1989</c:v>
                </c:pt>
                <c:pt idx="163">
                  <c:v>1831</c:v>
                </c:pt>
                <c:pt idx="164">
                  <c:v>1112</c:v>
                </c:pt>
                <c:pt idx="165">
                  <c:v>1041</c:v>
                </c:pt>
                <c:pt idx="166">
                  <c:v>2050</c:v>
                </c:pt>
                <c:pt idx="167">
                  <c:v>2125</c:v>
                </c:pt>
                <c:pt idx="168">
                  <c:v>1957</c:v>
                </c:pt>
                <c:pt idx="169">
                  <c:v>1788</c:v>
                </c:pt>
                <c:pt idx="170">
                  <c:v>1362</c:v>
                </c:pt>
                <c:pt idx="171">
                  <c:v>625</c:v>
                </c:pt>
                <c:pt idx="172">
                  <c:v>708</c:v>
                </c:pt>
                <c:pt idx="173">
                  <c:v>1801</c:v>
                </c:pt>
                <c:pt idx="174">
                  <c:v>1729</c:v>
                </c:pt>
                <c:pt idx="175">
                  <c:v>1690</c:v>
                </c:pt>
                <c:pt idx="176">
                  <c:v>1677</c:v>
                </c:pt>
                <c:pt idx="177">
                  <c:v>1765</c:v>
                </c:pt>
                <c:pt idx="178">
                  <c:v>754</c:v>
                </c:pt>
                <c:pt idx="179">
                  <c:v>924</c:v>
                </c:pt>
                <c:pt idx="180">
                  <c:v>1704</c:v>
                </c:pt>
                <c:pt idx="181">
                  <c:v>1824</c:v>
                </c:pt>
                <c:pt idx="182">
                  <c:v>1622</c:v>
                </c:pt>
                <c:pt idx="183">
                  <c:v>1644</c:v>
                </c:pt>
                <c:pt idx="184">
                  <c:v>1388</c:v>
                </c:pt>
                <c:pt idx="185">
                  <c:v>757</c:v>
                </c:pt>
                <c:pt idx="186">
                  <c:v>1069</c:v>
                </c:pt>
                <c:pt idx="187">
                  <c:v>1650</c:v>
                </c:pt>
                <c:pt idx="188">
                  <c:v>1649</c:v>
                </c:pt>
                <c:pt idx="189">
                  <c:v>1641</c:v>
                </c:pt>
                <c:pt idx="190">
                  <c:v>1487</c:v>
                </c:pt>
                <c:pt idx="191">
                  <c:v>1494</c:v>
                </c:pt>
                <c:pt idx="192">
                  <c:v>711</c:v>
                </c:pt>
                <c:pt idx="193">
                  <c:v>965</c:v>
                </c:pt>
                <c:pt idx="194">
                  <c:v>1901</c:v>
                </c:pt>
                <c:pt idx="195">
                  <c:v>1959</c:v>
                </c:pt>
                <c:pt idx="196">
                  <c:v>1986</c:v>
                </c:pt>
                <c:pt idx="197">
                  <c:v>2104</c:v>
                </c:pt>
                <c:pt idx="198">
                  <c:v>1833</c:v>
                </c:pt>
                <c:pt idx="199">
                  <c:v>910</c:v>
                </c:pt>
                <c:pt idx="200">
                  <c:v>1101</c:v>
                </c:pt>
                <c:pt idx="201">
                  <c:v>2178</c:v>
                </c:pt>
                <c:pt idx="202">
                  <c:v>2253</c:v>
                </c:pt>
                <c:pt idx="203">
                  <c:v>3193</c:v>
                </c:pt>
                <c:pt idx="204">
                  <c:v>2662</c:v>
                </c:pt>
                <c:pt idx="205">
                  <c:v>2623</c:v>
                </c:pt>
                <c:pt idx="206">
                  <c:v>1505</c:v>
                </c:pt>
                <c:pt idx="207">
                  <c:v>2176</c:v>
                </c:pt>
                <c:pt idx="208">
                  <c:v>3389</c:v>
                </c:pt>
                <c:pt idx="209">
                  <c:v>3489</c:v>
                </c:pt>
                <c:pt idx="210">
                  <c:v>3993</c:v>
                </c:pt>
                <c:pt idx="211">
                  <c:v>4161</c:v>
                </c:pt>
                <c:pt idx="212">
                  <c:v>3975</c:v>
                </c:pt>
                <c:pt idx="213">
                  <c:v>2720</c:v>
                </c:pt>
                <c:pt idx="214">
                  <c:v>3174</c:v>
                </c:pt>
                <c:pt idx="215">
                  <c:v>4811</c:v>
                </c:pt>
                <c:pt idx="216">
                  <c:v>5540</c:v>
                </c:pt>
                <c:pt idx="217">
                  <c:v>4576</c:v>
                </c:pt>
                <c:pt idx="218">
                  <c:v>5387</c:v>
                </c:pt>
                <c:pt idx="219">
                  <c:v>5341</c:v>
                </c:pt>
                <c:pt idx="220">
                  <c:v>3812</c:v>
                </c:pt>
                <c:pt idx="221">
                  <c:v>2578</c:v>
                </c:pt>
                <c:pt idx="222">
                  <c:v>3875</c:v>
                </c:pt>
                <c:pt idx="223">
                  <c:v>7028</c:v>
                </c:pt>
                <c:pt idx="224">
                  <c:v>7151</c:v>
                </c:pt>
                <c:pt idx="225">
                  <c:v>8272</c:v>
                </c:pt>
                <c:pt idx="226">
                  <c:v>8397</c:v>
                </c:pt>
                <c:pt idx="227">
                  <c:v>5882</c:v>
                </c:pt>
                <c:pt idx="228">
                  <c:v>3441</c:v>
                </c:pt>
                <c:pt idx="229">
                  <c:v>1159</c:v>
                </c:pt>
                <c:pt idx="230">
                  <c:v>4992</c:v>
                </c:pt>
                <c:pt idx="231">
                  <c:v>9077</c:v>
                </c:pt>
                <c:pt idx="232">
                  <c:v>7729</c:v>
                </c:pt>
                <c:pt idx="233">
                  <c:v>7061</c:v>
                </c:pt>
                <c:pt idx="234">
                  <c:v>2595</c:v>
                </c:pt>
                <c:pt idx="235">
                  <c:v>2939</c:v>
                </c:pt>
                <c:pt idx="236">
                  <c:v>5722</c:v>
                </c:pt>
                <c:pt idx="237">
                  <c:v>4725</c:v>
                </c:pt>
                <c:pt idx="238">
                  <c:v>4164</c:v>
                </c:pt>
                <c:pt idx="239">
                  <c:v>3756</c:v>
                </c:pt>
                <c:pt idx="240">
                  <c:v>2964</c:v>
                </c:pt>
                <c:pt idx="241">
                  <c:v>916</c:v>
                </c:pt>
                <c:pt idx="242">
                  <c:v>1646</c:v>
                </c:pt>
                <c:pt idx="243">
                  <c:v>3169</c:v>
                </c:pt>
                <c:pt idx="244">
                  <c:v>2336</c:v>
                </c:pt>
                <c:pt idx="245">
                  <c:v>2118</c:v>
                </c:pt>
                <c:pt idx="246">
                  <c:v>1612</c:v>
                </c:pt>
                <c:pt idx="247">
                  <c:v>1500</c:v>
                </c:pt>
                <c:pt idx="248">
                  <c:v>412</c:v>
                </c:pt>
                <c:pt idx="249">
                  <c:v>923</c:v>
                </c:pt>
                <c:pt idx="250">
                  <c:v>1517</c:v>
                </c:pt>
                <c:pt idx="251">
                  <c:v>1194</c:v>
                </c:pt>
                <c:pt idx="252">
                  <c:v>1170</c:v>
                </c:pt>
                <c:pt idx="253">
                  <c:v>1032</c:v>
                </c:pt>
                <c:pt idx="254">
                  <c:v>850</c:v>
                </c:pt>
                <c:pt idx="255">
                  <c:v>246</c:v>
                </c:pt>
                <c:pt idx="256">
                  <c:v>606</c:v>
                </c:pt>
                <c:pt idx="257">
                  <c:v>884</c:v>
                </c:pt>
                <c:pt idx="258">
                  <c:v>887</c:v>
                </c:pt>
                <c:pt idx="259">
                  <c:v>724</c:v>
                </c:pt>
                <c:pt idx="260">
                  <c:v>645</c:v>
                </c:pt>
                <c:pt idx="261">
                  <c:v>680</c:v>
                </c:pt>
                <c:pt idx="262">
                  <c:v>228</c:v>
                </c:pt>
                <c:pt idx="263">
                  <c:v>658</c:v>
                </c:pt>
                <c:pt idx="264">
                  <c:v>789</c:v>
                </c:pt>
                <c:pt idx="265">
                  <c:v>845</c:v>
                </c:pt>
                <c:pt idx="266">
                  <c:v>769</c:v>
                </c:pt>
                <c:pt idx="267">
                  <c:v>570</c:v>
                </c:pt>
                <c:pt idx="268">
                  <c:v>692</c:v>
                </c:pt>
                <c:pt idx="269">
                  <c:v>212</c:v>
                </c:pt>
                <c:pt idx="270">
                  <c:v>534</c:v>
                </c:pt>
                <c:pt idx="271">
                  <c:v>719</c:v>
                </c:pt>
                <c:pt idx="272">
                  <c:v>675</c:v>
                </c:pt>
                <c:pt idx="273">
                  <c:v>765</c:v>
                </c:pt>
                <c:pt idx="274">
                  <c:v>836</c:v>
                </c:pt>
                <c:pt idx="275">
                  <c:v>761</c:v>
                </c:pt>
                <c:pt idx="276">
                  <c:v>292</c:v>
                </c:pt>
                <c:pt idx="277">
                  <c:v>626</c:v>
                </c:pt>
                <c:pt idx="278">
                  <c:v>873</c:v>
                </c:pt>
                <c:pt idx="279">
                  <c:v>829</c:v>
                </c:pt>
                <c:pt idx="280">
                  <c:v>795</c:v>
                </c:pt>
                <c:pt idx="281">
                  <c:v>771</c:v>
                </c:pt>
                <c:pt idx="282">
                  <c:v>773</c:v>
                </c:pt>
                <c:pt idx="283">
                  <c:v>423</c:v>
                </c:pt>
                <c:pt idx="284">
                  <c:v>762</c:v>
                </c:pt>
                <c:pt idx="285">
                  <c:v>959</c:v>
                </c:pt>
                <c:pt idx="286">
                  <c:v>857</c:v>
                </c:pt>
                <c:pt idx="287">
                  <c:v>1080</c:v>
                </c:pt>
                <c:pt idx="288">
                  <c:v>1088</c:v>
                </c:pt>
                <c:pt idx="289">
                  <c:v>1033</c:v>
                </c:pt>
                <c:pt idx="290">
                  <c:v>582</c:v>
                </c:pt>
                <c:pt idx="291">
                  <c:v>1024</c:v>
                </c:pt>
                <c:pt idx="292">
                  <c:v>1257</c:v>
                </c:pt>
                <c:pt idx="293">
                  <c:v>1199</c:v>
                </c:pt>
                <c:pt idx="294">
                  <c:v>1588</c:v>
                </c:pt>
                <c:pt idx="295">
                  <c:v>1453</c:v>
                </c:pt>
                <c:pt idx="296">
                  <c:v>1516</c:v>
                </c:pt>
                <c:pt idx="297">
                  <c:v>1001</c:v>
                </c:pt>
                <c:pt idx="298">
                  <c:v>1364</c:v>
                </c:pt>
                <c:pt idx="299">
                  <c:v>1859</c:v>
                </c:pt>
                <c:pt idx="300">
                  <c:v>1768</c:v>
                </c:pt>
                <c:pt idx="301">
                  <c:v>1867</c:v>
                </c:pt>
                <c:pt idx="302">
                  <c:v>2006</c:v>
                </c:pt>
                <c:pt idx="303">
                  <c:v>1835</c:v>
                </c:pt>
                <c:pt idx="304">
                  <c:v>1298</c:v>
                </c:pt>
                <c:pt idx="305">
                  <c:v>1729</c:v>
                </c:pt>
                <c:pt idx="306">
                  <c:v>2314</c:v>
                </c:pt>
                <c:pt idx="307">
                  <c:v>2890</c:v>
                </c:pt>
                <c:pt idx="308">
                  <c:v>2852</c:v>
                </c:pt>
                <c:pt idx="309">
                  <c:v>2847</c:v>
                </c:pt>
                <c:pt idx="310">
                  <c:v>2793</c:v>
                </c:pt>
                <c:pt idx="311">
                  <c:v>1885</c:v>
                </c:pt>
                <c:pt idx="312">
                  <c:v>3093</c:v>
                </c:pt>
                <c:pt idx="313">
                  <c:v>3856</c:v>
                </c:pt>
                <c:pt idx="314">
                  <c:v>4381</c:v>
                </c:pt>
                <c:pt idx="315">
                  <c:v>4037</c:v>
                </c:pt>
                <c:pt idx="316">
                  <c:v>4054</c:v>
                </c:pt>
                <c:pt idx="317">
                  <c:v>4012</c:v>
                </c:pt>
                <c:pt idx="318">
                  <c:v>2659</c:v>
                </c:pt>
                <c:pt idx="319">
                  <c:v>3528</c:v>
                </c:pt>
                <c:pt idx="320">
                  <c:v>5519</c:v>
                </c:pt>
                <c:pt idx="321">
                  <c:v>5639</c:v>
                </c:pt>
                <c:pt idx="322">
                  <c:v>5868</c:v>
                </c:pt>
                <c:pt idx="323">
                  <c:v>5875</c:v>
                </c:pt>
                <c:pt idx="324">
                  <c:v>6021</c:v>
                </c:pt>
                <c:pt idx="325">
                  <c:v>4219</c:v>
                </c:pt>
                <c:pt idx="326">
                  <c:v>5230</c:v>
                </c:pt>
                <c:pt idx="327">
                  <c:v>8408</c:v>
                </c:pt>
                <c:pt idx="328">
                  <c:v>8237</c:v>
                </c:pt>
                <c:pt idx="329">
                  <c:v>7879</c:v>
                </c:pt>
                <c:pt idx="330">
                  <c:v>7649</c:v>
                </c:pt>
                <c:pt idx="331">
                  <c:v>8160</c:v>
                </c:pt>
                <c:pt idx="332">
                  <c:v>5158</c:v>
                </c:pt>
                <c:pt idx="333">
                  <c:v>6937</c:v>
                </c:pt>
                <c:pt idx="334">
                  <c:v>9713</c:v>
                </c:pt>
                <c:pt idx="335">
                  <c:v>9299</c:v>
                </c:pt>
                <c:pt idx="336">
                  <c:v>9471</c:v>
                </c:pt>
                <c:pt idx="337">
                  <c:v>9295</c:v>
                </c:pt>
                <c:pt idx="338">
                  <c:v>8430</c:v>
                </c:pt>
                <c:pt idx="339">
                  <c:v>5087</c:v>
                </c:pt>
                <c:pt idx="340">
                  <c:v>5647</c:v>
                </c:pt>
                <c:pt idx="341">
                  <c:v>10118</c:v>
                </c:pt>
                <c:pt idx="342">
                  <c:v>8625</c:v>
                </c:pt>
                <c:pt idx="343">
                  <c:v>8364</c:v>
                </c:pt>
                <c:pt idx="344" formatCode="#,##0">
                  <c:v>7178</c:v>
                </c:pt>
                <c:pt idx="345" formatCode="#,##0">
                  <c:v>6286</c:v>
                </c:pt>
                <c:pt idx="346" formatCode="#,##0">
                  <c:v>6348</c:v>
                </c:pt>
                <c:pt idx="347" formatCode="#,##0">
                  <c:v>2024</c:v>
                </c:pt>
                <c:pt idx="348" formatCode="#,##0">
                  <c:v>4130</c:v>
                </c:pt>
                <c:pt idx="349" formatCode="#,##0">
                  <c:v>7477</c:v>
                </c:pt>
                <c:pt idx="350" formatCode="#,##0">
                  <c:v>6694</c:v>
                </c:pt>
                <c:pt idx="351" formatCode="#,##0">
                  <c:v>6559</c:v>
                </c:pt>
                <c:pt idx="352" formatCode="#,##0">
                  <c:v>6041</c:v>
                </c:pt>
                <c:pt idx="353" formatCode="#,##0">
                  <c:v>5688</c:v>
                </c:pt>
                <c:pt idx="354" formatCode="#,##0">
                  <c:v>2179</c:v>
                </c:pt>
                <c:pt idx="355" formatCode="#,##0">
                  <c:v>4218</c:v>
                </c:pt>
                <c:pt idx="356" formatCode="#,##0">
                  <c:v>7481</c:v>
                </c:pt>
                <c:pt idx="357" formatCode="#,##0">
                  <c:v>6758</c:v>
                </c:pt>
                <c:pt idx="358" formatCode="#,##0">
                  <c:v>6258</c:v>
                </c:pt>
                <c:pt idx="359" formatCode="#,##0">
                  <c:v>6174</c:v>
                </c:pt>
                <c:pt idx="360" formatCode="#,##0">
                  <c:v>5512</c:v>
                </c:pt>
                <c:pt idx="361" formatCode="#,##0">
                  <c:v>2212</c:v>
                </c:pt>
                <c:pt idx="362" formatCode="#,##0">
                  <c:v>3763</c:v>
                </c:pt>
                <c:pt idx="363" formatCode="#,##0">
                  <c:v>6653</c:v>
                </c:pt>
                <c:pt idx="364" formatCode="#,##0">
                  <c:v>5224</c:v>
                </c:pt>
                <c:pt idx="365" formatCode="#,##0">
                  <c:v>4827</c:v>
                </c:pt>
                <c:pt idx="366" formatCode="#,##0">
                  <c:v>4313</c:v>
                </c:pt>
                <c:pt idx="367" formatCode="#,##0">
                  <c:v>3963</c:v>
                </c:pt>
                <c:pt idx="368" formatCode="#,##0">
                  <c:v>1606</c:v>
                </c:pt>
                <c:pt idx="369" formatCode="#,##0">
                  <c:v>2892</c:v>
                </c:pt>
                <c:pt idx="370" formatCode="#,##0">
                  <c:v>4444</c:v>
                </c:pt>
                <c:pt idx="371" formatCode="#,##0">
                  <c:v>3857</c:v>
                </c:pt>
                <c:pt idx="372" formatCode="#,##0">
                  <c:v>3508</c:v>
                </c:pt>
                <c:pt idx="373" formatCode="#,##0">
                  <c:v>2815</c:v>
                </c:pt>
                <c:pt idx="374" formatCode="#,##0">
                  <c:v>3161</c:v>
                </c:pt>
                <c:pt idx="375" formatCode="#,##0">
                  <c:v>1040</c:v>
                </c:pt>
                <c:pt idx="376" formatCode="#,##0">
                  <c:v>2516</c:v>
                </c:pt>
                <c:pt idx="377" formatCode="#,##0">
                  <c:v>4030</c:v>
                </c:pt>
                <c:pt idx="378" formatCode="#,##0">
                  <c:v>3634</c:v>
                </c:pt>
                <c:pt idx="379" formatCode="#,##0">
                  <c:v>3542</c:v>
                </c:pt>
                <c:pt idx="380" formatCode="#,##0">
                  <c:v>3043</c:v>
                </c:pt>
                <c:pt idx="381" formatCode="#,##0">
                  <c:v>3001</c:v>
                </c:pt>
                <c:pt idx="382" formatCode="#,##0">
                  <c:v>1119</c:v>
                </c:pt>
                <c:pt idx="383" formatCode="#,##0">
                  <c:v>2337</c:v>
                </c:pt>
                <c:pt idx="384" formatCode="#,##0">
                  <c:v>3849</c:v>
                </c:pt>
                <c:pt idx="385" formatCode="#,##0">
                  <c:v>3451</c:v>
                </c:pt>
                <c:pt idx="386" formatCode="#,##0">
                  <c:v>3634</c:v>
                </c:pt>
                <c:pt idx="387" formatCode="#,##0">
                  <c:v>2891</c:v>
                </c:pt>
                <c:pt idx="388" formatCode="#,##0">
                  <c:v>3001</c:v>
                </c:pt>
                <c:pt idx="389" formatCode="#,##0">
                  <c:v>1483</c:v>
                </c:pt>
                <c:pt idx="390" formatCode="#,##0">
                  <c:v>1851</c:v>
                </c:pt>
                <c:pt idx="391" formatCode="#,##0">
                  <c:v>3069</c:v>
                </c:pt>
                <c:pt idx="392" formatCode="#,##0">
                  <c:v>2563</c:v>
                </c:pt>
                <c:pt idx="393" formatCode="#,##0">
                  <c:v>2362</c:v>
                </c:pt>
                <c:pt idx="394" formatCode="#,##0">
                  <c:v>2123</c:v>
                </c:pt>
                <c:pt idx="395" formatCode="#,##0">
                  <c:v>2010</c:v>
                </c:pt>
                <c:pt idx="396" formatCode="#,##0">
                  <c:v>654</c:v>
                </c:pt>
                <c:pt idx="397" formatCode="#,##0">
                  <c:v>1174</c:v>
                </c:pt>
                <c:pt idx="398" formatCode="#,##0">
                  <c:v>1806</c:v>
                </c:pt>
                <c:pt idx="399" formatCode="#,##0">
                  <c:v>1342</c:v>
                </c:pt>
                <c:pt idx="400" formatCode="#,##0">
                  <c:v>1312</c:v>
                </c:pt>
                <c:pt idx="401" formatCode="#,##0">
                  <c:v>1075</c:v>
                </c:pt>
                <c:pt idx="402" formatCode="#,##0">
                  <c:v>943</c:v>
                </c:pt>
                <c:pt idx="403" formatCode="#,##0">
                  <c:v>301</c:v>
                </c:pt>
                <c:pt idx="404" formatCode="#,##0">
                  <c:v>581</c:v>
                </c:pt>
                <c:pt idx="405" formatCode="#,##0">
                  <c:v>866</c:v>
                </c:pt>
                <c:pt idx="406" formatCode="#,##0">
                  <c:v>622</c:v>
                </c:pt>
                <c:pt idx="407" formatCode="#,##0">
                  <c:v>429</c:v>
                </c:pt>
                <c:pt idx="408" formatCode="#,##0">
                  <c:v>739</c:v>
                </c:pt>
                <c:pt idx="409" formatCode="#,##0">
                  <c:v>476</c:v>
                </c:pt>
                <c:pt idx="410" formatCode="#,##0">
                  <c:v>210</c:v>
                </c:pt>
                <c:pt idx="411" formatCode="#,##0">
                  <c:v>115</c:v>
                </c:pt>
                <c:pt idx="412" formatCode="#,##0">
                  <c:v>325</c:v>
                </c:pt>
                <c:pt idx="413" formatCode="#,##0">
                  <c:v>402</c:v>
                </c:pt>
                <c:pt idx="414" formatCode="#,##0">
                  <c:v>462</c:v>
                </c:pt>
                <c:pt idx="415" formatCode="#,##0">
                  <c:v>317</c:v>
                </c:pt>
                <c:pt idx="416" formatCode="#,##0">
                  <c:v>394</c:v>
                </c:pt>
                <c:pt idx="417" formatCode="#,##0">
                  <c:v>110</c:v>
                </c:pt>
                <c:pt idx="418" formatCode="#,##0">
                  <c:v>182</c:v>
                </c:pt>
                <c:pt idx="419" formatCode="#,##0">
                  <c:v>362</c:v>
                </c:pt>
                <c:pt idx="420" formatCode="#,##0">
                  <c:v>285</c:v>
                </c:pt>
                <c:pt idx="421" formatCode="#,##0">
                  <c:v>260</c:v>
                </c:pt>
                <c:pt idx="422" formatCode="#,##0">
                  <c:v>201</c:v>
                </c:pt>
                <c:pt idx="423" formatCode="#,##0">
                  <c:v>214</c:v>
                </c:pt>
                <c:pt idx="424" formatCode="#,##0">
                  <c:v>83</c:v>
                </c:pt>
                <c:pt idx="425" formatCode="#,##0">
                  <c:v>131</c:v>
                </c:pt>
                <c:pt idx="426" formatCode="#,##0">
                  <c:v>215</c:v>
                </c:pt>
                <c:pt idx="427" formatCode="#,##0">
                  <c:v>193</c:v>
                </c:pt>
                <c:pt idx="428" formatCode="#,##0">
                  <c:v>190</c:v>
                </c:pt>
                <c:pt idx="429" formatCode="#,##0">
                  <c:v>93</c:v>
                </c:pt>
                <c:pt idx="430" formatCode="#,##0">
                  <c:v>104</c:v>
                </c:pt>
                <c:pt idx="431" formatCode="#,##0">
                  <c:v>83</c:v>
                </c:pt>
                <c:pt idx="432" formatCode="#,##0">
                  <c:v>137</c:v>
                </c:pt>
                <c:pt idx="433" formatCode="#,##0">
                  <c:v>132</c:v>
                </c:pt>
                <c:pt idx="434" formatCode="#,##0">
                  <c:v>151</c:v>
                </c:pt>
                <c:pt idx="435" formatCode="#,##0">
                  <c:v>108</c:v>
                </c:pt>
                <c:pt idx="436" formatCode="#,##0">
                  <c:v>121</c:v>
                </c:pt>
                <c:pt idx="437" formatCode="#,##0">
                  <c:v>103</c:v>
                </c:pt>
                <c:pt idx="438" formatCode="#,##0">
                  <c:v>39</c:v>
                </c:pt>
                <c:pt idx="439" formatCode="#,##0">
                  <c:v>75</c:v>
                </c:pt>
                <c:pt idx="440" formatCode="#,##0">
                  <c:v>92</c:v>
                </c:pt>
                <c:pt idx="441" formatCode="#,##0">
                  <c:v>84</c:v>
                </c:pt>
                <c:pt idx="442" formatCode="#,##0">
                  <c:v>93</c:v>
                </c:pt>
                <c:pt idx="443" formatCode="#,##0">
                  <c:v>91</c:v>
                </c:pt>
                <c:pt idx="444" formatCode="#,##0">
                  <c:v>77</c:v>
                </c:pt>
                <c:pt idx="445" formatCode="#,##0">
                  <c:v>14</c:v>
                </c:pt>
                <c:pt idx="446" formatCode="#,##0">
                  <c:v>49</c:v>
                </c:pt>
                <c:pt idx="447" formatCode="#,##0">
                  <c:v>65</c:v>
                </c:pt>
                <c:pt idx="448" formatCode="#,##0">
                  <c:v>59</c:v>
                </c:pt>
                <c:pt idx="449" formatCode="#,##0">
                  <c:v>66</c:v>
                </c:pt>
                <c:pt idx="450" formatCode="#,##0">
                  <c:v>48</c:v>
                </c:pt>
                <c:pt idx="451" formatCode="#,##0">
                  <c:v>32</c:v>
                </c:pt>
                <c:pt idx="452" formatCode="#,##0">
                  <c:v>15</c:v>
                </c:pt>
                <c:pt idx="453" formatCode="#,##0">
                  <c:v>32</c:v>
                </c:pt>
                <c:pt idx="454" formatCode="#,##0">
                  <c:v>51</c:v>
                </c:pt>
                <c:pt idx="455" formatCode="#,##0">
                  <c:v>34</c:v>
                </c:pt>
                <c:pt idx="456" formatCode="#,##0">
                  <c:v>25</c:v>
                </c:pt>
                <c:pt idx="457" formatCode="#,##0">
                  <c:v>29</c:v>
                </c:pt>
                <c:pt idx="458" formatCode="#,##0">
                  <c:v>26</c:v>
                </c:pt>
                <c:pt idx="459" formatCode="#,##0">
                  <c:v>20</c:v>
                </c:pt>
                <c:pt idx="460" formatCode="#,##0">
                  <c:v>29</c:v>
                </c:pt>
                <c:pt idx="461" formatCode="#,##0">
                  <c:v>15</c:v>
                </c:pt>
                <c:pt idx="462" formatCode="#,##0">
                  <c:v>22</c:v>
                </c:pt>
                <c:pt idx="463" formatCode="#,##0">
                  <c:v>54</c:v>
                </c:pt>
                <c:pt idx="464" formatCode="#,##0">
                  <c:v>30</c:v>
                </c:pt>
                <c:pt idx="465" formatCode="#,##0">
                  <c:v>22</c:v>
                </c:pt>
                <c:pt idx="466" formatCode="#,##0">
                  <c:v>12</c:v>
                </c:pt>
                <c:pt idx="467" formatCode="#,##0">
                  <c:v>26</c:v>
                </c:pt>
                <c:pt idx="468" formatCode="#,##0">
                  <c:v>28</c:v>
                </c:pt>
                <c:pt idx="469" formatCode="#,##0">
                  <c:v>22</c:v>
                </c:pt>
                <c:pt idx="470" formatCode="#,##0">
                  <c:v>14</c:v>
                </c:pt>
                <c:pt idx="471" formatCode="#,##0">
                  <c:v>14</c:v>
                </c:pt>
                <c:pt idx="472" formatCode="#,##0">
                  <c:v>18</c:v>
                </c:pt>
                <c:pt idx="473" formatCode="#,##0">
                  <c:v>12</c:v>
                </c:pt>
                <c:pt idx="474" formatCode="#,##0">
                  <c:v>3</c:v>
                </c:pt>
                <c:pt idx="475" formatCode="#,##0">
                  <c:v>14</c:v>
                </c:pt>
                <c:pt idx="476" formatCode="#,##0">
                  <c:v>35</c:v>
                </c:pt>
                <c:pt idx="477" formatCode="#,##0">
                  <c:v>13</c:v>
                </c:pt>
                <c:pt idx="478" formatCode="#,##0">
                  <c:v>10</c:v>
                </c:pt>
                <c:pt idx="479" formatCode="#,##0">
                  <c:v>31</c:v>
                </c:pt>
                <c:pt idx="480" formatCode="#,##0">
                  <c:v>5</c:v>
                </c:pt>
                <c:pt idx="481" formatCode="#,##0">
                  <c:v>4</c:v>
                </c:pt>
                <c:pt idx="482" formatCode="#,##0">
                  <c:v>6</c:v>
                </c:pt>
                <c:pt idx="483" formatCode="#,##0">
                  <c:v>30</c:v>
                </c:pt>
                <c:pt idx="484" formatCode="#,##0">
                  <c:v>5</c:v>
                </c:pt>
                <c:pt idx="485" formatCode="#,##0">
                  <c:v>18</c:v>
                </c:pt>
                <c:pt idx="486" formatCode="#,##0">
                  <c:v>16</c:v>
                </c:pt>
                <c:pt idx="487" formatCode="#,##0">
                  <c:v>5</c:v>
                </c:pt>
                <c:pt idx="488" formatCode="#,##0">
                  <c:v>3</c:v>
                </c:pt>
                <c:pt idx="489" formatCode="#,##0">
                  <c:v>25</c:v>
                </c:pt>
                <c:pt idx="490" formatCode="#,##0">
                  <c:v>24</c:v>
                </c:pt>
                <c:pt idx="491" formatCode="#,##0">
                  <c:v>13</c:v>
                </c:pt>
                <c:pt idx="492" formatCode="#,##0">
                  <c:v>26</c:v>
                </c:pt>
                <c:pt idx="493" formatCode="#,##0">
                  <c:v>34</c:v>
                </c:pt>
                <c:pt idx="494" formatCode="#,##0">
                  <c:v>45</c:v>
                </c:pt>
                <c:pt idx="495" formatCode="#,##0">
                  <c:v>45</c:v>
                </c:pt>
                <c:pt idx="496" formatCode="#,##0">
                  <c:v>118</c:v>
                </c:pt>
                <c:pt idx="497" formatCode="#,##0">
                  <c:v>103</c:v>
                </c:pt>
                <c:pt idx="498" formatCode="#,##0">
                  <c:v>136</c:v>
                </c:pt>
                <c:pt idx="499" formatCode="#,##0">
                  <c:v>222</c:v>
                </c:pt>
                <c:pt idx="500" formatCode="#,##0">
                  <c:v>226</c:v>
                </c:pt>
                <c:pt idx="501" formatCode="#,##0">
                  <c:v>111</c:v>
                </c:pt>
                <c:pt idx="502" formatCode="#,##0">
                  <c:v>143</c:v>
                </c:pt>
                <c:pt idx="503" formatCode="#,##0">
                  <c:v>276</c:v>
                </c:pt>
                <c:pt idx="504" formatCode="#,##0">
                  <c:v>284</c:v>
                </c:pt>
                <c:pt idx="505" formatCode="#,##0">
                  <c:v>294</c:v>
                </c:pt>
                <c:pt idx="506" formatCode="#,##0">
                  <c:v>286</c:v>
                </c:pt>
                <c:pt idx="507" formatCode="#,##0">
                  <c:v>317</c:v>
                </c:pt>
                <c:pt idx="508" formatCode="#,##0">
                  <c:v>184</c:v>
                </c:pt>
                <c:pt idx="509" formatCode="#,##0">
                  <c:v>340</c:v>
                </c:pt>
                <c:pt idx="510" formatCode="#,##0">
                  <c:v>484</c:v>
                </c:pt>
                <c:pt idx="511" formatCode="#,##0">
                  <c:v>499</c:v>
                </c:pt>
                <c:pt idx="512" formatCode="#,##0">
                  <c:v>500</c:v>
                </c:pt>
                <c:pt idx="513" formatCode="#,##0">
                  <c:v>452</c:v>
                </c:pt>
                <c:pt idx="514" formatCode="#,##0">
                  <c:v>513</c:v>
                </c:pt>
                <c:pt idx="515" formatCode="#,##0">
                  <c:v>249</c:v>
                </c:pt>
                <c:pt idx="516" formatCode="#,##0">
                  <c:v>425</c:v>
                </c:pt>
                <c:pt idx="517" formatCode="#,##0">
                  <c:v>739</c:v>
                </c:pt>
                <c:pt idx="518" formatCode="#,##0">
                  <c:v>721</c:v>
                </c:pt>
                <c:pt idx="519" formatCode="#,##0">
                  <c:v>743</c:v>
                </c:pt>
                <c:pt idx="520" formatCode="#,##0">
                  <c:v>825</c:v>
                </c:pt>
                <c:pt idx="521" formatCode="#,##0">
                  <c:v>1089</c:v>
                </c:pt>
                <c:pt idx="522" formatCode="#,##0">
                  <c:v>408</c:v>
                </c:pt>
                <c:pt idx="523" formatCode="#,##0">
                  <c:v>809</c:v>
                </c:pt>
                <c:pt idx="524" formatCode="#,##0">
                  <c:v>1337</c:v>
                </c:pt>
                <c:pt idx="525" formatCode="#,##0">
                  <c:v>1373</c:v>
                </c:pt>
                <c:pt idx="526" formatCode="#,##0">
                  <c:v>1315</c:v>
                </c:pt>
                <c:pt idx="527" formatCode="#,##0">
                  <c:v>1244</c:v>
                </c:pt>
                <c:pt idx="528" formatCode="#,##0">
                  <c:v>1412</c:v>
                </c:pt>
                <c:pt idx="529" formatCode="#,##0">
                  <c:v>948</c:v>
                </c:pt>
                <c:pt idx="530" formatCode="#,##0">
                  <c:v>1456</c:v>
                </c:pt>
                <c:pt idx="531" formatCode="#,##0">
                  <c:v>2154.6</c:v>
                </c:pt>
                <c:pt idx="532" formatCode="#,##0">
                  <c:v>2282.8000000000002</c:v>
                </c:pt>
                <c:pt idx="533" formatCode="#,##0">
                  <c:v>2139</c:v>
                </c:pt>
                <c:pt idx="534" formatCode="#,##0">
                  <c:v>2138</c:v>
                </c:pt>
                <c:pt idx="535" formatCode="#,##0">
                  <c:v>2397</c:v>
                </c:pt>
                <c:pt idx="536" formatCode="#,##0">
                  <c:v>2060</c:v>
                </c:pt>
                <c:pt idx="537" formatCode="#,##0">
                  <c:v>2188.8000000000002</c:v>
                </c:pt>
                <c:pt idx="538" formatCode="#,##0">
                  <c:v>3881</c:v>
                </c:pt>
                <c:pt idx="539" formatCode="#,##0">
                  <c:v>3259.6</c:v>
                </c:pt>
                <c:pt idx="540" formatCode="#,##0">
                  <c:v>3500.6</c:v>
                </c:pt>
                <c:pt idx="541" formatCode="#,##0">
                  <c:v>3819</c:v>
                </c:pt>
                <c:pt idx="542" formatCode="#,##0">
                  <c:v>3847.7</c:v>
                </c:pt>
                <c:pt idx="543" formatCode="#,##0">
                  <c:v>2902.1</c:v>
                </c:pt>
                <c:pt idx="544" formatCode="#,##0">
                  <c:v>3406.6</c:v>
                </c:pt>
                <c:pt idx="545" formatCode="#,##0">
                  <c:v>6258</c:v>
                </c:pt>
                <c:pt idx="546" formatCode="#,##0">
                  <c:v>5722.7</c:v>
                </c:pt>
                <c:pt idx="547" formatCode="#,##0">
                  <c:v>5858.8</c:v>
                </c:pt>
                <c:pt idx="548" formatCode="#,##0">
                  <c:v>5963.2</c:v>
                </c:pt>
                <c:pt idx="549" formatCode="#,##0">
                  <c:v>5765.3</c:v>
                </c:pt>
                <c:pt idx="550" formatCode="#,##0">
                  <c:v>4062.7</c:v>
                </c:pt>
                <c:pt idx="551" formatCode="#,##0">
                  <c:v>5017.5</c:v>
                </c:pt>
                <c:pt idx="552" formatCode="#,##0">
                  <c:v>8434.6</c:v>
                </c:pt>
                <c:pt idx="553" formatCode="#,##0">
                  <c:v>7668.7</c:v>
                </c:pt>
                <c:pt idx="554" formatCode="#,##0">
                  <c:v>7689</c:v>
                </c:pt>
                <c:pt idx="555" formatCode="#,##0">
                  <c:v>7506</c:v>
                </c:pt>
                <c:pt idx="556" formatCode="#,##0">
                  <c:v>7607.4</c:v>
                </c:pt>
                <c:pt idx="557" formatCode="#,##0">
                  <c:v>5225.3</c:v>
                </c:pt>
                <c:pt idx="558" formatCode="#,##0">
                  <c:v>6288.2</c:v>
                </c:pt>
                <c:pt idx="559" formatCode="#,##0">
                  <c:v>9563.5</c:v>
                </c:pt>
                <c:pt idx="560" formatCode="#,##0">
                  <c:v>9582.5</c:v>
                </c:pt>
                <c:pt idx="561" formatCode="#,##0">
                  <c:v>8745.9</c:v>
                </c:pt>
                <c:pt idx="562" formatCode="#,##0">
                  <c:v>8657.2000000000007</c:v>
                </c:pt>
                <c:pt idx="563" formatCode="#,##0">
                  <c:v>8209.6</c:v>
                </c:pt>
                <c:pt idx="564" formatCode="#,##0">
                  <c:v>6886.2</c:v>
                </c:pt>
                <c:pt idx="565" formatCode="#,##0">
                  <c:v>6340</c:v>
                </c:pt>
                <c:pt idx="566" formatCode="#,##0">
                  <c:v>10501.4</c:v>
                </c:pt>
                <c:pt idx="567" formatCode="#,##0">
                  <c:v>9762.7999999999993</c:v>
                </c:pt>
                <c:pt idx="568" formatCode="#,##0">
                  <c:v>10592.5</c:v>
                </c:pt>
                <c:pt idx="569" formatCode="#,##0">
                  <c:v>10561.1</c:v>
                </c:pt>
                <c:pt idx="570" formatCode="#,##0">
                  <c:v>9181.6</c:v>
                </c:pt>
                <c:pt idx="571" formatCode="#,##0">
                  <c:v>4698.7</c:v>
                </c:pt>
                <c:pt idx="572" formatCode="#,##0">
                  <c:v>5467.3</c:v>
                </c:pt>
                <c:pt idx="573" formatCode="#,##0">
                  <c:v>10079.1</c:v>
                </c:pt>
                <c:pt idx="574" formatCode="#,##0">
                  <c:v>6351.1</c:v>
                </c:pt>
                <c:pt idx="575" formatCode="#,##0">
                  <c:v>3045.1</c:v>
                </c:pt>
                <c:pt idx="576" formatCode="#,##0">
                  <c:v>7277.3</c:v>
                </c:pt>
                <c:pt idx="577" formatCode="#,##0">
                  <c:v>5377.7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47-41B5-80AB-ADBB4CBC0A19}"/>
            </c:ext>
          </c:extLst>
        </c:ser>
        <c:ser>
          <c:idx val="7"/>
          <c:order val="1"/>
          <c:tx>
            <c:strRef>
              <c:f>גיליון1!$K$1</c:f>
              <c:strCache>
                <c:ptCount val="1"/>
                <c:pt idx="0">
                  <c:v>7 Days Movig average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xVal>
            <c:numRef>
              <c:f>גיליון1!$B$2:$B$593</c:f>
              <c:numCache>
                <c:formatCode>m/d/yyyy</c:formatCode>
                <c:ptCount val="592"/>
                <c:pt idx="0">
                  <c:v>43873</c:v>
                </c:pt>
                <c:pt idx="1">
                  <c:v>43874</c:v>
                </c:pt>
                <c:pt idx="2">
                  <c:v>43875</c:v>
                </c:pt>
                <c:pt idx="3">
                  <c:v>43876</c:v>
                </c:pt>
                <c:pt idx="4">
                  <c:v>43877</c:v>
                </c:pt>
                <c:pt idx="5">
                  <c:v>43878</c:v>
                </c:pt>
                <c:pt idx="6">
                  <c:v>43879</c:v>
                </c:pt>
                <c:pt idx="7">
                  <c:v>43880</c:v>
                </c:pt>
                <c:pt idx="8">
                  <c:v>43881</c:v>
                </c:pt>
                <c:pt idx="9">
                  <c:v>43882</c:v>
                </c:pt>
                <c:pt idx="10">
                  <c:v>43883</c:v>
                </c:pt>
                <c:pt idx="11">
                  <c:v>43884</c:v>
                </c:pt>
                <c:pt idx="12">
                  <c:v>43885</c:v>
                </c:pt>
                <c:pt idx="13">
                  <c:v>43886</c:v>
                </c:pt>
                <c:pt idx="14">
                  <c:v>43887</c:v>
                </c:pt>
                <c:pt idx="15">
                  <c:v>43888</c:v>
                </c:pt>
                <c:pt idx="16">
                  <c:v>43889</c:v>
                </c:pt>
                <c:pt idx="17">
                  <c:v>43890</c:v>
                </c:pt>
                <c:pt idx="18">
                  <c:v>43891</c:v>
                </c:pt>
                <c:pt idx="19">
                  <c:v>43892</c:v>
                </c:pt>
                <c:pt idx="20">
                  <c:v>43893</c:v>
                </c:pt>
                <c:pt idx="21">
                  <c:v>43894</c:v>
                </c:pt>
                <c:pt idx="22">
                  <c:v>43895</c:v>
                </c:pt>
                <c:pt idx="23">
                  <c:v>43896</c:v>
                </c:pt>
                <c:pt idx="24">
                  <c:v>43897</c:v>
                </c:pt>
                <c:pt idx="25">
                  <c:v>43898</c:v>
                </c:pt>
                <c:pt idx="26">
                  <c:v>43899</c:v>
                </c:pt>
                <c:pt idx="27">
                  <c:v>43900</c:v>
                </c:pt>
                <c:pt idx="28">
                  <c:v>43901</c:v>
                </c:pt>
                <c:pt idx="29">
                  <c:v>43902</c:v>
                </c:pt>
                <c:pt idx="30">
                  <c:v>43903</c:v>
                </c:pt>
                <c:pt idx="31">
                  <c:v>43904</c:v>
                </c:pt>
                <c:pt idx="32">
                  <c:v>43905</c:v>
                </c:pt>
                <c:pt idx="33">
                  <c:v>43906</c:v>
                </c:pt>
                <c:pt idx="34">
                  <c:v>43907</c:v>
                </c:pt>
                <c:pt idx="35">
                  <c:v>43908</c:v>
                </c:pt>
                <c:pt idx="36">
                  <c:v>43909</c:v>
                </c:pt>
                <c:pt idx="37">
                  <c:v>43910</c:v>
                </c:pt>
                <c:pt idx="38">
                  <c:v>43911</c:v>
                </c:pt>
                <c:pt idx="39">
                  <c:v>43912</c:v>
                </c:pt>
                <c:pt idx="40">
                  <c:v>43913</c:v>
                </c:pt>
                <c:pt idx="41">
                  <c:v>43914</c:v>
                </c:pt>
                <c:pt idx="42">
                  <c:v>43915</c:v>
                </c:pt>
                <c:pt idx="43">
                  <c:v>43916</c:v>
                </c:pt>
                <c:pt idx="44">
                  <c:v>43917</c:v>
                </c:pt>
                <c:pt idx="45">
                  <c:v>43918</c:v>
                </c:pt>
                <c:pt idx="46">
                  <c:v>43919</c:v>
                </c:pt>
                <c:pt idx="47">
                  <c:v>43920</c:v>
                </c:pt>
                <c:pt idx="48">
                  <c:v>43921</c:v>
                </c:pt>
                <c:pt idx="49">
                  <c:v>43922</c:v>
                </c:pt>
                <c:pt idx="50">
                  <c:v>43923</c:v>
                </c:pt>
                <c:pt idx="51">
                  <c:v>43924</c:v>
                </c:pt>
                <c:pt idx="52">
                  <c:v>43925</c:v>
                </c:pt>
                <c:pt idx="53">
                  <c:v>43926</c:v>
                </c:pt>
                <c:pt idx="54">
                  <c:v>43927</c:v>
                </c:pt>
                <c:pt idx="55">
                  <c:v>43928</c:v>
                </c:pt>
                <c:pt idx="56">
                  <c:v>43929</c:v>
                </c:pt>
                <c:pt idx="57">
                  <c:v>43930</c:v>
                </c:pt>
                <c:pt idx="58">
                  <c:v>43931</c:v>
                </c:pt>
                <c:pt idx="59">
                  <c:v>43932</c:v>
                </c:pt>
                <c:pt idx="60">
                  <c:v>43933</c:v>
                </c:pt>
                <c:pt idx="61">
                  <c:v>43934</c:v>
                </c:pt>
                <c:pt idx="62">
                  <c:v>43935</c:v>
                </c:pt>
                <c:pt idx="63">
                  <c:v>43936</c:v>
                </c:pt>
                <c:pt idx="64">
                  <c:v>43937</c:v>
                </c:pt>
                <c:pt idx="65">
                  <c:v>43938</c:v>
                </c:pt>
                <c:pt idx="66">
                  <c:v>43939</c:v>
                </c:pt>
                <c:pt idx="67">
                  <c:v>43940</c:v>
                </c:pt>
                <c:pt idx="68">
                  <c:v>43941</c:v>
                </c:pt>
                <c:pt idx="69">
                  <c:v>43942</c:v>
                </c:pt>
                <c:pt idx="70">
                  <c:v>43943</c:v>
                </c:pt>
                <c:pt idx="71">
                  <c:v>43944</c:v>
                </c:pt>
                <c:pt idx="72">
                  <c:v>43945</c:v>
                </c:pt>
                <c:pt idx="73">
                  <c:v>43946</c:v>
                </c:pt>
                <c:pt idx="74">
                  <c:v>43947</c:v>
                </c:pt>
                <c:pt idx="75">
                  <c:v>43948</c:v>
                </c:pt>
                <c:pt idx="76">
                  <c:v>43949</c:v>
                </c:pt>
                <c:pt idx="77">
                  <c:v>43950</c:v>
                </c:pt>
                <c:pt idx="78">
                  <c:v>43951</c:v>
                </c:pt>
                <c:pt idx="79">
                  <c:v>43952</c:v>
                </c:pt>
                <c:pt idx="80">
                  <c:v>43953</c:v>
                </c:pt>
                <c:pt idx="81">
                  <c:v>43954</c:v>
                </c:pt>
                <c:pt idx="82">
                  <c:v>43955</c:v>
                </c:pt>
                <c:pt idx="83">
                  <c:v>43956</c:v>
                </c:pt>
                <c:pt idx="84">
                  <c:v>43957</c:v>
                </c:pt>
                <c:pt idx="85">
                  <c:v>43958</c:v>
                </c:pt>
                <c:pt idx="86">
                  <c:v>43959</c:v>
                </c:pt>
                <c:pt idx="87">
                  <c:v>43960</c:v>
                </c:pt>
                <c:pt idx="88">
                  <c:v>43961</c:v>
                </c:pt>
                <c:pt idx="89">
                  <c:v>43962</c:v>
                </c:pt>
                <c:pt idx="90">
                  <c:v>43963</c:v>
                </c:pt>
                <c:pt idx="91">
                  <c:v>43964</c:v>
                </c:pt>
                <c:pt idx="92">
                  <c:v>43965</c:v>
                </c:pt>
                <c:pt idx="93">
                  <c:v>43966</c:v>
                </c:pt>
                <c:pt idx="94">
                  <c:v>43967</c:v>
                </c:pt>
                <c:pt idx="95">
                  <c:v>43968</c:v>
                </c:pt>
                <c:pt idx="96">
                  <c:v>43969</c:v>
                </c:pt>
                <c:pt idx="97">
                  <c:v>43970</c:v>
                </c:pt>
                <c:pt idx="98">
                  <c:v>43971</c:v>
                </c:pt>
                <c:pt idx="99">
                  <c:v>43972</c:v>
                </c:pt>
                <c:pt idx="100">
                  <c:v>43973</c:v>
                </c:pt>
                <c:pt idx="101">
                  <c:v>43974</c:v>
                </c:pt>
                <c:pt idx="102">
                  <c:v>43975</c:v>
                </c:pt>
                <c:pt idx="103">
                  <c:v>43976</c:v>
                </c:pt>
                <c:pt idx="104">
                  <c:v>43977</c:v>
                </c:pt>
                <c:pt idx="105">
                  <c:v>43978</c:v>
                </c:pt>
                <c:pt idx="106">
                  <c:v>43979</c:v>
                </c:pt>
                <c:pt idx="107">
                  <c:v>43980</c:v>
                </c:pt>
                <c:pt idx="108">
                  <c:v>43981</c:v>
                </c:pt>
                <c:pt idx="109">
                  <c:v>43982</c:v>
                </c:pt>
                <c:pt idx="110">
                  <c:v>43983</c:v>
                </c:pt>
                <c:pt idx="111">
                  <c:v>43984</c:v>
                </c:pt>
                <c:pt idx="112">
                  <c:v>43985</c:v>
                </c:pt>
                <c:pt idx="113">
                  <c:v>43986</c:v>
                </c:pt>
                <c:pt idx="114">
                  <c:v>43987</c:v>
                </c:pt>
                <c:pt idx="115">
                  <c:v>43988</c:v>
                </c:pt>
                <c:pt idx="116">
                  <c:v>43989</c:v>
                </c:pt>
                <c:pt idx="117">
                  <c:v>43990</c:v>
                </c:pt>
                <c:pt idx="118">
                  <c:v>43991</c:v>
                </c:pt>
                <c:pt idx="119">
                  <c:v>43992</c:v>
                </c:pt>
                <c:pt idx="120">
                  <c:v>43993</c:v>
                </c:pt>
                <c:pt idx="121">
                  <c:v>43994</c:v>
                </c:pt>
                <c:pt idx="122">
                  <c:v>43995</c:v>
                </c:pt>
                <c:pt idx="123">
                  <c:v>43996</c:v>
                </c:pt>
                <c:pt idx="124">
                  <c:v>43997</c:v>
                </c:pt>
                <c:pt idx="125">
                  <c:v>43998</c:v>
                </c:pt>
                <c:pt idx="126">
                  <c:v>43999</c:v>
                </c:pt>
                <c:pt idx="127">
                  <c:v>44000</c:v>
                </c:pt>
                <c:pt idx="128">
                  <c:v>44001</c:v>
                </c:pt>
                <c:pt idx="129">
                  <c:v>44002</c:v>
                </c:pt>
                <c:pt idx="130">
                  <c:v>44003</c:v>
                </c:pt>
                <c:pt idx="131">
                  <c:v>44004</c:v>
                </c:pt>
                <c:pt idx="132">
                  <c:v>44005</c:v>
                </c:pt>
                <c:pt idx="133">
                  <c:v>44006</c:v>
                </c:pt>
                <c:pt idx="134">
                  <c:v>44007</c:v>
                </c:pt>
                <c:pt idx="135">
                  <c:v>44008</c:v>
                </c:pt>
                <c:pt idx="136">
                  <c:v>44009</c:v>
                </c:pt>
                <c:pt idx="137">
                  <c:v>44010</c:v>
                </c:pt>
                <c:pt idx="138">
                  <c:v>44011</c:v>
                </c:pt>
                <c:pt idx="139">
                  <c:v>44012</c:v>
                </c:pt>
                <c:pt idx="140">
                  <c:v>44013</c:v>
                </c:pt>
                <c:pt idx="141">
                  <c:v>44014</c:v>
                </c:pt>
                <c:pt idx="142">
                  <c:v>44015</c:v>
                </c:pt>
                <c:pt idx="143">
                  <c:v>44016</c:v>
                </c:pt>
                <c:pt idx="144">
                  <c:v>44017</c:v>
                </c:pt>
                <c:pt idx="145">
                  <c:v>44018</c:v>
                </c:pt>
                <c:pt idx="146">
                  <c:v>44019</c:v>
                </c:pt>
                <c:pt idx="147">
                  <c:v>44020</c:v>
                </c:pt>
                <c:pt idx="148">
                  <c:v>44021</c:v>
                </c:pt>
                <c:pt idx="149">
                  <c:v>44022</c:v>
                </c:pt>
                <c:pt idx="150">
                  <c:v>44023</c:v>
                </c:pt>
                <c:pt idx="151">
                  <c:v>44024</c:v>
                </c:pt>
                <c:pt idx="152">
                  <c:v>44025</c:v>
                </c:pt>
                <c:pt idx="153">
                  <c:v>44026</c:v>
                </c:pt>
                <c:pt idx="154">
                  <c:v>44027</c:v>
                </c:pt>
                <c:pt idx="155">
                  <c:v>44028</c:v>
                </c:pt>
                <c:pt idx="156">
                  <c:v>44029</c:v>
                </c:pt>
                <c:pt idx="157">
                  <c:v>44030</c:v>
                </c:pt>
                <c:pt idx="158">
                  <c:v>44031</c:v>
                </c:pt>
                <c:pt idx="159">
                  <c:v>44032</c:v>
                </c:pt>
                <c:pt idx="160">
                  <c:v>44033</c:v>
                </c:pt>
                <c:pt idx="161">
                  <c:v>44034</c:v>
                </c:pt>
                <c:pt idx="162">
                  <c:v>44035</c:v>
                </c:pt>
                <c:pt idx="163">
                  <c:v>44036</c:v>
                </c:pt>
                <c:pt idx="164">
                  <c:v>44037</c:v>
                </c:pt>
                <c:pt idx="165">
                  <c:v>44038</c:v>
                </c:pt>
                <c:pt idx="166">
                  <c:v>44039</c:v>
                </c:pt>
                <c:pt idx="167">
                  <c:v>44040</c:v>
                </c:pt>
                <c:pt idx="168">
                  <c:v>44041</c:v>
                </c:pt>
                <c:pt idx="169">
                  <c:v>44042</c:v>
                </c:pt>
                <c:pt idx="170">
                  <c:v>44043</c:v>
                </c:pt>
                <c:pt idx="171">
                  <c:v>44044</c:v>
                </c:pt>
                <c:pt idx="172">
                  <c:v>44045</c:v>
                </c:pt>
                <c:pt idx="173">
                  <c:v>44046</c:v>
                </c:pt>
                <c:pt idx="174">
                  <c:v>44047</c:v>
                </c:pt>
                <c:pt idx="175">
                  <c:v>44048</c:v>
                </c:pt>
                <c:pt idx="176">
                  <c:v>44049</c:v>
                </c:pt>
                <c:pt idx="177">
                  <c:v>44050</c:v>
                </c:pt>
                <c:pt idx="178">
                  <c:v>44051</c:v>
                </c:pt>
                <c:pt idx="179">
                  <c:v>44052</c:v>
                </c:pt>
                <c:pt idx="180">
                  <c:v>44053</c:v>
                </c:pt>
                <c:pt idx="181">
                  <c:v>44054</c:v>
                </c:pt>
                <c:pt idx="182">
                  <c:v>44055</c:v>
                </c:pt>
                <c:pt idx="183">
                  <c:v>44056</c:v>
                </c:pt>
                <c:pt idx="184">
                  <c:v>44057</c:v>
                </c:pt>
                <c:pt idx="185">
                  <c:v>44058</c:v>
                </c:pt>
                <c:pt idx="186">
                  <c:v>44059</c:v>
                </c:pt>
                <c:pt idx="187">
                  <c:v>44060</c:v>
                </c:pt>
                <c:pt idx="188">
                  <c:v>44061</c:v>
                </c:pt>
                <c:pt idx="189">
                  <c:v>44062</c:v>
                </c:pt>
                <c:pt idx="190">
                  <c:v>44063</c:v>
                </c:pt>
                <c:pt idx="191">
                  <c:v>44064</c:v>
                </c:pt>
                <c:pt idx="192">
                  <c:v>44065</c:v>
                </c:pt>
                <c:pt idx="193">
                  <c:v>44066</c:v>
                </c:pt>
                <c:pt idx="194">
                  <c:v>44067</c:v>
                </c:pt>
                <c:pt idx="195">
                  <c:v>44068</c:v>
                </c:pt>
                <c:pt idx="196">
                  <c:v>44069</c:v>
                </c:pt>
                <c:pt idx="197">
                  <c:v>44070</c:v>
                </c:pt>
                <c:pt idx="198">
                  <c:v>44071</c:v>
                </c:pt>
                <c:pt idx="199">
                  <c:v>44072</c:v>
                </c:pt>
                <c:pt idx="200">
                  <c:v>44073</c:v>
                </c:pt>
                <c:pt idx="201">
                  <c:v>44074</c:v>
                </c:pt>
                <c:pt idx="202">
                  <c:v>44075</c:v>
                </c:pt>
                <c:pt idx="203">
                  <c:v>44076</c:v>
                </c:pt>
                <c:pt idx="204">
                  <c:v>44077</c:v>
                </c:pt>
                <c:pt idx="205">
                  <c:v>44078</c:v>
                </c:pt>
                <c:pt idx="206">
                  <c:v>44079</c:v>
                </c:pt>
                <c:pt idx="207">
                  <c:v>44080</c:v>
                </c:pt>
                <c:pt idx="208">
                  <c:v>44081</c:v>
                </c:pt>
                <c:pt idx="209">
                  <c:v>44082</c:v>
                </c:pt>
                <c:pt idx="210">
                  <c:v>44083</c:v>
                </c:pt>
                <c:pt idx="211">
                  <c:v>44084</c:v>
                </c:pt>
                <c:pt idx="212">
                  <c:v>44085</c:v>
                </c:pt>
                <c:pt idx="213">
                  <c:v>44086</c:v>
                </c:pt>
                <c:pt idx="214">
                  <c:v>44087</c:v>
                </c:pt>
                <c:pt idx="215">
                  <c:v>44088</c:v>
                </c:pt>
                <c:pt idx="216">
                  <c:v>44089</c:v>
                </c:pt>
                <c:pt idx="217">
                  <c:v>44090</c:v>
                </c:pt>
                <c:pt idx="218">
                  <c:v>44091</c:v>
                </c:pt>
                <c:pt idx="219">
                  <c:v>44092</c:v>
                </c:pt>
                <c:pt idx="220">
                  <c:v>44093</c:v>
                </c:pt>
                <c:pt idx="221">
                  <c:v>44094</c:v>
                </c:pt>
                <c:pt idx="222">
                  <c:v>44095</c:v>
                </c:pt>
                <c:pt idx="223">
                  <c:v>44096</c:v>
                </c:pt>
                <c:pt idx="224">
                  <c:v>44097</c:v>
                </c:pt>
                <c:pt idx="225">
                  <c:v>44098</c:v>
                </c:pt>
                <c:pt idx="226">
                  <c:v>44099</c:v>
                </c:pt>
                <c:pt idx="227">
                  <c:v>44100</c:v>
                </c:pt>
                <c:pt idx="228">
                  <c:v>44101</c:v>
                </c:pt>
                <c:pt idx="229">
                  <c:v>44102</c:v>
                </c:pt>
                <c:pt idx="230">
                  <c:v>44103</c:v>
                </c:pt>
                <c:pt idx="231">
                  <c:v>44104</c:v>
                </c:pt>
                <c:pt idx="232">
                  <c:v>44105</c:v>
                </c:pt>
                <c:pt idx="233">
                  <c:v>44106</c:v>
                </c:pt>
                <c:pt idx="234">
                  <c:v>44107</c:v>
                </c:pt>
                <c:pt idx="235">
                  <c:v>44108</c:v>
                </c:pt>
                <c:pt idx="236">
                  <c:v>44109</c:v>
                </c:pt>
                <c:pt idx="237">
                  <c:v>44110</c:v>
                </c:pt>
                <c:pt idx="238">
                  <c:v>44111</c:v>
                </c:pt>
                <c:pt idx="239">
                  <c:v>44112</c:v>
                </c:pt>
                <c:pt idx="240">
                  <c:v>44113</c:v>
                </c:pt>
                <c:pt idx="241">
                  <c:v>44114</c:v>
                </c:pt>
                <c:pt idx="242">
                  <c:v>44115</c:v>
                </c:pt>
                <c:pt idx="243">
                  <c:v>44116</c:v>
                </c:pt>
                <c:pt idx="244">
                  <c:v>44117</c:v>
                </c:pt>
                <c:pt idx="245">
                  <c:v>44118</c:v>
                </c:pt>
                <c:pt idx="246">
                  <c:v>44119</c:v>
                </c:pt>
                <c:pt idx="247">
                  <c:v>44120</c:v>
                </c:pt>
                <c:pt idx="248">
                  <c:v>44121</c:v>
                </c:pt>
                <c:pt idx="249">
                  <c:v>44122</c:v>
                </c:pt>
                <c:pt idx="250">
                  <c:v>44123</c:v>
                </c:pt>
                <c:pt idx="251">
                  <c:v>44124</c:v>
                </c:pt>
                <c:pt idx="252">
                  <c:v>44125</c:v>
                </c:pt>
                <c:pt idx="253">
                  <c:v>44126</c:v>
                </c:pt>
                <c:pt idx="254">
                  <c:v>44127</c:v>
                </c:pt>
                <c:pt idx="255">
                  <c:v>44128</c:v>
                </c:pt>
                <c:pt idx="256">
                  <c:v>44129</c:v>
                </c:pt>
                <c:pt idx="257">
                  <c:v>44130</c:v>
                </c:pt>
                <c:pt idx="258">
                  <c:v>44131</c:v>
                </c:pt>
                <c:pt idx="259">
                  <c:v>44132</c:v>
                </c:pt>
                <c:pt idx="260">
                  <c:v>44133</c:v>
                </c:pt>
                <c:pt idx="261">
                  <c:v>44134</c:v>
                </c:pt>
                <c:pt idx="262">
                  <c:v>44135</c:v>
                </c:pt>
                <c:pt idx="263">
                  <c:v>44136</c:v>
                </c:pt>
                <c:pt idx="264">
                  <c:v>44137</c:v>
                </c:pt>
                <c:pt idx="265">
                  <c:v>44138</c:v>
                </c:pt>
                <c:pt idx="266">
                  <c:v>44139</c:v>
                </c:pt>
                <c:pt idx="267">
                  <c:v>44140</c:v>
                </c:pt>
                <c:pt idx="268">
                  <c:v>44141</c:v>
                </c:pt>
                <c:pt idx="269">
                  <c:v>44142</c:v>
                </c:pt>
                <c:pt idx="270">
                  <c:v>44143</c:v>
                </c:pt>
                <c:pt idx="271">
                  <c:v>44144</c:v>
                </c:pt>
                <c:pt idx="272">
                  <c:v>44145</c:v>
                </c:pt>
                <c:pt idx="273">
                  <c:v>44146</c:v>
                </c:pt>
                <c:pt idx="274">
                  <c:v>44147</c:v>
                </c:pt>
                <c:pt idx="275">
                  <c:v>44148</c:v>
                </c:pt>
                <c:pt idx="276">
                  <c:v>44149</c:v>
                </c:pt>
                <c:pt idx="277">
                  <c:v>44150</c:v>
                </c:pt>
                <c:pt idx="278">
                  <c:v>44151</c:v>
                </c:pt>
                <c:pt idx="279">
                  <c:v>44152</c:v>
                </c:pt>
                <c:pt idx="280">
                  <c:v>44153</c:v>
                </c:pt>
                <c:pt idx="281">
                  <c:v>44154</c:v>
                </c:pt>
                <c:pt idx="282">
                  <c:v>44155</c:v>
                </c:pt>
                <c:pt idx="283">
                  <c:v>44156</c:v>
                </c:pt>
                <c:pt idx="284">
                  <c:v>44157</c:v>
                </c:pt>
                <c:pt idx="285">
                  <c:v>44158</c:v>
                </c:pt>
                <c:pt idx="286">
                  <c:v>44159</c:v>
                </c:pt>
                <c:pt idx="287">
                  <c:v>44160</c:v>
                </c:pt>
                <c:pt idx="288">
                  <c:v>44161</c:v>
                </c:pt>
                <c:pt idx="289">
                  <c:v>44162</c:v>
                </c:pt>
                <c:pt idx="290">
                  <c:v>44163</c:v>
                </c:pt>
                <c:pt idx="291">
                  <c:v>44164</c:v>
                </c:pt>
                <c:pt idx="292">
                  <c:v>44165</c:v>
                </c:pt>
                <c:pt idx="293">
                  <c:v>44166</c:v>
                </c:pt>
                <c:pt idx="294">
                  <c:v>44167</c:v>
                </c:pt>
                <c:pt idx="295">
                  <c:v>44168</c:v>
                </c:pt>
                <c:pt idx="296">
                  <c:v>44169</c:v>
                </c:pt>
                <c:pt idx="297">
                  <c:v>44170</c:v>
                </c:pt>
                <c:pt idx="298">
                  <c:v>44171</c:v>
                </c:pt>
                <c:pt idx="299">
                  <c:v>44172</c:v>
                </c:pt>
                <c:pt idx="300">
                  <c:v>44173</c:v>
                </c:pt>
                <c:pt idx="301">
                  <c:v>44174</c:v>
                </c:pt>
                <c:pt idx="302">
                  <c:v>44175</c:v>
                </c:pt>
                <c:pt idx="303">
                  <c:v>44176</c:v>
                </c:pt>
                <c:pt idx="304">
                  <c:v>44177</c:v>
                </c:pt>
                <c:pt idx="305">
                  <c:v>44178</c:v>
                </c:pt>
                <c:pt idx="306">
                  <c:v>44179</c:v>
                </c:pt>
                <c:pt idx="307">
                  <c:v>44180</c:v>
                </c:pt>
                <c:pt idx="308">
                  <c:v>44181</c:v>
                </c:pt>
                <c:pt idx="309">
                  <c:v>44182</c:v>
                </c:pt>
                <c:pt idx="310">
                  <c:v>44183</c:v>
                </c:pt>
                <c:pt idx="311">
                  <c:v>44184</c:v>
                </c:pt>
                <c:pt idx="312">
                  <c:v>44185</c:v>
                </c:pt>
                <c:pt idx="313">
                  <c:v>44186</c:v>
                </c:pt>
                <c:pt idx="314">
                  <c:v>44187</c:v>
                </c:pt>
                <c:pt idx="315">
                  <c:v>44188</c:v>
                </c:pt>
                <c:pt idx="316">
                  <c:v>44189</c:v>
                </c:pt>
                <c:pt idx="317">
                  <c:v>44190</c:v>
                </c:pt>
                <c:pt idx="318">
                  <c:v>44191</c:v>
                </c:pt>
                <c:pt idx="319">
                  <c:v>44192</c:v>
                </c:pt>
                <c:pt idx="320">
                  <c:v>44193</c:v>
                </c:pt>
                <c:pt idx="321">
                  <c:v>44194</c:v>
                </c:pt>
                <c:pt idx="322">
                  <c:v>44195</c:v>
                </c:pt>
                <c:pt idx="323">
                  <c:v>44196</c:v>
                </c:pt>
                <c:pt idx="324">
                  <c:v>44197</c:v>
                </c:pt>
                <c:pt idx="325">
                  <c:v>44198</c:v>
                </c:pt>
                <c:pt idx="326">
                  <c:v>44199</c:v>
                </c:pt>
                <c:pt idx="327">
                  <c:v>44200</c:v>
                </c:pt>
                <c:pt idx="328">
                  <c:v>44201</c:v>
                </c:pt>
                <c:pt idx="329">
                  <c:v>44202</c:v>
                </c:pt>
                <c:pt idx="330">
                  <c:v>44203</c:v>
                </c:pt>
                <c:pt idx="331">
                  <c:v>44204</c:v>
                </c:pt>
                <c:pt idx="332">
                  <c:v>44205</c:v>
                </c:pt>
                <c:pt idx="333">
                  <c:v>44206</c:v>
                </c:pt>
                <c:pt idx="334">
                  <c:v>44207</c:v>
                </c:pt>
                <c:pt idx="335">
                  <c:v>44208</c:v>
                </c:pt>
                <c:pt idx="336">
                  <c:v>44209</c:v>
                </c:pt>
                <c:pt idx="337">
                  <c:v>44210</c:v>
                </c:pt>
                <c:pt idx="338">
                  <c:v>44211</c:v>
                </c:pt>
                <c:pt idx="339">
                  <c:v>44212</c:v>
                </c:pt>
                <c:pt idx="340">
                  <c:v>44213</c:v>
                </c:pt>
                <c:pt idx="341">
                  <c:v>44214</c:v>
                </c:pt>
                <c:pt idx="342">
                  <c:v>44215</c:v>
                </c:pt>
                <c:pt idx="343">
                  <c:v>44216</c:v>
                </c:pt>
                <c:pt idx="344">
                  <c:v>44216</c:v>
                </c:pt>
                <c:pt idx="345">
                  <c:v>44217</c:v>
                </c:pt>
                <c:pt idx="346">
                  <c:v>44218</c:v>
                </c:pt>
                <c:pt idx="347">
                  <c:v>44219</c:v>
                </c:pt>
                <c:pt idx="348">
                  <c:v>44220</c:v>
                </c:pt>
                <c:pt idx="349">
                  <c:v>44221</c:v>
                </c:pt>
                <c:pt idx="350">
                  <c:v>44222</c:v>
                </c:pt>
                <c:pt idx="351">
                  <c:v>44223</c:v>
                </c:pt>
                <c:pt idx="352">
                  <c:v>44224</c:v>
                </c:pt>
                <c:pt idx="353">
                  <c:v>44225</c:v>
                </c:pt>
                <c:pt idx="354">
                  <c:v>44226</c:v>
                </c:pt>
                <c:pt idx="355">
                  <c:v>44227</c:v>
                </c:pt>
                <c:pt idx="356">
                  <c:v>44228</c:v>
                </c:pt>
                <c:pt idx="357">
                  <c:v>44229</c:v>
                </c:pt>
                <c:pt idx="358">
                  <c:v>44230</c:v>
                </c:pt>
                <c:pt idx="359">
                  <c:v>44231</c:v>
                </c:pt>
                <c:pt idx="360">
                  <c:v>44232</c:v>
                </c:pt>
                <c:pt idx="361">
                  <c:v>44233</c:v>
                </c:pt>
                <c:pt idx="362">
                  <c:v>44234</c:v>
                </c:pt>
                <c:pt idx="363">
                  <c:v>44235</c:v>
                </c:pt>
                <c:pt idx="364">
                  <c:v>44236</c:v>
                </c:pt>
                <c:pt idx="365">
                  <c:v>44237</c:v>
                </c:pt>
                <c:pt idx="366">
                  <c:v>44238</c:v>
                </c:pt>
                <c:pt idx="367">
                  <c:v>44239</c:v>
                </c:pt>
                <c:pt idx="368">
                  <c:v>44240</c:v>
                </c:pt>
                <c:pt idx="369">
                  <c:v>44241</c:v>
                </c:pt>
                <c:pt idx="370">
                  <c:v>44242</c:v>
                </c:pt>
                <c:pt idx="371">
                  <c:v>44243</c:v>
                </c:pt>
                <c:pt idx="372">
                  <c:v>44244</c:v>
                </c:pt>
                <c:pt idx="373">
                  <c:v>44245</c:v>
                </c:pt>
                <c:pt idx="374">
                  <c:v>44246</c:v>
                </c:pt>
                <c:pt idx="375">
                  <c:v>44247</c:v>
                </c:pt>
                <c:pt idx="376">
                  <c:v>44248</c:v>
                </c:pt>
                <c:pt idx="377">
                  <c:v>44249</c:v>
                </c:pt>
                <c:pt idx="378">
                  <c:v>44250</c:v>
                </c:pt>
                <c:pt idx="379">
                  <c:v>44251</c:v>
                </c:pt>
                <c:pt idx="380">
                  <c:v>44252</c:v>
                </c:pt>
                <c:pt idx="381">
                  <c:v>44253</c:v>
                </c:pt>
                <c:pt idx="382">
                  <c:v>44254</c:v>
                </c:pt>
                <c:pt idx="383">
                  <c:v>44255</c:v>
                </c:pt>
                <c:pt idx="384">
                  <c:v>44256</c:v>
                </c:pt>
                <c:pt idx="385">
                  <c:v>44257</c:v>
                </c:pt>
                <c:pt idx="386">
                  <c:v>44258</c:v>
                </c:pt>
                <c:pt idx="387">
                  <c:v>44259</c:v>
                </c:pt>
                <c:pt idx="388">
                  <c:v>44260</c:v>
                </c:pt>
                <c:pt idx="389">
                  <c:v>44261</c:v>
                </c:pt>
                <c:pt idx="390">
                  <c:v>44262</c:v>
                </c:pt>
                <c:pt idx="391">
                  <c:v>44263</c:v>
                </c:pt>
                <c:pt idx="392">
                  <c:v>44264</c:v>
                </c:pt>
                <c:pt idx="393">
                  <c:v>44265</c:v>
                </c:pt>
                <c:pt idx="394">
                  <c:v>44266</c:v>
                </c:pt>
                <c:pt idx="395">
                  <c:v>44267</c:v>
                </c:pt>
                <c:pt idx="396">
                  <c:v>44268</c:v>
                </c:pt>
                <c:pt idx="397">
                  <c:v>44269</c:v>
                </c:pt>
                <c:pt idx="398">
                  <c:v>44270</c:v>
                </c:pt>
                <c:pt idx="399">
                  <c:v>44271</c:v>
                </c:pt>
                <c:pt idx="400">
                  <c:v>44272</c:v>
                </c:pt>
                <c:pt idx="401">
                  <c:v>44273</c:v>
                </c:pt>
                <c:pt idx="402">
                  <c:v>44274</c:v>
                </c:pt>
                <c:pt idx="403">
                  <c:v>44275</c:v>
                </c:pt>
                <c:pt idx="404">
                  <c:v>44276</c:v>
                </c:pt>
                <c:pt idx="405">
                  <c:v>44277</c:v>
                </c:pt>
                <c:pt idx="406">
                  <c:v>44278</c:v>
                </c:pt>
                <c:pt idx="407">
                  <c:v>44279</c:v>
                </c:pt>
                <c:pt idx="408">
                  <c:v>44280</c:v>
                </c:pt>
                <c:pt idx="409">
                  <c:v>44281</c:v>
                </c:pt>
                <c:pt idx="410">
                  <c:v>44282</c:v>
                </c:pt>
                <c:pt idx="411">
                  <c:v>44283</c:v>
                </c:pt>
                <c:pt idx="412">
                  <c:v>44284</c:v>
                </c:pt>
                <c:pt idx="413">
                  <c:v>44285</c:v>
                </c:pt>
                <c:pt idx="414">
                  <c:v>44286</c:v>
                </c:pt>
                <c:pt idx="415">
                  <c:v>44287</c:v>
                </c:pt>
                <c:pt idx="416">
                  <c:v>44288</c:v>
                </c:pt>
                <c:pt idx="417">
                  <c:v>44289</c:v>
                </c:pt>
                <c:pt idx="418">
                  <c:v>44290</c:v>
                </c:pt>
                <c:pt idx="419">
                  <c:v>44291</c:v>
                </c:pt>
                <c:pt idx="420">
                  <c:v>44292</c:v>
                </c:pt>
                <c:pt idx="421">
                  <c:v>44293</c:v>
                </c:pt>
                <c:pt idx="422">
                  <c:v>44294</c:v>
                </c:pt>
                <c:pt idx="423">
                  <c:v>44295</c:v>
                </c:pt>
                <c:pt idx="424">
                  <c:v>44296</c:v>
                </c:pt>
                <c:pt idx="425">
                  <c:v>44297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44303</c:v>
                </c:pt>
                <c:pt idx="432">
                  <c:v>44304</c:v>
                </c:pt>
                <c:pt idx="433">
                  <c:v>44305</c:v>
                </c:pt>
                <c:pt idx="434">
                  <c:v>44306</c:v>
                </c:pt>
                <c:pt idx="435">
                  <c:v>44307</c:v>
                </c:pt>
                <c:pt idx="436">
                  <c:v>44308</c:v>
                </c:pt>
                <c:pt idx="437">
                  <c:v>44309</c:v>
                </c:pt>
                <c:pt idx="438">
                  <c:v>44310</c:v>
                </c:pt>
                <c:pt idx="439">
                  <c:v>44311</c:v>
                </c:pt>
                <c:pt idx="440">
                  <c:v>44312</c:v>
                </c:pt>
                <c:pt idx="441">
                  <c:v>44313</c:v>
                </c:pt>
                <c:pt idx="442">
                  <c:v>44314</c:v>
                </c:pt>
                <c:pt idx="443">
                  <c:v>44315</c:v>
                </c:pt>
                <c:pt idx="444">
                  <c:v>44316</c:v>
                </c:pt>
                <c:pt idx="445">
                  <c:v>44317</c:v>
                </c:pt>
                <c:pt idx="446">
                  <c:v>44318</c:v>
                </c:pt>
                <c:pt idx="447">
                  <c:v>44319</c:v>
                </c:pt>
                <c:pt idx="448">
                  <c:v>44320</c:v>
                </c:pt>
                <c:pt idx="449">
                  <c:v>44321</c:v>
                </c:pt>
                <c:pt idx="450">
                  <c:v>44322</c:v>
                </c:pt>
                <c:pt idx="451">
                  <c:v>44323</c:v>
                </c:pt>
                <c:pt idx="452">
                  <c:v>44324</c:v>
                </c:pt>
                <c:pt idx="453">
                  <c:v>44325</c:v>
                </c:pt>
                <c:pt idx="454">
                  <c:v>44326</c:v>
                </c:pt>
                <c:pt idx="455">
                  <c:v>44327</c:v>
                </c:pt>
                <c:pt idx="456">
                  <c:v>44328</c:v>
                </c:pt>
                <c:pt idx="457">
                  <c:v>44329</c:v>
                </c:pt>
                <c:pt idx="458">
                  <c:v>44330</c:v>
                </c:pt>
                <c:pt idx="459">
                  <c:v>44331</c:v>
                </c:pt>
                <c:pt idx="460">
                  <c:v>44332</c:v>
                </c:pt>
                <c:pt idx="461">
                  <c:v>44333</c:v>
                </c:pt>
                <c:pt idx="462">
                  <c:v>44334</c:v>
                </c:pt>
                <c:pt idx="463">
                  <c:v>44335</c:v>
                </c:pt>
                <c:pt idx="464">
                  <c:v>44336</c:v>
                </c:pt>
                <c:pt idx="465">
                  <c:v>44337</c:v>
                </c:pt>
                <c:pt idx="466">
                  <c:v>44338</c:v>
                </c:pt>
                <c:pt idx="467">
                  <c:v>44339</c:v>
                </c:pt>
                <c:pt idx="468">
                  <c:v>44340</c:v>
                </c:pt>
                <c:pt idx="469">
                  <c:v>44341</c:v>
                </c:pt>
                <c:pt idx="470">
                  <c:v>44342</c:v>
                </c:pt>
                <c:pt idx="471">
                  <c:v>44343</c:v>
                </c:pt>
                <c:pt idx="472">
                  <c:v>44344</c:v>
                </c:pt>
                <c:pt idx="473">
                  <c:v>44345</c:v>
                </c:pt>
                <c:pt idx="474">
                  <c:v>44346</c:v>
                </c:pt>
                <c:pt idx="475">
                  <c:v>44347</c:v>
                </c:pt>
                <c:pt idx="476">
                  <c:v>44348</c:v>
                </c:pt>
                <c:pt idx="477">
                  <c:v>44349</c:v>
                </c:pt>
                <c:pt idx="478">
                  <c:v>44350</c:v>
                </c:pt>
                <c:pt idx="479">
                  <c:v>44351</c:v>
                </c:pt>
                <c:pt idx="480">
                  <c:v>44352</c:v>
                </c:pt>
                <c:pt idx="481">
                  <c:v>44353</c:v>
                </c:pt>
                <c:pt idx="482">
                  <c:v>44354</c:v>
                </c:pt>
                <c:pt idx="483">
                  <c:v>44355</c:v>
                </c:pt>
                <c:pt idx="484">
                  <c:v>44356</c:v>
                </c:pt>
                <c:pt idx="485">
                  <c:v>44357</c:v>
                </c:pt>
                <c:pt idx="486">
                  <c:v>44358</c:v>
                </c:pt>
                <c:pt idx="487">
                  <c:v>44359</c:v>
                </c:pt>
                <c:pt idx="488">
                  <c:v>44360</c:v>
                </c:pt>
                <c:pt idx="489">
                  <c:v>44361</c:v>
                </c:pt>
                <c:pt idx="490">
                  <c:v>44362</c:v>
                </c:pt>
                <c:pt idx="491">
                  <c:v>44363</c:v>
                </c:pt>
                <c:pt idx="492">
                  <c:v>44364</c:v>
                </c:pt>
                <c:pt idx="493">
                  <c:v>44365</c:v>
                </c:pt>
                <c:pt idx="494">
                  <c:v>44366</c:v>
                </c:pt>
                <c:pt idx="495">
                  <c:v>44367</c:v>
                </c:pt>
                <c:pt idx="496">
                  <c:v>44368</c:v>
                </c:pt>
                <c:pt idx="497">
                  <c:v>44369</c:v>
                </c:pt>
                <c:pt idx="498">
                  <c:v>44370</c:v>
                </c:pt>
                <c:pt idx="499">
                  <c:v>44371</c:v>
                </c:pt>
                <c:pt idx="500">
                  <c:v>44372</c:v>
                </c:pt>
                <c:pt idx="501">
                  <c:v>44373</c:v>
                </c:pt>
                <c:pt idx="502">
                  <c:v>44374</c:v>
                </c:pt>
                <c:pt idx="503">
                  <c:v>44375</c:v>
                </c:pt>
                <c:pt idx="504">
                  <c:v>44376</c:v>
                </c:pt>
                <c:pt idx="505">
                  <c:v>44377</c:v>
                </c:pt>
                <c:pt idx="506">
                  <c:v>44378</c:v>
                </c:pt>
                <c:pt idx="507">
                  <c:v>44379</c:v>
                </c:pt>
                <c:pt idx="508">
                  <c:v>44380</c:v>
                </c:pt>
                <c:pt idx="509">
                  <c:v>44381</c:v>
                </c:pt>
                <c:pt idx="510">
                  <c:v>44382</c:v>
                </c:pt>
                <c:pt idx="511">
                  <c:v>44383</c:v>
                </c:pt>
                <c:pt idx="512">
                  <c:v>44384</c:v>
                </c:pt>
                <c:pt idx="513">
                  <c:v>44385</c:v>
                </c:pt>
                <c:pt idx="514">
                  <c:v>44386</c:v>
                </c:pt>
                <c:pt idx="515">
                  <c:v>44387</c:v>
                </c:pt>
                <c:pt idx="516">
                  <c:v>44388</c:v>
                </c:pt>
                <c:pt idx="517">
                  <c:v>44389</c:v>
                </c:pt>
                <c:pt idx="518">
                  <c:v>44390</c:v>
                </c:pt>
                <c:pt idx="519">
                  <c:v>44391</c:v>
                </c:pt>
                <c:pt idx="520">
                  <c:v>44392</c:v>
                </c:pt>
                <c:pt idx="521">
                  <c:v>44393</c:v>
                </c:pt>
                <c:pt idx="522">
                  <c:v>44394</c:v>
                </c:pt>
                <c:pt idx="523">
                  <c:v>44395</c:v>
                </c:pt>
                <c:pt idx="524">
                  <c:v>44396</c:v>
                </c:pt>
                <c:pt idx="525">
                  <c:v>44397</c:v>
                </c:pt>
                <c:pt idx="526">
                  <c:v>44398</c:v>
                </c:pt>
                <c:pt idx="527">
                  <c:v>44399</c:v>
                </c:pt>
                <c:pt idx="528">
                  <c:v>44400</c:v>
                </c:pt>
                <c:pt idx="529">
                  <c:v>44401</c:v>
                </c:pt>
                <c:pt idx="530">
                  <c:v>44402</c:v>
                </c:pt>
                <c:pt idx="531">
                  <c:v>44403</c:v>
                </c:pt>
                <c:pt idx="532">
                  <c:v>44404</c:v>
                </c:pt>
                <c:pt idx="533">
                  <c:v>44405</c:v>
                </c:pt>
                <c:pt idx="534">
                  <c:v>44406</c:v>
                </c:pt>
                <c:pt idx="535">
                  <c:v>44407</c:v>
                </c:pt>
                <c:pt idx="536">
                  <c:v>44408</c:v>
                </c:pt>
                <c:pt idx="537">
                  <c:v>44409</c:v>
                </c:pt>
                <c:pt idx="538">
                  <c:v>44410</c:v>
                </c:pt>
                <c:pt idx="539">
                  <c:v>44411</c:v>
                </c:pt>
                <c:pt idx="540">
                  <c:v>44412</c:v>
                </c:pt>
                <c:pt idx="541">
                  <c:v>44413</c:v>
                </c:pt>
                <c:pt idx="542">
                  <c:v>44414</c:v>
                </c:pt>
                <c:pt idx="543">
                  <c:v>44415</c:v>
                </c:pt>
                <c:pt idx="544">
                  <c:v>44416</c:v>
                </c:pt>
                <c:pt idx="545">
                  <c:v>44417</c:v>
                </c:pt>
                <c:pt idx="546">
                  <c:v>44418</c:v>
                </c:pt>
                <c:pt idx="547">
                  <c:v>44419</c:v>
                </c:pt>
                <c:pt idx="548">
                  <c:v>44420</c:v>
                </c:pt>
                <c:pt idx="549">
                  <c:v>44421</c:v>
                </c:pt>
                <c:pt idx="550">
                  <c:v>44422</c:v>
                </c:pt>
                <c:pt idx="551">
                  <c:v>44423</c:v>
                </c:pt>
                <c:pt idx="552">
                  <c:v>44424</c:v>
                </c:pt>
                <c:pt idx="553">
                  <c:v>44425</c:v>
                </c:pt>
                <c:pt idx="554">
                  <c:v>44426</c:v>
                </c:pt>
                <c:pt idx="555">
                  <c:v>44427</c:v>
                </c:pt>
                <c:pt idx="556">
                  <c:v>44428</c:v>
                </c:pt>
                <c:pt idx="557">
                  <c:v>44429</c:v>
                </c:pt>
                <c:pt idx="558">
                  <c:v>44430</c:v>
                </c:pt>
                <c:pt idx="559">
                  <c:v>44431</c:v>
                </c:pt>
                <c:pt idx="560">
                  <c:v>44432</c:v>
                </c:pt>
                <c:pt idx="561">
                  <c:v>44433</c:v>
                </c:pt>
                <c:pt idx="562">
                  <c:v>44434</c:v>
                </c:pt>
                <c:pt idx="563">
                  <c:v>44435</c:v>
                </c:pt>
                <c:pt idx="564">
                  <c:v>44436</c:v>
                </c:pt>
                <c:pt idx="565">
                  <c:v>44437</c:v>
                </c:pt>
                <c:pt idx="566">
                  <c:v>44438</c:v>
                </c:pt>
                <c:pt idx="567">
                  <c:v>44439</c:v>
                </c:pt>
                <c:pt idx="568">
                  <c:v>44440</c:v>
                </c:pt>
                <c:pt idx="569">
                  <c:v>44441</c:v>
                </c:pt>
                <c:pt idx="570">
                  <c:v>44442</c:v>
                </c:pt>
                <c:pt idx="571">
                  <c:v>44443</c:v>
                </c:pt>
                <c:pt idx="572">
                  <c:v>44444</c:v>
                </c:pt>
                <c:pt idx="573">
                  <c:v>44445</c:v>
                </c:pt>
                <c:pt idx="574">
                  <c:v>44446</c:v>
                </c:pt>
                <c:pt idx="575">
                  <c:v>44447</c:v>
                </c:pt>
                <c:pt idx="576">
                  <c:v>44448</c:v>
                </c:pt>
                <c:pt idx="577">
                  <c:v>44449</c:v>
                </c:pt>
              </c:numCache>
            </c:numRef>
          </c:xVal>
          <c:yVal>
            <c:numRef>
              <c:f>גיליון1!$K$2:$K$593</c:f>
              <c:numCache>
                <c:formatCode>General</c:formatCode>
                <c:ptCount val="592"/>
                <c:pt idx="9" formatCode="#,##0">
                  <c:v>0</c:v>
                </c:pt>
                <c:pt idx="10" formatCode="#,##0">
                  <c:v>0.14285714285714285</c:v>
                </c:pt>
                <c:pt idx="11" formatCode="#,##0">
                  <c:v>0.14285714285714285</c:v>
                </c:pt>
                <c:pt idx="12" formatCode="#,##0">
                  <c:v>0.14285714285714285</c:v>
                </c:pt>
                <c:pt idx="13" formatCode="#,##0">
                  <c:v>0.2857142857142857</c:v>
                </c:pt>
                <c:pt idx="14" formatCode="#,##0">
                  <c:v>0.2857142857142857</c:v>
                </c:pt>
                <c:pt idx="15" formatCode="#,##0">
                  <c:v>0.2857142857142857</c:v>
                </c:pt>
                <c:pt idx="16" formatCode="#,##0">
                  <c:v>0.42857142857142855</c:v>
                </c:pt>
                <c:pt idx="17" formatCode="#,##0">
                  <c:v>0.7142857142857143</c:v>
                </c:pt>
                <c:pt idx="18" formatCode="#,##0">
                  <c:v>0.7142857142857143</c:v>
                </c:pt>
                <c:pt idx="19" formatCode="#,##0">
                  <c:v>0.8571428571428571</c:v>
                </c:pt>
                <c:pt idx="20" formatCode="#,##0">
                  <c:v>1.4285714285714286</c:v>
                </c:pt>
                <c:pt idx="21" formatCode="#,##0">
                  <c:v>1.8571428571428572</c:v>
                </c:pt>
                <c:pt idx="22" formatCode="#,##0">
                  <c:v>1.8571428571428572</c:v>
                </c:pt>
                <c:pt idx="23" formatCode="#,##0">
                  <c:v>3</c:v>
                </c:pt>
                <c:pt idx="24" formatCode="#,##0">
                  <c:v>3.1428571428571428</c:v>
                </c:pt>
                <c:pt idx="25" formatCode="#,##0">
                  <c:v>3.7142857142857144</c:v>
                </c:pt>
                <c:pt idx="26" formatCode="#,##0">
                  <c:v>4.8571428571428568</c:v>
                </c:pt>
                <c:pt idx="27" formatCode="#,##0">
                  <c:v>4.7142857142857144</c:v>
                </c:pt>
                <c:pt idx="28" formatCode="#,##0">
                  <c:v>9</c:v>
                </c:pt>
                <c:pt idx="29" formatCode="#,##0">
                  <c:v>11.714285714285714</c:v>
                </c:pt>
                <c:pt idx="30" formatCode="#,##0">
                  <c:v>13.571428571428571</c:v>
                </c:pt>
                <c:pt idx="31" formatCode="#,##0">
                  <c:v>18</c:v>
                </c:pt>
                <c:pt idx="32" formatCode="#,##0">
                  <c:v>21.571428571428573</c:v>
                </c:pt>
                <c:pt idx="33" formatCode="#,##0">
                  <c:v>26</c:v>
                </c:pt>
                <c:pt idx="34" formatCode="#,##0">
                  <c:v>35.857142857142854</c:v>
                </c:pt>
                <c:pt idx="35" formatCode="#,##0">
                  <c:v>44.571428571428569</c:v>
                </c:pt>
                <c:pt idx="36" formatCode="#,##0">
                  <c:v>59.714285714285715</c:v>
                </c:pt>
                <c:pt idx="37" formatCode="#,##0">
                  <c:v>76</c:v>
                </c:pt>
                <c:pt idx="38" formatCode="#,##0">
                  <c:v>95</c:v>
                </c:pt>
                <c:pt idx="39" formatCode="#,##0">
                  <c:v>121</c:v>
                </c:pt>
                <c:pt idx="40" formatCode="#,##0">
                  <c:v>151.57142857142858</c:v>
                </c:pt>
                <c:pt idx="41" formatCode="#,##0">
                  <c:v>191.42857142857142</c:v>
                </c:pt>
                <c:pt idx="42" formatCode="#,##0">
                  <c:v>238.42857142857142</c:v>
                </c:pt>
                <c:pt idx="43" formatCode="#,##0">
                  <c:v>281.28571428571428</c:v>
                </c:pt>
                <c:pt idx="44" formatCode="#,##0">
                  <c:v>336.14285714285717</c:v>
                </c:pt>
                <c:pt idx="45" formatCode="#,##0">
                  <c:v>374.14285714285717</c:v>
                </c:pt>
                <c:pt idx="46" formatCode="#,##0">
                  <c:v>412.57142857142856</c:v>
                </c:pt>
                <c:pt idx="47" formatCode="#,##0">
                  <c:v>452.14285714285717</c:v>
                </c:pt>
                <c:pt idx="48" formatCode="#,##0">
                  <c:v>480.28571428571428</c:v>
                </c:pt>
                <c:pt idx="49" formatCode="#,##0">
                  <c:v>525.57142857142856</c:v>
                </c:pt>
                <c:pt idx="50" formatCode="#,##0">
                  <c:v>565.42857142857144</c:v>
                </c:pt>
                <c:pt idx="51" formatCode="#,##0">
                  <c:v>594.42857142857144</c:v>
                </c:pt>
                <c:pt idx="52" formatCode="#,##0">
                  <c:v>618.14285714285711</c:v>
                </c:pt>
                <c:pt idx="53" formatCode="#,##0">
                  <c:v>610.85714285714289</c:v>
                </c:pt>
                <c:pt idx="54" formatCode="#,##0">
                  <c:v>618.57142857142856</c:v>
                </c:pt>
                <c:pt idx="55" formatCode="#,##0">
                  <c:v>604.42857142857144</c:v>
                </c:pt>
                <c:pt idx="56" formatCode="#,##0">
                  <c:v>552.57142857142856</c:v>
                </c:pt>
                <c:pt idx="57" formatCode="#,##0">
                  <c:v>500.57142857142856</c:v>
                </c:pt>
                <c:pt idx="58" formatCode="#,##0">
                  <c:v>446.28571428571428</c:v>
                </c:pt>
                <c:pt idx="59" formatCode="#,##0">
                  <c:v>411.85714285714283</c:v>
                </c:pt>
                <c:pt idx="60" formatCode="#,##0">
                  <c:v>399.85714285714283</c:v>
                </c:pt>
                <c:pt idx="61" formatCode="#,##0">
                  <c:v>395.14285714285717</c:v>
                </c:pt>
                <c:pt idx="62" formatCode="#,##0">
                  <c:v>393.42857142857144</c:v>
                </c:pt>
                <c:pt idx="63" formatCode="#,##0">
                  <c:v>396.57142857142856</c:v>
                </c:pt>
                <c:pt idx="64" formatCode="#,##0">
                  <c:v>392.42857142857144</c:v>
                </c:pt>
                <c:pt idx="65" formatCode="#,##0">
                  <c:v>385.85714285714283</c:v>
                </c:pt>
                <c:pt idx="66" formatCode="#,##0">
                  <c:v>377.14285714285717</c:v>
                </c:pt>
                <c:pt idx="67" formatCode="#,##0">
                  <c:v>369.42857142857144</c:v>
                </c:pt>
                <c:pt idx="68" formatCode="#,##0">
                  <c:v>330</c:v>
                </c:pt>
                <c:pt idx="69" formatCode="#,##0">
                  <c:v>310.14285714285717</c:v>
                </c:pt>
                <c:pt idx="70" formatCode="#,##0">
                  <c:v>293.42857142857144</c:v>
                </c:pt>
                <c:pt idx="71" formatCode="#,##0">
                  <c:v>281.28571428571428</c:v>
                </c:pt>
                <c:pt idx="72" formatCode="#,##0">
                  <c:v>278.28571428571428</c:v>
                </c:pt>
                <c:pt idx="73" formatCode="#,##0">
                  <c:v>271.28571428571428</c:v>
                </c:pt>
                <c:pt idx="74" formatCode="#,##0">
                  <c:v>252.42857142857142</c:v>
                </c:pt>
                <c:pt idx="75" formatCode="#,##0">
                  <c:v>224.85714285714286</c:v>
                </c:pt>
                <c:pt idx="76" formatCode="#,##0">
                  <c:v>200.28571428571428</c:v>
                </c:pt>
                <c:pt idx="77" formatCode="#,##0">
                  <c:v>183</c:v>
                </c:pt>
                <c:pt idx="78" formatCode="#,##0">
                  <c:v>162.42857142857142</c:v>
                </c:pt>
                <c:pt idx="79" formatCode="#,##0">
                  <c:v>143.28571428571428</c:v>
                </c:pt>
                <c:pt idx="80" formatCode="#,##0">
                  <c:v>124.28571428571429</c:v>
                </c:pt>
                <c:pt idx="81" formatCode="#,##0">
                  <c:v>109.71428571428571</c:v>
                </c:pt>
                <c:pt idx="82" formatCode="#,##0">
                  <c:v>101.71428571428571</c:v>
                </c:pt>
                <c:pt idx="83" formatCode="#,##0">
                  <c:v>91.428571428571431</c:v>
                </c:pt>
                <c:pt idx="84" formatCode="#,##0">
                  <c:v>73.142857142857139</c:v>
                </c:pt>
                <c:pt idx="85" formatCode="#,##0">
                  <c:v>70.714285714285708</c:v>
                </c:pt>
                <c:pt idx="86" formatCode="#,##0">
                  <c:v>59.142857142857146</c:v>
                </c:pt>
                <c:pt idx="87" formatCode="#,##0">
                  <c:v>47.285714285714285</c:v>
                </c:pt>
                <c:pt idx="88" formatCode="#,##0">
                  <c:v>42</c:v>
                </c:pt>
                <c:pt idx="89" formatCode="#,##0">
                  <c:v>42.285714285714285</c:v>
                </c:pt>
                <c:pt idx="90" formatCode="#,##0">
                  <c:v>40</c:v>
                </c:pt>
                <c:pt idx="91" formatCode="#,##0">
                  <c:v>38.571428571428569</c:v>
                </c:pt>
                <c:pt idx="92" formatCode="#,##0">
                  <c:v>34.857142857142854</c:v>
                </c:pt>
                <c:pt idx="93" formatCode="#,##0">
                  <c:v>29.285714285714285</c:v>
                </c:pt>
                <c:pt idx="94" formatCode="#,##0">
                  <c:v>26.285714285714285</c:v>
                </c:pt>
                <c:pt idx="95" formatCode="#,##0">
                  <c:v>24.142857142857142</c:v>
                </c:pt>
                <c:pt idx="96" formatCode="#,##0">
                  <c:v>22.142857142857142</c:v>
                </c:pt>
                <c:pt idx="97" formatCode="#,##0">
                  <c:v>20.428571428571427</c:v>
                </c:pt>
                <c:pt idx="98" formatCode="#,##0">
                  <c:v>20.285714285714285</c:v>
                </c:pt>
                <c:pt idx="99" formatCode="#,##0">
                  <c:v>16.857142857142858</c:v>
                </c:pt>
                <c:pt idx="100" formatCode="#,##0">
                  <c:v>16.142857142857142</c:v>
                </c:pt>
                <c:pt idx="101" formatCode="#,##0">
                  <c:v>17.142857142857142</c:v>
                </c:pt>
                <c:pt idx="102" formatCode="#,##0">
                  <c:v>17.142857142857142</c:v>
                </c:pt>
                <c:pt idx="103" formatCode="#,##0">
                  <c:v>16.857142857142858</c:v>
                </c:pt>
                <c:pt idx="104" formatCode="#,##0">
                  <c:v>16.142857142857142</c:v>
                </c:pt>
                <c:pt idx="105" formatCode="#,##0">
                  <c:v>20.142857142857142</c:v>
                </c:pt>
                <c:pt idx="106" formatCode="#,##0">
                  <c:v>23.714285714285715</c:v>
                </c:pt>
                <c:pt idx="107" formatCode="#,##0">
                  <c:v>32.285714285714285</c:v>
                </c:pt>
                <c:pt idx="108" formatCode="#,##0">
                  <c:v>45.714285714285715</c:v>
                </c:pt>
                <c:pt idx="109" formatCode="#,##0">
                  <c:v>49.142857142857146</c:v>
                </c:pt>
                <c:pt idx="110" formatCode="#,##0">
                  <c:v>59.714285714285715</c:v>
                </c:pt>
                <c:pt idx="111" formatCode="#,##0">
                  <c:v>70.857142857142861</c:v>
                </c:pt>
                <c:pt idx="112" formatCode="#,##0">
                  <c:v>81</c:v>
                </c:pt>
                <c:pt idx="113" formatCode="#,##0">
                  <c:v>89.142857142857139</c:v>
                </c:pt>
                <c:pt idx="114" formatCode="#,##0">
                  <c:v>98.428571428571431</c:v>
                </c:pt>
                <c:pt idx="115" formatCode="#,##0">
                  <c:v>100.42857142857143</c:v>
                </c:pt>
                <c:pt idx="116" formatCode="#,##0">
                  <c:v>107.42857142857143</c:v>
                </c:pt>
                <c:pt idx="117" formatCode="#,##0">
                  <c:v>115</c:v>
                </c:pt>
                <c:pt idx="118" formatCode="#,##0">
                  <c:v>126.28571428571429</c:v>
                </c:pt>
                <c:pt idx="119" formatCode="#,##0">
                  <c:v>133.85714285714286</c:v>
                </c:pt>
                <c:pt idx="120" formatCode="#,##0">
                  <c:v>154.42857142857142</c:v>
                </c:pt>
                <c:pt idx="121" formatCode="#,##0">
                  <c:v>161.57142857142858</c:v>
                </c:pt>
                <c:pt idx="122" formatCode="#,##0">
                  <c:v>169.71428571428572</c:v>
                </c:pt>
                <c:pt idx="123" formatCode="#,##0">
                  <c:v>179.85714285714286</c:v>
                </c:pt>
                <c:pt idx="124" formatCode="#,##0">
                  <c:v>179.28571428571428</c:v>
                </c:pt>
                <c:pt idx="125" formatCode="#,##0">
                  <c:v>182.28571428571428</c:v>
                </c:pt>
                <c:pt idx="126" formatCode="#,##0">
                  <c:v>200.14285714285714</c:v>
                </c:pt>
                <c:pt idx="127" formatCode="#,##0">
                  <c:v>204.42857142857142</c:v>
                </c:pt>
                <c:pt idx="128" formatCode="#,##0">
                  <c:v>220.14285714285714</c:v>
                </c:pt>
                <c:pt idx="129" formatCode="#,##0">
                  <c:v>238.14285714285714</c:v>
                </c:pt>
                <c:pt idx="130" formatCode="#,##0">
                  <c:v>239.85714285714286</c:v>
                </c:pt>
                <c:pt idx="131" formatCode="#,##0">
                  <c:v>245.14285714285714</c:v>
                </c:pt>
                <c:pt idx="132" formatCode="#,##0">
                  <c:v>265.85714285714283</c:v>
                </c:pt>
                <c:pt idx="133" formatCode="#,##0">
                  <c:v>287.85714285714283</c:v>
                </c:pt>
                <c:pt idx="134" formatCode="#,##0">
                  <c:v>318.71428571428572</c:v>
                </c:pt>
                <c:pt idx="135" formatCode="#,##0">
                  <c:v>349.28571428571428</c:v>
                </c:pt>
                <c:pt idx="136" formatCode="#,##0">
                  <c:v>371.28571428571428</c:v>
                </c:pt>
                <c:pt idx="137" formatCode="#,##0">
                  <c:v>405.14285714285717</c:v>
                </c:pt>
                <c:pt idx="138" formatCode="#,##0">
                  <c:v>435.57142857142856</c:v>
                </c:pt>
                <c:pt idx="139" formatCode="#,##0">
                  <c:v>494.42857142857144</c:v>
                </c:pt>
                <c:pt idx="140" formatCode="#,##0">
                  <c:v>542.42857142857144</c:v>
                </c:pt>
                <c:pt idx="141" formatCode="#,##0">
                  <c:v>611.57142857142856</c:v>
                </c:pt>
                <c:pt idx="142" formatCode="#,##0">
                  <c:v>702.14285714285711</c:v>
                </c:pt>
                <c:pt idx="143" formatCode="#,##0">
                  <c:v>770.57142857142856</c:v>
                </c:pt>
                <c:pt idx="144" formatCode="#,##0">
                  <c:v>831</c:v>
                </c:pt>
                <c:pt idx="145" formatCode="#,##0">
                  <c:v>894.57142857142856</c:v>
                </c:pt>
                <c:pt idx="146" formatCode="#,##0">
                  <c:v>948.42857142857144</c:v>
                </c:pt>
                <c:pt idx="147" formatCode="#,##0">
                  <c:v>1034.2857142857142</c:v>
                </c:pt>
                <c:pt idx="148" formatCode="#,##0">
                  <c:v>1085.1428571428571</c:v>
                </c:pt>
                <c:pt idx="149" formatCode="#,##0">
                  <c:v>1138.7142857142858</c:v>
                </c:pt>
                <c:pt idx="150" formatCode="#,##0">
                  <c:v>1205.4285714285713</c:v>
                </c:pt>
                <c:pt idx="151" formatCode="#,##0">
                  <c:v>1255</c:v>
                </c:pt>
                <c:pt idx="152" formatCode="#,##0">
                  <c:v>1313.2857142857142</c:v>
                </c:pt>
                <c:pt idx="153" formatCode="#,##0">
                  <c:v>1396.7142857142858</c:v>
                </c:pt>
                <c:pt idx="154" formatCode="#,##0">
                  <c:v>1427.1428571428571</c:v>
                </c:pt>
                <c:pt idx="155" formatCode="#,##0">
                  <c:v>1505.7142857142858</c:v>
                </c:pt>
                <c:pt idx="156" formatCode="#,##0">
                  <c:v>1564.5714285714287</c:v>
                </c:pt>
                <c:pt idx="157" formatCode="#,##0">
                  <c:v>1592.5714285714287</c:v>
                </c:pt>
                <c:pt idx="158" formatCode="#,##0">
                  <c:v>1632.5714285714287</c:v>
                </c:pt>
                <c:pt idx="159" formatCode="#,##0">
                  <c:v>1600.7142857142858</c:v>
                </c:pt>
                <c:pt idx="160" formatCode="#,##0">
                  <c:v>1625</c:v>
                </c:pt>
                <c:pt idx="161" formatCode="#,##0">
                  <c:v>1682.7142857142858</c:v>
                </c:pt>
                <c:pt idx="162" formatCode="#,##0">
                  <c:v>1706.5714285714287</c:v>
                </c:pt>
                <c:pt idx="163" formatCode="#,##0">
                  <c:v>1714</c:v>
                </c:pt>
                <c:pt idx="164" formatCode="#,##0">
                  <c:v>1746.1428571428571</c:v>
                </c:pt>
                <c:pt idx="165" formatCode="#,##0">
                  <c:v>1698.1428571428571</c:v>
                </c:pt>
                <c:pt idx="166" formatCode="#,##0">
                  <c:v>1701.7142857142858</c:v>
                </c:pt>
                <c:pt idx="167" formatCode="#,##0">
                  <c:v>1724.8571428571429</c:v>
                </c:pt>
                <c:pt idx="168" formatCode="#,##0">
                  <c:v>1741.7142857142858</c:v>
                </c:pt>
                <c:pt idx="169" formatCode="#,##0">
                  <c:v>1729.2857142857142</c:v>
                </c:pt>
                <c:pt idx="170" formatCode="#,##0">
                  <c:v>1700.5714285714287</c:v>
                </c:pt>
                <c:pt idx="171" formatCode="#,##0">
                  <c:v>1633.5714285714287</c:v>
                </c:pt>
                <c:pt idx="172" formatCode="#,##0">
                  <c:v>1564</c:v>
                </c:pt>
                <c:pt idx="173" formatCode="#,##0">
                  <c:v>1516.4285714285713</c:v>
                </c:pt>
                <c:pt idx="174" formatCode="#,##0">
                  <c:v>1480.8571428571429</c:v>
                </c:pt>
                <c:pt idx="175" formatCode="#,##0">
                  <c:v>1424.2857142857142</c:v>
                </c:pt>
                <c:pt idx="176" formatCode="#,##0">
                  <c:v>1386.1428571428571</c:v>
                </c:pt>
                <c:pt idx="177" formatCode="#,##0">
                  <c:v>1370.2857142857142</c:v>
                </c:pt>
                <c:pt idx="178" formatCode="#,##0">
                  <c:v>1427.8571428571429</c:v>
                </c:pt>
                <c:pt idx="179" formatCode="#,##0">
                  <c:v>1446.2857142857142</c:v>
                </c:pt>
                <c:pt idx="180" formatCode="#,##0">
                  <c:v>1477.1428571428571</c:v>
                </c:pt>
                <c:pt idx="181" formatCode="#,##0">
                  <c:v>1463.2857142857142</c:v>
                </c:pt>
                <c:pt idx="182" formatCode="#,##0">
                  <c:v>1476.8571428571429</c:v>
                </c:pt>
                <c:pt idx="183" formatCode="#,##0">
                  <c:v>1467.1428571428571</c:v>
                </c:pt>
                <c:pt idx="184" formatCode="#,##0">
                  <c:v>1462.4285714285713</c:v>
                </c:pt>
                <c:pt idx="185" formatCode="#,##0">
                  <c:v>1408.5714285714287</c:v>
                </c:pt>
                <c:pt idx="186" formatCode="#,##0">
                  <c:v>1409</c:v>
                </c:pt>
                <c:pt idx="187" formatCode="#,##0">
                  <c:v>1429.7142857142858</c:v>
                </c:pt>
                <c:pt idx="188" formatCode="#,##0">
                  <c:v>1422</c:v>
                </c:pt>
                <c:pt idx="189" formatCode="#,##0">
                  <c:v>1397</c:v>
                </c:pt>
                <c:pt idx="190" formatCode="#,##0">
                  <c:v>1399.7142857142858</c:v>
                </c:pt>
                <c:pt idx="191" formatCode="#,##0">
                  <c:v>1377.2857142857142</c:v>
                </c:pt>
                <c:pt idx="192" formatCode="#,##0">
                  <c:v>1392.4285714285713</c:v>
                </c:pt>
                <c:pt idx="193" formatCode="#,##0">
                  <c:v>1385.8571428571429</c:v>
                </c:pt>
                <c:pt idx="194" formatCode="#,##0">
                  <c:v>1371</c:v>
                </c:pt>
                <c:pt idx="195" formatCode="#,##0">
                  <c:v>1406.8571428571429</c:v>
                </c:pt>
                <c:pt idx="196" formatCode="#,##0">
                  <c:v>1451.1428571428571</c:v>
                </c:pt>
                <c:pt idx="197" formatCode="#,##0">
                  <c:v>1500.4285714285713</c:v>
                </c:pt>
                <c:pt idx="198" formatCode="#,##0">
                  <c:v>1588.5714285714287</c:v>
                </c:pt>
                <c:pt idx="199" formatCode="#,##0">
                  <c:v>1637</c:v>
                </c:pt>
                <c:pt idx="200" formatCode="#,##0">
                  <c:v>1665.4285714285713</c:v>
                </c:pt>
                <c:pt idx="201" formatCode="#,##0">
                  <c:v>1684.8571428571429</c:v>
                </c:pt>
                <c:pt idx="202" formatCode="#,##0">
                  <c:v>1724.4285714285713</c:v>
                </c:pt>
                <c:pt idx="203" formatCode="#,##0">
                  <c:v>1766.4285714285713</c:v>
                </c:pt>
                <c:pt idx="204" formatCode="#,##0">
                  <c:v>1938.8571428571429</c:v>
                </c:pt>
                <c:pt idx="205" formatCode="#,##0">
                  <c:v>2018.5714285714287</c:v>
                </c:pt>
                <c:pt idx="206" formatCode="#,##0">
                  <c:v>2131.4285714285716</c:v>
                </c:pt>
                <c:pt idx="207" formatCode="#,##0">
                  <c:v>2216.4285714285716</c:v>
                </c:pt>
                <c:pt idx="208" formatCode="#,##0">
                  <c:v>2370</c:v>
                </c:pt>
                <c:pt idx="209" formatCode="#,##0">
                  <c:v>2543</c:v>
                </c:pt>
                <c:pt idx="210" formatCode="#,##0">
                  <c:v>2719.5714285714284</c:v>
                </c:pt>
                <c:pt idx="211" formatCode="#,##0">
                  <c:v>2833.8571428571427</c:v>
                </c:pt>
                <c:pt idx="212" formatCode="#,##0">
                  <c:v>3048</c:v>
                </c:pt>
                <c:pt idx="213" formatCode="#,##0">
                  <c:v>3241.1428571428573</c:v>
                </c:pt>
                <c:pt idx="214" formatCode="#,##0">
                  <c:v>3414.7142857142858</c:v>
                </c:pt>
                <c:pt idx="215" formatCode="#,##0">
                  <c:v>3557.2857142857142</c:v>
                </c:pt>
                <c:pt idx="216" formatCode="#,##0">
                  <c:v>3760.4285714285716</c:v>
                </c:pt>
                <c:pt idx="217" formatCode="#,##0">
                  <c:v>4053.4285714285716</c:v>
                </c:pt>
                <c:pt idx="218" formatCode="#,##0">
                  <c:v>4136.7142857142853</c:v>
                </c:pt>
                <c:pt idx="219" formatCode="#,##0">
                  <c:v>4311.8571428571431</c:v>
                </c:pt>
                <c:pt idx="220" formatCode="#,##0">
                  <c:v>4507</c:v>
                </c:pt>
                <c:pt idx="221" formatCode="#,##0">
                  <c:v>4663</c:v>
                </c:pt>
                <c:pt idx="222" formatCode="#,##0">
                  <c:v>4577.8571428571431</c:v>
                </c:pt>
                <c:pt idx="223" formatCode="#,##0">
                  <c:v>4444.1428571428569</c:v>
                </c:pt>
                <c:pt idx="224" formatCode="#,##0">
                  <c:v>4656.7142857142853</c:v>
                </c:pt>
                <c:pt idx="225" formatCode="#,##0">
                  <c:v>5024.5714285714284</c:v>
                </c:pt>
                <c:pt idx="226" formatCode="#,##0">
                  <c:v>5436.7142857142853</c:v>
                </c:pt>
                <c:pt idx="227" formatCode="#,##0">
                  <c:v>5873.2857142857147</c:v>
                </c:pt>
                <c:pt idx="228" formatCode="#,##0">
                  <c:v>6169</c:v>
                </c:pt>
                <c:pt idx="229" formatCode="#,##0">
                  <c:v>6292.2857142857147</c:v>
                </c:pt>
                <c:pt idx="230" formatCode="#,##0">
                  <c:v>5904.2857142857147</c:v>
                </c:pt>
                <c:pt idx="231" formatCode="#,##0">
                  <c:v>5613.4285714285716</c:v>
                </c:pt>
                <c:pt idx="232" formatCode="#,##0">
                  <c:v>5888.5714285714284</c:v>
                </c:pt>
                <c:pt idx="233" formatCode="#,##0">
                  <c:v>5811</c:v>
                </c:pt>
                <c:pt idx="234" formatCode="#,##0">
                  <c:v>5620.1428571428569</c:v>
                </c:pt>
                <c:pt idx="235" formatCode="#,##0">
                  <c:v>5150.5714285714284</c:v>
                </c:pt>
                <c:pt idx="236" formatCode="#,##0">
                  <c:v>5078.8571428571431</c:v>
                </c:pt>
                <c:pt idx="237" formatCode="#,##0">
                  <c:v>5730.7142857142853</c:v>
                </c:pt>
                <c:pt idx="238" formatCode="#,##0">
                  <c:v>5692.5714285714284</c:v>
                </c:pt>
                <c:pt idx="239" formatCode="#,##0">
                  <c:v>4990.7142857142853</c:v>
                </c:pt>
                <c:pt idx="240" formatCode="#,##0">
                  <c:v>4423.1428571428569</c:v>
                </c:pt>
                <c:pt idx="241" formatCode="#,##0">
                  <c:v>3837.8571428571427</c:v>
                </c:pt>
                <c:pt idx="242" formatCode="#,##0">
                  <c:v>3598</c:v>
                </c:pt>
                <c:pt idx="243" formatCode="#,##0">
                  <c:v>3413.2857142857142</c:v>
                </c:pt>
                <c:pt idx="244" formatCode="#,##0">
                  <c:v>3048.5714285714284</c:v>
                </c:pt>
                <c:pt idx="245" formatCode="#,##0">
                  <c:v>2707.2857142857142</c:v>
                </c:pt>
                <c:pt idx="246" formatCode="#,##0">
                  <c:v>2415</c:v>
                </c:pt>
                <c:pt idx="247" formatCode="#,##0">
                  <c:v>2108.7142857142858</c:v>
                </c:pt>
                <c:pt idx="248" formatCode="#,##0">
                  <c:v>1899.5714285714287</c:v>
                </c:pt>
                <c:pt idx="249" formatCode="#,##0">
                  <c:v>1827.5714285714287</c:v>
                </c:pt>
                <c:pt idx="250" formatCode="#,##0">
                  <c:v>1724.2857142857142</c:v>
                </c:pt>
                <c:pt idx="251" formatCode="#,##0">
                  <c:v>1488.2857142857142</c:v>
                </c:pt>
                <c:pt idx="252" formatCode="#,##0">
                  <c:v>1325.1428571428571</c:v>
                </c:pt>
                <c:pt idx="253" formatCode="#,##0">
                  <c:v>1189.7142857142858</c:v>
                </c:pt>
                <c:pt idx="254" formatCode="#,##0">
                  <c:v>1106.8571428571429</c:v>
                </c:pt>
                <c:pt idx="255" formatCode="#,##0">
                  <c:v>1014</c:v>
                </c:pt>
                <c:pt idx="256" formatCode="#,##0">
                  <c:v>990.28571428571433</c:v>
                </c:pt>
                <c:pt idx="257" formatCode="#,##0">
                  <c:v>945</c:v>
                </c:pt>
                <c:pt idx="258" formatCode="#,##0">
                  <c:v>854.57142857142856</c:v>
                </c:pt>
                <c:pt idx="259" formatCode="#,##0">
                  <c:v>810.71428571428567</c:v>
                </c:pt>
                <c:pt idx="260" formatCode="#,##0">
                  <c:v>747</c:v>
                </c:pt>
                <c:pt idx="261" formatCode="#,##0">
                  <c:v>691.71428571428567</c:v>
                </c:pt>
                <c:pt idx="262" formatCode="#,##0">
                  <c:v>667.42857142857144</c:v>
                </c:pt>
                <c:pt idx="263" formatCode="#,##0">
                  <c:v>664.85714285714289</c:v>
                </c:pt>
                <c:pt idx="264" formatCode="#,##0">
                  <c:v>672.28571428571433</c:v>
                </c:pt>
                <c:pt idx="265" formatCode="#,##0">
                  <c:v>658.71428571428567</c:v>
                </c:pt>
                <c:pt idx="266" formatCode="#,##0">
                  <c:v>652.71428571428567</c:v>
                </c:pt>
                <c:pt idx="267" formatCode="#,##0">
                  <c:v>659.14285714285711</c:v>
                </c:pt>
                <c:pt idx="268" formatCode="#,##0">
                  <c:v>648.42857142857144</c:v>
                </c:pt>
                <c:pt idx="269" formatCode="#,##0">
                  <c:v>650.14285714285711</c:v>
                </c:pt>
                <c:pt idx="270" formatCode="#,##0">
                  <c:v>647.85714285714289</c:v>
                </c:pt>
                <c:pt idx="271" formatCode="#,##0">
                  <c:v>630.14285714285711</c:v>
                </c:pt>
                <c:pt idx="272" formatCode="#,##0">
                  <c:v>620.14285714285711</c:v>
                </c:pt>
                <c:pt idx="273" formatCode="#,##0">
                  <c:v>595.85714285714289</c:v>
                </c:pt>
                <c:pt idx="274" formatCode="#,##0">
                  <c:v>595.28571428571433</c:v>
                </c:pt>
                <c:pt idx="275" formatCode="#,##0">
                  <c:v>633.28571428571433</c:v>
                </c:pt>
                <c:pt idx="276" formatCode="#,##0">
                  <c:v>643.14285714285711</c:v>
                </c:pt>
                <c:pt idx="277" formatCode="#,##0">
                  <c:v>654.57142857142856</c:v>
                </c:pt>
                <c:pt idx="278" formatCode="#,##0">
                  <c:v>667.71428571428567</c:v>
                </c:pt>
                <c:pt idx="279" formatCode="#,##0">
                  <c:v>689.71428571428567</c:v>
                </c:pt>
                <c:pt idx="280" formatCode="#,##0">
                  <c:v>711.71428571428567</c:v>
                </c:pt>
                <c:pt idx="281" formatCode="#,##0">
                  <c:v>716</c:v>
                </c:pt>
                <c:pt idx="282" formatCode="#,##0">
                  <c:v>706.71428571428567</c:v>
                </c:pt>
                <c:pt idx="283" formatCode="#,##0">
                  <c:v>708.42857142857144</c:v>
                </c:pt>
                <c:pt idx="284" formatCode="#,##0">
                  <c:v>727.14285714285711</c:v>
                </c:pt>
                <c:pt idx="285" formatCode="#,##0">
                  <c:v>746.57142857142856</c:v>
                </c:pt>
                <c:pt idx="286" formatCode="#,##0">
                  <c:v>758.85714285714289</c:v>
                </c:pt>
                <c:pt idx="287" formatCode="#,##0">
                  <c:v>762.85714285714289</c:v>
                </c:pt>
                <c:pt idx="288" formatCode="#,##0">
                  <c:v>803.57142857142856</c:v>
                </c:pt>
                <c:pt idx="289" formatCode="#,##0">
                  <c:v>848.85714285714289</c:v>
                </c:pt>
                <c:pt idx="290" formatCode="#,##0">
                  <c:v>886</c:v>
                </c:pt>
                <c:pt idx="291" formatCode="#,##0">
                  <c:v>908.71428571428567</c:v>
                </c:pt>
                <c:pt idx="292" formatCode="#,##0">
                  <c:v>946.14285714285711</c:v>
                </c:pt>
                <c:pt idx="293" formatCode="#,##0">
                  <c:v>988.71428571428567</c:v>
                </c:pt>
                <c:pt idx="294" formatCode="#,##0">
                  <c:v>1037.5714285714287</c:v>
                </c:pt>
                <c:pt idx="295" formatCode="#,##0">
                  <c:v>1110.1428571428571</c:v>
                </c:pt>
                <c:pt idx="296" formatCode="#,##0">
                  <c:v>1162.2857142857142</c:v>
                </c:pt>
                <c:pt idx="297" formatCode="#,##0">
                  <c:v>1231.2857142857142</c:v>
                </c:pt>
                <c:pt idx="298" formatCode="#,##0">
                  <c:v>1291.1428571428571</c:v>
                </c:pt>
                <c:pt idx="299" formatCode="#,##0">
                  <c:v>1339.7142857142858</c:v>
                </c:pt>
                <c:pt idx="300" formatCode="#,##0">
                  <c:v>1425.7142857142858</c:v>
                </c:pt>
                <c:pt idx="301" formatCode="#,##0">
                  <c:v>1507</c:v>
                </c:pt>
                <c:pt idx="302" formatCode="#,##0">
                  <c:v>1546.8571428571429</c:v>
                </c:pt>
                <c:pt idx="303" formatCode="#,##0">
                  <c:v>1625.8571428571429</c:v>
                </c:pt>
                <c:pt idx="304" formatCode="#,##0">
                  <c:v>1671.4285714285713</c:v>
                </c:pt>
                <c:pt idx="305" formatCode="#,##0">
                  <c:v>1713.8571428571429</c:v>
                </c:pt>
                <c:pt idx="306" formatCode="#,##0">
                  <c:v>1766</c:v>
                </c:pt>
                <c:pt idx="307" formatCode="#,##0">
                  <c:v>1831</c:v>
                </c:pt>
                <c:pt idx="308" formatCode="#,##0">
                  <c:v>1991.2857142857142</c:v>
                </c:pt>
                <c:pt idx="309" formatCode="#,##0">
                  <c:v>2132</c:v>
                </c:pt>
                <c:pt idx="310" formatCode="#,##0">
                  <c:v>2252.1428571428573</c:v>
                </c:pt>
                <c:pt idx="311" formatCode="#,##0">
                  <c:v>2389</c:v>
                </c:pt>
                <c:pt idx="312" formatCode="#,##0">
                  <c:v>2472.8571428571427</c:v>
                </c:pt>
                <c:pt idx="313" formatCode="#,##0">
                  <c:v>2667.7142857142858</c:v>
                </c:pt>
                <c:pt idx="314" formatCode="#,##0">
                  <c:v>2888</c:v>
                </c:pt>
                <c:pt idx="315" formatCode="#,##0">
                  <c:v>3101</c:v>
                </c:pt>
                <c:pt idx="316" formatCode="#,##0">
                  <c:v>3270.2857142857142</c:v>
                </c:pt>
                <c:pt idx="317" formatCode="#,##0">
                  <c:v>3442.7142857142858</c:v>
                </c:pt>
                <c:pt idx="318" formatCode="#,##0">
                  <c:v>3616.8571428571427</c:v>
                </c:pt>
                <c:pt idx="319" formatCode="#,##0">
                  <c:v>3727.4285714285716</c:v>
                </c:pt>
                <c:pt idx="320" formatCode="#,##0">
                  <c:v>3789.5714285714284</c:v>
                </c:pt>
                <c:pt idx="321" formatCode="#,##0">
                  <c:v>4027.1428571428573</c:v>
                </c:pt>
                <c:pt idx="322" formatCode="#,##0">
                  <c:v>4206.8571428571431</c:v>
                </c:pt>
                <c:pt idx="323" formatCode="#,##0">
                  <c:v>4468.4285714285716</c:v>
                </c:pt>
                <c:pt idx="324" formatCode="#,##0">
                  <c:v>4728.5714285714284</c:v>
                </c:pt>
                <c:pt idx="325" formatCode="#,##0">
                  <c:v>5015.5714285714284</c:v>
                </c:pt>
                <c:pt idx="326" formatCode="#,##0">
                  <c:v>5238.4285714285716</c:v>
                </c:pt>
                <c:pt idx="327" formatCode="#,##0">
                  <c:v>5481.5714285714284</c:v>
                </c:pt>
                <c:pt idx="328" formatCode="#,##0">
                  <c:v>5894.2857142857147</c:v>
                </c:pt>
                <c:pt idx="329" formatCode="#,##0">
                  <c:v>6265.4285714285716</c:v>
                </c:pt>
                <c:pt idx="330" formatCode="#,##0">
                  <c:v>6552.7142857142853</c:v>
                </c:pt>
                <c:pt idx="331" formatCode="#,##0">
                  <c:v>6806.1428571428569</c:v>
                </c:pt>
                <c:pt idx="332" formatCode="#,##0">
                  <c:v>7111.7142857142853</c:v>
                </c:pt>
                <c:pt idx="333" formatCode="#,##0">
                  <c:v>7245.8571428571431</c:v>
                </c:pt>
                <c:pt idx="334" formatCode="#,##0">
                  <c:v>7489.7142857142853</c:v>
                </c:pt>
                <c:pt idx="335" formatCode="#,##0">
                  <c:v>7676.1428571428569</c:v>
                </c:pt>
                <c:pt idx="336" formatCode="#,##0">
                  <c:v>7827.8571428571431</c:v>
                </c:pt>
                <c:pt idx="337" formatCode="#,##0">
                  <c:v>8055.2857142857147</c:v>
                </c:pt>
                <c:pt idx="338" formatCode="#,##0">
                  <c:v>8290.4285714285706</c:v>
                </c:pt>
                <c:pt idx="339" formatCode="#,##0">
                  <c:v>8329</c:v>
                </c:pt>
                <c:pt idx="340" formatCode="#,##0">
                  <c:v>8318.8571428571431</c:v>
                </c:pt>
                <c:pt idx="341" formatCode="#,##0">
                  <c:v>8134.5714285714284</c:v>
                </c:pt>
                <c:pt idx="342" formatCode="#,##0">
                  <c:v>8192.4285714285706</c:v>
                </c:pt>
                <c:pt idx="343" formatCode="#,##0">
                  <c:v>8096.1428571428569</c:v>
                </c:pt>
                <c:pt idx="344" formatCode="#,##0">
                  <c:v>7938</c:v>
                </c:pt>
                <c:pt idx="345" formatCode="#,##0">
                  <c:v>7635.5714285714284</c:v>
                </c:pt>
                <c:pt idx="346" formatCode="#,##0">
                  <c:v>7329.2857142857147</c:v>
                </c:pt>
                <c:pt idx="347" formatCode="#,##0">
                  <c:v>7509.4285714285716</c:v>
                </c:pt>
                <c:pt idx="348" formatCode="#,##0">
                  <c:v>6991.8571428571431</c:v>
                </c:pt>
                <c:pt idx="349" formatCode="#,##0">
                  <c:v>6136.4285714285716</c:v>
                </c:pt>
                <c:pt idx="350" formatCode="#,##0">
                  <c:v>5972.4285714285716</c:v>
                </c:pt>
                <c:pt idx="351" formatCode="#,##0">
                  <c:v>5733.8571428571431</c:v>
                </c:pt>
                <c:pt idx="352" formatCode="#,##0">
                  <c:v>5645.4285714285716</c:v>
                </c:pt>
                <c:pt idx="353" formatCode="#,##0">
                  <c:v>5610.4285714285716</c:v>
                </c:pt>
                <c:pt idx="354" formatCode="#,##0">
                  <c:v>5516.1428571428569</c:v>
                </c:pt>
                <c:pt idx="355" formatCode="#,##0">
                  <c:v>5538.2857142857147</c:v>
                </c:pt>
                <c:pt idx="356" formatCode="#,##0">
                  <c:v>5550.8571428571431</c:v>
                </c:pt>
                <c:pt idx="357" formatCode="#,##0">
                  <c:v>5551.4285714285716</c:v>
                </c:pt>
                <c:pt idx="358" formatCode="#,##0">
                  <c:v>5560.5714285714284</c:v>
                </c:pt>
                <c:pt idx="359" formatCode="#,##0">
                  <c:v>5517.5714285714284</c:v>
                </c:pt>
                <c:pt idx="360" formatCode="#,##0">
                  <c:v>5536.5714285714284</c:v>
                </c:pt>
                <c:pt idx="361" formatCode="#,##0">
                  <c:v>5511.4285714285716</c:v>
                </c:pt>
                <c:pt idx="362" formatCode="#,##0">
                  <c:v>5516.1428571428569</c:v>
                </c:pt>
                <c:pt idx="363" formatCode="#,##0">
                  <c:v>5451.1428571428569</c:v>
                </c:pt>
                <c:pt idx="364" formatCode="#,##0">
                  <c:v>5332.8571428571431</c:v>
                </c:pt>
                <c:pt idx="365" formatCode="#,##0">
                  <c:v>5113.7142857142853</c:v>
                </c:pt>
                <c:pt idx="366" formatCode="#,##0">
                  <c:v>4909.2857142857147</c:v>
                </c:pt>
                <c:pt idx="367" formatCode="#,##0">
                  <c:v>4643.4285714285716</c:v>
                </c:pt>
                <c:pt idx="368" formatCode="#,##0">
                  <c:v>4422.1428571428569</c:v>
                </c:pt>
                <c:pt idx="369" formatCode="#,##0">
                  <c:v>4335.5714285714284</c:v>
                </c:pt>
                <c:pt idx="370" formatCode="#,##0">
                  <c:v>4211.1428571428569</c:v>
                </c:pt>
                <c:pt idx="371" formatCode="#,##0">
                  <c:v>3895.5714285714284</c:v>
                </c:pt>
                <c:pt idx="372" formatCode="#,##0">
                  <c:v>3700.2857142857142</c:v>
                </c:pt>
                <c:pt idx="373" formatCode="#,##0">
                  <c:v>3511.8571428571427</c:v>
                </c:pt>
                <c:pt idx="374" formatCode="#,##0">
                  <c:v>3297.8571428571427</c:v>
                </c:pt>
                <c:pt idx="375" formatCode="#,##0">
                  <c:v>3183.2857142857142</c:v>
                </c:pt>
                <c:pt idx="376" formatCode="#,##0">
                  <c:v>3102.4285714285716</c:v>
                </c:pt>
                <c:pt idx="377" formatCode="#,##0">
                  <c:v>3048.7142857142858</c:v>
                </c:pt>
                <c:pt idx="378" formatCode="#,##0">
                  <c:v>2989.5714285714284</c:v>
                </c:pt>
                <c:pt idx="379" formatCode="#,##0">
                  <c:v>2957.7142857142858</c:v>
                </c:pt>
                <c:pt idx="380" formatCode="#,##0">
                  <c:v>2962.5714285714284</c:v>
                </c:pt>
                <c:pt idx="381" formatCode="#,##0">
                  <c:v>2995.1428571428573</c:v>
                </c:pt>
                <c:pt idx="382" formatCode="#,##0">
                  <c:v>2972.2857142857142</c:v>
                </c:pt>
                <c:pt idx="383" formatCode="#,##0">
                  <c:v>2983.5714285714284</c:v>
                </c:pt>
                <c:pt idx="384" formatCode="#,##0">
                  <c:v>2958</c:v>
                </c:pt>
                <c:pt idx="385" formatCode="#,##0">
                  <c:v>2932.1428571428573</c:v>
                </c:pt>
                <c:pt idx="386" formatCode="#,##0">
                  <c:v>2906</c:v>
                </c:pt>
                <c:pt idx="387" formatCode="#,##0">
                  <c:v>2919.1428571428573</c:v>
                </c:pt>
                <c:pt idx="388" formatCode="#,##0">
                  <c:v>2897.4285714285716</c:v>
                </c:pt>
                <c:pt idx="389" formatCode="#,##0">
                  <c:v>2897.4285714285716</c:v>
                </c:pt>
                <c:pt idx="390" formatCode="#,##0">
                  <c:v>2949.4285714285716</c:v>
                </c:pt>
                <c:pt idx="391" formatCode="#,##0">
                  <c:v>2880</c:v>
                </c:pt>
                <c:pt idx="392" formatCode="#,##0">
                  <c:v>2768.5714285714284</c:v>
                </c:pt>
                <c:pt idx="393" formatCode="#,##0">
                  <c:v>2641.7142857142858</c:v>
                </c:pt>
                <c:pt idx="394" formatCode="#,##0">
                  <c:v>2460</c:v>
                </c:pt>
                <c:pt idx="395" formatCode="#,##0">
                  <c:v>2350.2857142857142</c:v>
                </c:pt>
                <c:pt idx="396" formatCode="#,##0">
                  <c:v>2208.7142857142858</c:v>
                </c:pt>
                <c:pt idx="397" formatCode="#,##0">
                  <c:v>2090.2857142857142</c:v>
                </c:pt>
                <c:pt idx="398" formatCode="#,##0">
                  <c:v>1993.5714285714287</c:v>
                </c:pt>
                <c:pt idx="399" formatCode="#,##0">
                  <c:v>1813.1428571428571</c:v>
                </c:pt>
                <c:pt idx="400" formatCode="#,##0">
                  <c:v>1638.7142857142858</c:v>
                </c:pt>
                <c:pt idx="401" formatCode="#,##0">
                  <c:v>1488.7142857142858</c:v>
                </c:pt>
                <c:pt idx="402" formatCode="#,##0">
                  <c:v>1339</c:v>
                </c:pt>
                <c:pt idx="403" formatCode="#,##0">
                  <c:v>1186.5714285714287</c:v>
                </c:pt>
                <c:pt idx="404" formatCode="#,##0">
                  <c:v>1136.1428571428571</c:v>
                </c:pt>
                <c:pt idx="405" formatCode="#,##0">
                  <c:v>1051.4285714285713</c:v>
                </c:pt>
                <c:pt idx="406" formatCode="#,##0">
                  <c:v>917.14285714285711</c:v>
                </c:pt>
                <c:pt idx="407" formatCode="#,##0">
                  <c:v>814.28571428571433</c:v>
                </c:pt>
                <c:pt idx="408" formatCode="#,##0">
                  <c:v>688.14285714285711</c:v>
                </c:pt>
                <c:pt idx="409" formatCode="#,##0">
                  <c:v>640.14285714285711</c:v>
                </c:pt>
                <c:pt idx="410" formatCode="#,##0">
                  <c:v>573.42857142857144</c:v>
                </c:pt>
                <c:pt idx="411" formatCode="#,##0">
                  <c:v>560.42857142857144</c:v>
                </c:pt>
                <c:pt idx="412" formatCode="#,##0">
                  <c:v>493.85714285714283</c:v>
                </c:pt>
                <c:pt idx="413" formatCode="#,##0">
                  <c:v>416.57142857142856</c:v>
                </c:pt>
                <c:pt idx="414" formatCode="#,##0">
                  <c:v>385.14285714285717</c:v>
                </c:pt>
                <c:pt idx="415" formatCode="#,##0">
                  <c:v>389.85714285714283</c:v>
                </c:pt>
                <c:pt idx="416" formatCode="#,##0">
                  <c:v>329.57142857142856</c:v>
                </c:pt>
                <c:pt idx="417" formatCode="#,##0">
                  <c:v>317.85714285714283</c:v>
                </c:pt>
                <c:pt idx="418" formatCode="#,##0">
                  <c:v>303.57142857142856</c:v>
                </c:pt>
                <c:pt idx="419" formatCode="#,##0">
                  <c:v>313.14285714285717</c:v>
                </c:pt>
                <c:pt idx="420" formatCode="#,##0">
                  <c:v>318.42857142857144</c:v>
                </c:pt>
                <c:pt idx="421" formatCode="#,##0">
                  <c:v>301.71428571428572</c:v>
                </c:pt>
                <c:pt idx="422" formatCode="#,##0">
                  <c:v>272.85714285714283</c:v>
                </c:pt>
                <c:pt idx="423" formatCode="#,##0">
                  <c:v>256.28571428571428</c:v>
                </c:pt>
                <c:pt idx="424" formatCode="#,##0">
                  <c:v>230.57142857142858</c:v>
                </c:pt>
                <c:pt idx="425" formatCode="#,##0">
                  <c:v>226.71428571428572</c:v>
                </c:pt>
                <c:pt idx="426" formatCode="#,##0">
                  <c:v>219.42857142857142</c:v>
                </c:pt>
                <c:pt idx="427" formatCode="#,##0">
                  <c:v>198.42857142857142</c:v>
                </c:pt>
                <c:pt idx="428" formatCode="#,##0">
                  <c:v>185.28571428571428</c:v>
                </c:pt>
                <c:pt idx="429" formatCode="#,##0">
                  <c:v>175.28571428571428</c:v>
                </c:pt>
                <c:pt idx="430" formatCode="#,##0">
                  <c:v>159.85714285714286</c:v>
                </c:pt>
                <c:pt idx="431" formatCode="#,##0">
                  <c:v>144.14285714285714</c:v>
                </c:pt>
                <c:pt idx="432" formatCode="#,##0">
                  <c:v>144.14285714285714</c:v>
                </c:pt>
                <c:pt idx="433" formatCode="#,##0">
                  <c:v>145</c:v>
                </c:pt>
                <c:pt idx="434" formatCode="#,##0">
                  <c:v>133.14285714285714</c:v>
                </c:pt>
                <c:pt idx="435" formatCode="#,##0">
                  <c:v>127.14285714285714</c:v>
                </c:pt>
                <c:pt idx="436" formatCode="#,##0">
                  <c:v>115.42857142857143</c:v>
                </c:pt>
                <c:pt idx="437" formatCode="#,##0">
                  <c:v>119.42857142857143</c:v>
                </c:pt>
                <c:pt idx="438" formatCode="#,##0">
                  <c:v>119.28571428571429</c:v>
                </c:pt>
                <c:pt idx="439" formatCode="#,##0">
                  <c:v>113</c:v>
                </c:pt>
                <c:pt idx="440" formatCode="#,##0">
                  <c:v>104.14285714285714</c:v>
                </c:pt>
                <c:pt idx="441" formatCode="#,##0">
                  <c:v>98.428571428571431</c:v>
                </c:pt>
                <c:pt idx="442" formatCode="#,##0">
                  <c:v>88.857142857142861</c:v>
                </c:pt>
                <c:pt idx="443" formatCode="#,##0">
                  <c:v>86.714285714285708</c:v>
                </c:pt>
                <c:pt idx="444" formatCode="#,##0">
                  <c:v>82.428571428571431</c:v>
                </c:pt>
                <c:pt idx="445" formatCode="#,##0">
                  <c:v>78.714285714285708</c:v>
                </c:pt>
                <c:pt idx="446" formatCode="#,##0">
                  <c:v>75.142857142857139</c:v>
                </c:pt>
                <c:pt idx="447" formatCode="#,##0">
                  <c:v>71.428571428571431</c:v>
                </c:pt>
                <c:pt idx="448" formatCode="#,##0">
                  <c:v>67.571428571428569</c:v>
                </c:pt>
                <c:pt idx="449" formatCode="#,##0">
                  <c:v>64</c:v>
                </c:pt>
                <c:pt idx="450" formatCode="#,##0">
                  <c:v>60.142857142857146</c:v>
                </c:pt>
                <c:pt idx="451" formatCode="#,##0">
                  <c:v>54</c:v>
                </c:pt>
                <c:pt idx="452" formatCode="#,##0">
                  <c:v>47.571428571428569</c:v>
                </c:pt>
                <c:pt idx="453" formatCode="#,##0">
                  <c:v>47.714285714285715</c:v>
                </c:pt>
                <c:pt idx="454" formatCode="#,##0">
                  <c:v>45.285714285714285</c:v>
                </c:pt>
                <c:pt idx="455" formatCode="#,##0">
                  <c:v>43.285714285714285</c:v>
                </c:pt>
                <c:pt idx="456" formatCode="#,##0">
                  <c:v>39.714285714285715</c:v>
                </c:pt>
                <c:pt idx="457" formatCode="#,##0">
                  <c:v>33.857142857142854</c:v>
                </c:pt>
                <c:pt idx="458" formatCode="#,##0">
                  <c:v>31.142857142857142</c:v>
                </c:pt>
                <c:pt idx="459" formatCode="#,##0">
                  <c:v>30.285714285714285</c:v>
                </c:pt>
                <c:pt idx="460" formatCode="#,##0">
                  <c:v>31</c:v>
                </c:pt>
                <c:pt idx="461" formatCode="#,##0">
                  <c:v>30.571428571428573</c:v>
                </c:pt>
                <c:pt idx="462" formatCode="#,##0">
                  <c:v>25.428571428571427</c:v>
                </c:pt>
                <c:pt idx="463" formatCode="#,##0">
                  <c:v>23.714285714285715</c:v>
                </c:pt>
                <c:pt idx="464" formatCode="#,##0">
                  <c:v>27.857142857142858</c:v>
                </c:pt>
                <c:pt idx="465" formatCode="#,##0">
                  <c:v>28</c:v>
                </c:pt>
                <c:pt idx="466" formatCode="#,##0">
                  <c:v>27.428571428571427</c:v>
                </c:pt>
                <c:pt idx="467" formatCode="#,##0">
                  <c:v>26.285714285714285</c:v>
                </c:pt>
                <c:pt idx="468" formatCode="#,##0">
                  <c:v>25.857142857142858</c:v>
                </c:pt>
                <c:pt idx="469" formatCode="#,##0">
                  <c:v>27.714285714285715</c:v>
                </c:pt>
                <c:pt idx="470" formatCode="#,##0">
                  <c:v>27.714285714285715</c:v>
                </c:pt>
                <c:pt idx="471" formatCode="#,##0">
                  <c:v>22</c:v>
                </c:pt>
                <c:pt idx="472" formatCode="#,##0">
                  <c:v>19.714285714285715</c:v>
                </c:pt>
                <c:pt idx="473" formatCode="#,##0">
                  <c:v>19.142857142857142</c:v>
                </c:pt>
                <c:pt idx="474" formatCode="#,##0">
                  <c:v>19.142857142857142</c:v>
                </c:pt>
                <c:pt idx="475" formatCode="#,##0">
                  <c:v>15.857142857142858</c:v>
                </c:pt>
                <c:pt idx="476" formatCode="#,##0">
                  <c:v>13.857142857142858</c:v>
                </c:pt>
                <c:pt idx="477" formatCode="#,##0">
                  <c:v>15.714285714285714</c:v>
                </c:pt>
                <c:pt idx="478" formatCode="#,##0">
                  <c:v>15.571428571428571</c:v>
                </c:pt>
                <c:pt idx="479" formatCode="#,##0">
                  <c:v>15</c:v>
                </c:pt>
                <c:pt idx="480" formatCode="#,##0">
                  <c:v>16.857142857142858</c:v>
                </c:pt>
                <c:pt idx="481" formatCode="#,##0">
                  <c:v>15.857142857142858</c:v>
                </c:pt>
                <c:pt idx="482" formatCode="#,##0">
                  <c:v>16</c:v>
                </c:pt>
                <c:pt idx="483" formatCode="#,##0">
                  <c:v>14.857142857142858</c:v>
                </c:pt>
                <c:pt idx="484" formatCode="#,##0">
                  <c:v>14.142857142857142</c:v>
                </c:pt>
                <c:pt idx="485" formatCode="#,##0">
                  <c:v>13</c:v>
                </c:pt>
                <c:pt idx="486" formatCode="#,##0">
                  <c:v>14.142857142857142</c:v>
                </c:pt>
                <c:pt idx="487" formatCode="#,##0">
                  <c:v>12</c:v>
                </c:pt>
                <c:pt idx="488" formatCode="#,##0">
                  <c:v>12</c:v>
                </c:pt>
                <c:pt idx="489" formatCode="#,##0">
                  <c:v>11.857142857142858</c:v>
                </c:pt>
                <c:pt idx="490" formatCode="#,##0">
                  <c:v>14.571428571428571</c:v>
                </c:pt>
                <c:pt idx="491" formatCode="#,##0">
                  <c:v>13.714285714285714</c:v>
                </c:pt>
                <c:pt idx="492" formatCode="#,##0">
                  <c:v>14.857142857142858</c:v>
                </c:pt>
                <c:pt idx="493" formatCode="#,##0">
                  <c:v>16</c:v>
                </c:pt>
                <c:pt idx="494" formatCode="#,##0">
                  <c:v>18.571428571428573</c:v>
                </c:pt>
                <c:pt idx="495" formatCode="#,##0">
                  <c:v>24.285714285714285</c:v>
                </c:pt>
                <c:pt idx="496" formatCode="#,##0">
                  <c:v>30.285714285714285</c:v>
                </c:pt>
                <c:pt idx="497" formatCode="#,##0">
                  <c:v>43.571428571428569</c:v>
                </c:pt>
                <c:pt idx="498" formatCode="#,##0">
                  <c:v>54.857142857142854</c:v>
                </c:pt>
                <c:pt idx="499" formatCode="#,##0">
                  <c:v>72.428571428571431</c:v>
                </c:pt>
                <c:pt idx="500" formatCode="#,##0">
                  <c:v>100.42857142857143</c:v>
                </c:pt>
                <c:pt idx="501" formatCode="#,##0">
                  <c:v>127.85714285714286</c:v>
                </c:pt>
                <c:pt idx="502" formatCode="#,##0">
                  <c:v>137.28571428571428</c:v>
                </c:pt>
                <c:pt idx="503" formatCode="#,##0">
                  <c:v>151.28571428571428</c:v>
                </c:pt>
                <c:pt idx="504" formatCode="#,##0">
                  <c:v>173.85714285714286</c:v>
                </c:pt>
                <c:pt idx="505" formatCode="#,##0">
                  <c:v>199.71428571428572</c:v>
                </c:pt>
                <c:pt idx="506" formatCode="#,##0">
                  <c:v>222.28571428571428</c:v>
                </c:pt>
                <c:pt idx="507" formatCode="#,##0">
                  <c:v>231.42857142857142</c:v>
                </c:pt>
                <c:pt idx="508" formatCode="#,##0">
                  <c:v>244.42857142857142</c:v>
                </c:pt>
                <c:pt idx="509" formatCode="#,##0">
                  <c:v>254.85714285714286</c:v>
                </c:pt>
                <c:pt idx="510" formatCode="#,##0">
                  <c:v>283</c:v>
                </c:pt>
                <c:pt idx="511" formatCode="#,##0">
                  <c:v>312.71428571428572</c:v>
                </c:pt>
                <c:pt idx="512" formatCode="#,##0">
                  <c:v>343.42857142857144</c:v>
                </c:pt>
                <c:pt idx="513" formatCode="#,##0">
                  <c:v>372.85714285714283</c:v>
                </c:pt>
                <c:pt idx="514" formatCode="#,##0">
                  <c:v>396.57142857142856</c:v>
                </c:pt>
                <c:pt idx="515" formatCode="#,##0">
                  <c:v>424.57142857142856</c:v>
                </c:pt>
                <c:pt idx="516" formatCode="#,##0">
                  <c:v>433.85714285714283</c:v>
                </c:pt>
                <c:pt idx="517" formatCode="#,##0">
                  <c:v>446</c:v>
                </c:pt>
                <c:pt idx="518" formatCode="#,##0">
                  <c:v>482.42857142857144</c:v>
                </c:pt>
                <c:pt idx="519" formatCode="#,##0">
                  <c:v>514.14285714285711</c:v>
                </c:pt>
                <c:pt idx="520" formatCode="#,##0">
                  <c:v>548.85714285714289</c:v>
                </c:pt>
                <c:pt idx="521" formatCode="#,##0">
                  <c:v>602.14285714285711</c:v>
                </c:pt>
                <c:pt idx="522" formatCode="#,##0">
                  <c:v>684.42857142857144</c:v>
                </c:pt>
                <c:pt idx="523" formatCode="#,##0">
                  <c:v>707.14285714285711</c:v>
                </c:pt>
                <c:pt idx="524" formatCode="#,##0">
                  <c:v>762</c:v>
                </c:pt>
                <c:pt idx="525" formatCode="#,##0">
                  <c:v>847.42857142857144</c:v>
                </c:pt>
                <c:pt idx="526" formatCode="#,##0">
                  <c:v>940.57142857142856</c:v>
                </c:pt>
                <c:pt idx="527" formatCode="#,##0">
                  <c:v>1022.2857142857143</c:v>
                </c:pt>
                <c:pt idx="528" formatCode="#,##0">
                  <c:v>1082.1428571428571</c:v>
                </c:pt>
                <c:pt idx="529" formatCode="#,##0">
                  <c:v>1128.2857142857142</c:v>
                </c:pt>
                <c:pt idx="530" formatCode="#,##0">
                  <c:v>1205.4285714285713</c:v>
                </c:pt>
                <c:pt idx="531" formatCode="#,##0">
                  <c:v>1297.8571428571429</c:v>
                </c:pt>
                <c:pt idx="532" formatCode="#,##0">
                  <c:v>1414.6571428571428</c:v>
                </c:pt>
                <c:pt idx="533" formatCode="#,##0">
                  <c:v>1544.6285714285716</c:v>
                </c:pt>
                <c:pt idx="534" formatCode="#,##0">
                  <c:v>1662.3428571428574</c:v>
                </c:pt>
                <c:pt idx="535" formatCode="#,##0">
                  <c:v>1790.0571428571432</c:v>
                </c:pt>
                <c:pt idx="536" formatCode="#,##0">
                  <c:v>1930.7714285714287</c:v>
                </c:pt>
                <c:pt idx="537" formatCode="#,##0">
                  <c:v>2089.6285714285714</c:v>
                </c:pt>
                <c:pt idx="538" formatCode="#,##0">
                  <c:v>2194.3142857142857</c:v>
                </c:pt>
                <c:pt idx="539" formatCode="#,##0">
                  <c:v>2440.9428571428571</c:v>
                </c:pt>
                <c:pt idx="540" formatCode="#,##0">
                  <c:v>2580.485714285714</c:v>
                </c:pt>
                <c:pt idx="541" formatCode="#,##0">
                  <c:v>2775</c:v>
                </c:pt>
                <c:pt idx="542" formatCode="#,##0">
                  <c:v>3015.1428571428573</c:v>
                </c:pt>
                <c:pt idx="543" formatCode="#,##0">
                  <c:v>3222.3857142857146</c:v>
                </c:pt>
                <c:pt idx="544" formatCode="#,##0">
                  <c:v>3342.6857142857143</c:v>
                </c:pt>
                <c:pt idx="545" formatCode="#,##0">
                  <c:v>3516.6571428571428</c:v>
                </c:pt>
                <c:pt idx="546" formatCode="#,##0">
                  <c:v>3856.2285714285713</c:v>
                </c:pt>
                <c:pt idx="547" formatCode="#,##0">
                  <c:v>4208.1000000000004</c:v>
                </c:pt>
                <c:pt idx="548" formatCode="#,##0">
                  <c:v>4544.9857142857145</c:v>
                </c:pt>
                <c:pt idx="549" formatCode="#,##0">
                  <c:v>4851.3</c:v>
                </c:pt>
                <c:pt idx="550" formatCode="#,##0">
                  <c:v>5125.2428571428582</c:v>
                </c:pt>
                <c:pt idx="551" formatCode="#,##0">
                  <c:v>5291.0428571428565</c:v>
                </c:pt>
                <c:pt idx="552" formatCode="#,##0">
                  <c:v>5521.1714285714279</c:v>
                </c:pt>
                <c:pt idx="553" formatCode="#,##0">
                  <c:v>5832.1142857142859</c:v>
                </c:pt>
                <c:pt idx="554" formatCode="#,##0">
                  <c:v>6110.114285714285</c:v>
                </c:pt>
                <c:pt idx="555" formatCode="#,##0">
                  <c:v>6371.5714285714284</c:v>
                </c:pt>
                <c:pt idx="556" formatCode="#,##0">
                  <c:v>6591.971428571429</c:v>
                </c:pt>
                <c:pt idx="557" formatCode="#,##0">
                  <c:v>6855.1285714285714</c:v>
                </c:pt>
                <c:pt idx="558" formatCode="#,##0">
                  <c:v>7021.2142857142871</c:v>
                </c:pt>
                <c:pt idx="559" formatCode="#,##0">
                  <c:v>7202.7428571428563</c:v>
                </c:pt>
                <c:pt idx="560" formatCode="#,##0">
                  <c:v>7364.0142857142855</c:v>
                </c:pt>
                <c:pt idx="561" formatCode="#,##0">
                  <c:v>7637.4142857142861</c:v>
                </c:pt>
                <c:pt idx="562" formatCode="#,##0">
                  <c:v>7788.4000000000005</c:v>
                </c:pt>
                <c:pt idx="563" formatCode="#,##0">
                  <c:v>7952.8571428571431</c:v>
                </c:pt>
                <c:pt idx="564" formatCode="#,##0">
                  <c:v>8038.885714285715</c:v>
                </c:pt>
                <c:pt idx="565" formatCode="#,##0">
                  <c:v>8276.1571428571424</c:v>
                </c:pt>
                <c:pt idx="566" formatCode="#,##0">
                  <c:v>8283.5571428571438</c:v>
                </c:pt>
                <c:pt idx="567" formatCode="#,##0">
                  <c:v>8417.5428571428583</c:v>
                </c:pt>
                <c:pt idx="568" formatCode="#,##0">
                  <c:v>8443.2999999999993</c:v>
                </c:pt>
                <c:pt idx="569" formatCode="#,##0">
                  <c:v>8707.1</c:v>
                </c:pt>
                <c:pt idx="570" formatCode="#,##0">
                  <c:v>8979.0857142857149</c:v>
                </c:pt>
                <c:pt idx="571" formatCode="#,##0">
                  <c:v>9117.9428571428562</c:v>
                </c:pt>
                <c:pt idx="572" formatCode="#,##0">
                  <c:v>8805.4428571428562</c:v>
                </c:pt>
                <c:pt idx="573" formatCode="#,##0">
                  <c:v>8680.7714285714283</c:v>
                </c:pt>
                <c:pt idx="574" formatCode="#,##0">
                  <c:v>8620.4428571428562</c:v>
                </c:pt>
                <c:pt idx="575" formatCode="#,##0">
                  <c:v>8133.057142857142</c:v>
                </c:pt>
                <c:pt idx="576" formatCode="#,##0">
                  <c:v>7054.8571428571431</c:v>
                </c:pt>
                <c:pt idx="577" formatCode="#,##0">
                  <c:v>6585.7428571428563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B47-41B5-80AB-ADBB4CBC0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719887"/>
        <c:axId val="476727375"/>
      </c:scatterChart>
      <c:valAx>
        <c:axId val="476719887"/>
        <c:scaling>
          <c:orientation val="minMax"/>
          <c:min val="4383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76727375"/>
        <c:crosses val="autoZero"/>
        <c:crossBetween val="midCat"/>
        <c:majorUnit val="30.5"/>
      </c:valAx>
      <c:valAx>
        <c:axId val="476727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767198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rgbClr val="11B1ED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1.2821897491238237E-3"/>
                  <c:y val="-0.11677565449118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FD-48BE-AFEC-99A0CA0FD4F0}"/>
                </c:ext>
              </c:extLst>
            </c:dLbl>
            <c:dLbl>
              <c:idx val="2"/>
              <c:layout>
                <c:manualLayout>
                  <c:x val="-2.5174080918668961E-3"/>
                  <c:y val="-1.68283999729166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FD-48BE-AFEC-99A0CA0FD4F0}"/>
                </c:ext>
              </c:extLst>
            </c:dLbl>
            <c:dLbl>
              <c:idx val="3"/>
              <c:layout>
                <c:manualLayout>
                  <c:x val="-2.5643794982476474E-3"/>
                  <c:y val="6.73654258800596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FD-48BE-AFEC-99A0CA0FD4F0}"/>
                </c:ext>
              </c:extLst>
            </c:dLbl>
            <c:dLbl>
              <c:idx val="4"/>
              <c:layout>
                <c:manualLayout>
                  <c:x val="-1.8997989204953599E-2"/>
                  <c:y val="-1.06159685901074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FD-48BE-AFEC-99A0CA0FD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גיליון1!$A$2:$A$6</c:f>
              <c:numCache>
                <c:formatCode>m/d/yyyy</c:formatCode>
                <c:ptCount val="5"/>
                <c:pt idx="0">
                  <c:v>43831</c:v>
                </c:pt>
                <c:pt idx="1">
                  <c:v>44044</c:v>
                </c:pt>
                <c:pt idx="2">
                  <c:v>44197</c:v>
                </c:pt>
                <c:pt idx="3">
                  <c:v>44348</c:v>
                </c:pt>
                <c:pt idx="4">
                  <c:v>44501</c:v>
                </c:pt>
              </c:numCache>
            </c:num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FD-48BE-AFEC-99A0CA0FD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2780591"/>
        <c:axId val="962780111"/>
      </c:areaChart>
      <c:dateAx>
        <c:axId val="962780591"/>
        <c:scaling>
          <c:orientation val="minMax"/>
        </c:scaling>
        <c:delete val="1"/>
        <c:axPos val="b"/>
        <c:numFmt formatCode="mm/yy" sourceLinked="0"/>
        <c:majorTickMark val="out"/>
        <c:minorTickMark val="none"/>
        <c:tickLblPos val="nextTo"/>
        <c:crossAx val="962780111"/>
        <c:crosses val="autoZero"/>
        <c:auto val="1"/>
        <c:lblOffset val="100"/>
        <c:baseTimeUnit val="months"/>
      </c:dateAx>
      <c:valAx>
        <c:axId val="96278011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627805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42A6A-3449-46AA-AD15-6C196952CA67}" type="doc">
      <dgm:prSet loTypeId="urn:microsoft.com/office/officeart/2005/8/layout/radial3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aa-ET"/>
        </a:p>
      </dgm:t>
    </dgm:pt>
    <dgm:pt modelId="{9F9082D5-3E4A-4063-916E-1DA680C294ED}">
      <dgm:prSet phldrT="[Text]"/>
      <dgm:spPr/>
      <dgm:t>
        <a:bodyPr/>
        <a:lstStyle/>
        <a:p>
          <a:pPr rtl="0"/>
          <a:r>
            <a:rPr lang="en-US" dirty="0"/>
            <a:t>MOH</a:t>
          </a:r>
          <a:endParaRPr lang="aa-ET" dirty="0"/>
        </a:p>
      </dgm:t>
    </dgm:pt>
    <dgm:pt modelId="{660F7C04-7777-46EA-96BD-E425F16D49E6}" type="parTrans" cxnId="{EFC3474A-E23B-436F-BE8E-092D0ADBC11C}">
      <dgm:prSet/>
      <dgm:spPr/>
      <dgm:t>
        <a:bodyPr/>
        <a:lstStyle/>
        <a:p>
          <a:endParaRPr lang="aa-ET"/>
        </a:p>
      </dgm:t>
    </dgm:pt>
    <dgm:pt modelId="{09ECB65D-680B-4D3E-B869-BDE9DB6558A6}" type="sibTrans" cxnId="{EFC3474A-E23B-436F-BE8E-092D0ADBC11C}">
      <dgm:prSet/>
      <dgm:spPr/>
      <dgm:t>
        <a:bodyPr/>
        <a:lstStyle/>
        <a:p>
          <a:endParaRPr lang="aa-ET"/>
        </a:p>
      </dgm:t>
    </dgm:pt>
    <dgm:pt modelId="{F4D55B12-57A5-4E8C-83FA-FDA4008DFA30}">
      <dgm:prSet phldrT="[Text]"/>
      <dgm:spPr/>
      <dgm:t>
        <a:bodyPr/>
        <a:lstStyle/>
        <a:p>
          <a:pPr rtl="0"/>
          <a:r>
            <a:rPr lang="en-US" dirty="0"/>
            <a:t>Home Front Command</a:t>
          </a:r>
          <a:br>
            <a:rPr lang="en-US" dirty="0"/>
          </a:br>
          <a:r>
            <a:rPr lang="he-IL" dirty="0"/>
            <a:t>)</a:t>
          </a:r>
          <a:r>
            <a:rPr lang="en-US" dirty="0"/>
            <a:t>ALON HC</a:t>
          </a:r>
          <a:r>
            <a:rPr lang="he-IL" dirty="0"/>
            <a:t>(</a:t>
          </a:r>
          <a:endParaRPr lang="aa-ET" dirty="0"/>
        </a:p>
      </dgm:t>
    </dgm:pt>
    <dgm:pt modelId="{766B0F03-02A9-4F37-A4CB-118D7E204871}" type="parTrans" cxnId="{39F32BBC-95F4-49FC-9FAC-73E2291AFA6A}">
      <dgm:prSet/>
      <dgm:spPr/>
      <dgm:t>
        <a:bodyPr/>
        <a:lstStyle/>
        <a:p>
          <a:endParaRPr lang="aa-ET"/>
        </a:p>
      </dgm:t>
    </dgm:pt>
    <dgm:pt modelId="{2E3F2EB6-C345-4C51-A9FA-F6EB339BBE16}" type="sibTrans" cxnId="{39F32BBC-95F4-49FC-9FAC-73E2291AFA6A}">
      <dgm:prSet/>
      <dgm:spPr/>
      <dgm:t>
        <a:bodyPr/>
        <a:lstStyle/>
        <a:p>
          <a:endParaRPr lang="aa-ET"/>
        </a:p>
      </dgm:t>
    </dgm:pt>
    <dgm:pt modelId="{ABEC0C00-1113-4522-A0F2-D327FC378ADC}">
      <dgm:prSet phldrT="[Text]"/>
      <dgm:spPr/>
      <dgm:t>
        <a:bodyPr/>
        <a:lstStyle/>
        <a:p>
          <a:pPr rtl="0"/>
          <a:r>
            <a:rPr lang="en-US" dirty="0"/>
            <a:t>Labs &amp; Hospitals</a:t>
          </a:r>
          <a:endParaRPr lang="aa-ET" dirty="0"/>
        </a:p>
      </dgm:t>
    </dgm:pt>
    <dgm:pt modelId="{4E108721-3E40-4C60-B6BC-7AF798BA1780}" type="parTrans" cxnId="{BF8D92CC-9443-43BE-86FE-D347CDCA1C7A}">
      <dgm:prSet/>
      <dgm:spPr/>
      <dgm:t>
        <a:bodyPr/>
        <a:lstStyle/>
        <a:p>
          <a:endParaRPr lang="aa-ET"/>
        </a:p>
      </dgm:t>
    </dgm:pt>
    <dgm:pt modelId="{30F544AE-1DAB-459C-9A79-63C5B362CC31}" type="sibTrans" cxnId="{BF8D92CC-9443-43BE-86FE-D347CDCA1C7A}">
      <dgm:prSet/>
      <dgm:spPr/>
      <dgm:t>
        <a:bodyPr/>
        <a:lstStyle/>
        <a:p>
          <a:endParaRPr lang="aa-ET"/>
        </a:p>
      </dgm:t>
    </dgm:pt>
    <dgm:pt modelId="{DED89254-184C-4699-AA31-81571F5D8B77}">
      <dgm:prSet phldrT="[Text]"/>
      <dgm:spPr/>
      <dgm:t>
        <a:bodyPr/>
        <a:lstStyle/>
        <a:p>
          <a:pPr rtl="0"/>
          <a:r>
            <a:rPr lang="en-US" dirty="0"/>
            <a:t>HMOs</a:t>
          </a:r>
          <a:endParaRPr lang="aa-ET" dirty="0"/>
        </a:p>
      </dgm:t>
    </dgm:pt>
    <dgm:pt modelId="{A9E14F5D-02BA-4B42-B964-BB92759E1F02}" type="parTrans" cxnId="{4B4B1E34-164C-473D-A6BC-8D5B9A2479B9}">
      <dgm:prSet/>
      <dgm:spPr/>
      <dgm:t>
        <a:bodyPr/>
        <a:lstStyle/>
        <a:p>
          <a:endParaRPr lang="aa-ET"/>
        </a:p>
      </dgm:t>
    </dgm:pt>
    <dgm:pt modelId="{4484DCD5-E4A6-4F1B-9919-AC91FEF69727}" type="sibTrans" cxnId="{4B4B1E34-164C-473D-A6BC-8D5B9A2479B9}">
      <dgm:prSet/>
      <dgm:spPr/>
      <dgm:t>
        <a:bodyPr/>
        <a:lstStyle/>
        <a:p>
          <a:endParaRPr lang="aa-ET"/>
        </a:p>
      </dgm:t>
    </dgm:pt>
    <dgm:pt modelId="{CB2636E3-8F61-41DA-8D74-D2BA28DB579D}">
      <dgm:prSet phldrT="[Text]"/>
      <dgm:spPr>
        <a:ln w="57150">
          <a:solidFill>
            <a:schemeClr val="tx1"/>
          </a:solidFill>
        </a:ln>
      </dgm:spPr>
      <dgm:t>
        <a:bodyPr/>
        <a:lstStyle/>
        <a:p>
          <a:pPr rtl="0"/>
          <a:r>
            <a:rPr lang="en-US" dirty="0"/>
            <a:t>COVID-Task Force</a:t>
          </a:r>
        </a:p>
        <a:p>
          <a:pPr rtl="0"/>
          <a:r>
            <a:rPr lang="en-US" dirty="0"/>
            <a:t>(MAGEN ISRAEL)</a:t>
          </a:r>
          <a:endParaRPr lang="aa-ET" dirty="0"/>
        </a:p>
      </dgm:t>
    </dgm:pt>
    <dgm:pt modelId="{92302A1B-CAB3-4DCC-990F-022D7DFD3760}" type="parTrans" cxnId="{FF9C433B-8307-4E09-9F57-03555C6AB7DD}">
      <dgm:prSet/>
      <dgm:spPr/>
      <dgm:t>
        <a:bodyPr/>
        <a:lstStyle/>
        <a:p>
          <a:endParaRPr lang="aa-ET"/>
        </a:p>
      </dgm:t>
    </dgm:pt>
    <dgm:pt modelId="{5B7982B3-5A91-4B95-BF37-7B3F840E26EA}" type="sibTrans" cxnId="{FF9C433B-8307-4E09-9F57-03555C6AB7DD}">
      <dgm:prSet/>
      <dgm:spPr/>
      <dgm:t>
        <a:bodyPr/>
        <a:lstStyle/>
        <a:p>
          <a:endParaRPr lang="aa-ET"/>
        </a:p>
      </dgm:t>
    </dgm:pt>
    <dgm:pt modelId="{39E8DEAE-DCF8-4DC9-84BA-62B88D602C5F}">
      <dgm:prSet phldrT="[Text]"/>
      <dgm:spPr/>
      <dgm:t>
        <a:bodyPr/>
        <a:lstStyle/>
        <a:p>
          <a:pPr rtl="0"/>
          <a:r>
            <a:rPr lang="en-US" dirty="0"/>
            <a:t>NSC,</a:t>
          </a:r>
          <a:br>
            <a:rPr lang="en-US" dirty="0"/>
          </a:br>
          <a:r>
            <a:rPr lang="en-US" dirty="0"/>
            <a:t>Government Offices</a:t>
          </a:r>
          <a:endParaRPr lang="aa-ET" dirty="0"/>
        </a:p>
      </dgm:t>
    </dgm:pt>
    <dgm:pt modelId="{93C7ECA3-A5B5-4BB3-88F6-DA868452A650}" type="parTrans" cxnId="{0872681E-4223-4FC1-985F-D74173E7B931}">
      <dgm:prSet/>
      <dgm:spPr/>
      <dgm:t>
        <a:bodyPr/>
        <a:lstStyle/>
        <a:p>
          <a:endParaRPr lang="aa-ET"/>
        </a:p>
      </dgm:t>
    </dgm:pt>
    <dgm:pt modelId="{527BC86B-62DF-4719-976E-1E1E2EC8FE90}" type="sibTrans" cxnId="{0872681E-4223-4FC1-985F-D74173E7B931}">
      <dgm:prSet/>
      <dgm:spPr/>
      <dgm:t>
        <a:bodyPr/>
        <a:lstStyle/>
        <a:p>
          <a:endParaRPr lang="aa-ET"/>
        </a:p>
      </dgm:t>
    </dgm:pt>
    <dgm:pt modelId="{DCAADE19-62CC-4DE7-9B23-CF0EC7332FFA}">
      <dgm:prSet phldrT="[Text]"/>
      <dgm:spPr/>
      <dgm:t>
        <a:bodyPr/>
        <a:lstStyle/>
        <a:p>
          <a:pPr rtl="0"/>
          <a:r>
            <a:rPr lang="en-US" dirty="0"/>
            <a:t>Local Authorities</a:t>
          </a:r>
          <a:endParaRPr lang="aa-ET" dirty="0"/>
        </a:p>
      </dgm:t>
    </dgm:pt>
    <dgm:pt modelId="{87D624FA-ED5F-4F26-8EA0-2D079B7F5E91}" type="sibTrans" cxnId="{C668BF39-453E-42B6-AAF4-46B2A50C2A87}">
      <dgm:prSet/>
      <dgm:spPr/>
      <dgm:t>
        <a:bodyPr/>
        <a:lstStyle/>
        <a:p>
          <a:endParaRPr lang="aa-ET"/>
        </a:p>
      </dgm:t>
    </dgm:pt>
    <dgm:pt modelId="{283CE631-D3A4-44A2-81D6-C632CC380AB0}" type="parTrans" cxnId="{C668BF39-453E-42B6-AAF4-46B2A50C2A87}">
      <dgm:prSet/>
      <dgm:spPr/>
      <dgm:t>
        <a:bodyPr/>
        <a:lstStyle/>
        <a:p>
          <a:endParaRPr lang="aa-ET"/>
        </a:p>
      </dgm:t>
    </dgm:pt>
    <dgm:pt modelId="{0C821E05-EE23-4E6E-BDA1-E7978E6328D1}" type="pres">
      <dgm:prSet presAssocID="{64642A6A-3449-46AA-AD15-6C196952CA67}" presName="composite" presStyleCnt="0">
        <dgm:presLayoutVars>
          <dgm:chMax val="1"/>
          <dgm:dir/>
          <dgm:resizeHandles val="exact"/>
        </dgm:presLayoutVars>
      </dgm:prSet>
      <dgm:spPr/>
    </dgm:pt>
    <dgm:pt modelId="{63287356-67FC-4997-9D8E-E5D2D0F1C040}" type="pres">
      <dgm:prSet presAssocID="{64642A6A-3449-46AA-AD15-6C196952CA67}" presName="radial" presStyleCnt="0">
        <dgm:presLayoutVars>
          <dgm:animLvl val="ctr"/>
        </dgm:presLayoutVars>
      </dgm:prSet>
      <dgm:spPr/>
    </dgm:pt>
    <dgm:pt modelId="{CF44CA62-D8B4-498A-B5A0-ACF6DBD0312A}" type="pres">
      <dgm:prSet presAssocID="{9F9082D5-3E4A-4063-916E-1DA680C294ED}" presName="centerShape" presStyleLbl="vennNode1" presStyleIdx="0" presStyleCnt="7"/>
      <dgm:spPr/>
    </dgm:pt>
    <dgm:pt modelId="{224C83B7-25DA-4C33-8F0C-AE35A7239BC3}" type="pres">
      <dgm:prSet presAssocID="{39E8DEAE-DCF8-4DC9-84BA-62B88D602C5F}" presName="node" presStyleLbl="vennNode1" presStyleIdx="1" presStyleCnt="7">
        <dgm:presLayoutVars>
          <dgm:bulletEnabled val="1"/>
        </dgm:presLayoutVars>
      </dgm:prSet>
      <dgm:spPr/>
    </dgm:pt>
    <dgm:pt modelId="{CD50F9BF-C35C-4F6E-AF02-F77603E2F56A}" type="pres">
      <dgm:prSet presAssocID="{F4D55B12-57A5-4E8C-83FA-FDA4008DFA30}" presName="node" presStyleLbl="vennNode1" presStyleIdx="2" presStyleCnt="7">
        <dgm:presLayoutVars>
          <dgm:bulletEnabled val="1"/>
        </dgm:presLayoutVars>
      </dgm:prSet>
      <dgm:spPr/>
    </dgm:pt>
    <dgm:pt modelId="{FCB37811-C647-4724-A977-D81E894BA138}" type="pres">
      <dgm:prSet presAssocID="{ABEC0C00-1113-4522-A0F2-D327FC378ADC}" presName="node" presStyleLbl="vennNode1" presStyleIdx="3" presStyleCnt="7">
        <dgm:presLayoutVars>
          <dgm:bulletEnabled val="1"/>
        </dgm:presLayoutVars>
      </dgm:prSet>
      <dgm:spPr/>
    </dgm:pt>
    <dgm:pt modelId="{EDAE186A-8478-4EEB-8B53-81378F0F0C69}" type="pres">
      <dgm:prSet presAssocID="{DCAADE19-62CC-4DE7-9B23-CF0EC7332FFA}" presName="node" presStyleLbl="vennNode1" presStyleIdx="4" presStyleCnt="7">
        <dgm:presLayoutVars>
          <dgm:bulletEnabled val="1"/>
        </dgm:presLayoutVars>
      </dgm:prSet>
      <dgm:spPr/>
    </dgm:pt>
    <dgm:pt modelId="{15BF8B40-E5C5-4135-BFDB-A1D66FBA694E}" type="pres">
      <dgm:prSet presAssocID="{DED89254-184C-4699-AA31-81571F5D8B77}" presName="node" presStyleLbl="vennNode1" presStyleIdx="5" presStyleCnt="7">
        <dgm:presLayoutVars>
          <dgm:bulletEnabled val="1"/>
        </dgm:presLayoutVars>
      </dgm:prSet>
      <dgm:spPr/>
    </dgm:pt>
    <dgm:pt modelId="{3D5A56E7-6C29-4589-9687-C2B95019C33F}" type="pres">
      <dgm:prSet presAssocID="{CB2636E3-8F61-41DA-8D74-D2BA28DB579D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696AA017-BE42-4F9E-A135-D401A3073DEA}" type="presOf" srcId="{F4D55B12-57A5-4E8C-83FA-FDA4008DFA30}" destId="{CD50F9BF-C35C-4F6E-AF02-F77603E2F56A}" srcOrd="0" destOrd="0" presId="urn:microsoft.com/office/officeart/2005/8/layout/radial3"/>
    <dgm:cxn modelId="{0872681E-4223-4FC1-985F-D74173E7B931}" srcId="{9F9082D5-3E4A-4063-916E-1DA680C294ED}" destId="{39E8DEAE-DCF8-4DC9-84BA-62B88D602C5F}" srcOrd="0" destOrd="0" parTransId="{93C7ECA3-A5B5-4BB3-88F6-DA868452A650}" sibTransId="{527BC86B-62DF-4719-976E-1E1E2EC8FE90}"/>
    <dgm:cxn modelId="{4B4B1E34-164C-473D-A6BC-8D5B9A2479B9}" srcId="{9F9082D5-3E4A-4063-916E-1DA680C294ED}" destId="{DED89254-184C-4699-AA31-81571F5D8B77}" srcOrd="4" destOrd="0" parTransId="{A9E14F5D-02BA-4B42-B964-BB92759E1F02}" sibTransId="{4484DCD5-E4A6-4F1B-9919-AC91FEF69727}"/>
    <dgm:cxn modelId="{C668BF39-453E-42B6-AAF4-46B2A50C2A87}" srcId="{9F9082D5-3E4A-4063-916E-1DA680C294ED}" destId="{DCAADE19-62CC-4DE7-9B23-CF0EC7332FFA}" srcOrd="3" destOrd="0" parTransId="{283CE631-D3A4-44A2-81D6-C632CC380AB0}" sibTransId="{87D624FA-ED5F-4F26-8EA0-2D079B7F5E91}"/>
    <dgm:cxn modelId="{FF9C433B-8307-4E09-9F57-03555C6AB7DD}" srcId="{9F9082D5-3E4A-4063-916E-1DA680C294ED}" destId="{CB2636E3-8F61-41DA-8D74-D2BA28DB579D}" srcOrd="5" destOrd="0" parTransId="{92302A1B-CAB3-4DCC-990F-022D7DFD3760}" sibTransId="{5B7982B3-5A91-4B95-BF37-7B3F840E26EA}"/>
    <dgm:cxn modelId="{16978540-84DD-45A8-AF66-2E77F705D094}" type="presOf" srcId="{CB2636E3-8F61-41DA-8D74-D2BA28DB579D}" destId="{3D5A56E7-6C29-4589-9687-C2B95019C33F}" srcOrd="0" destOrd="0" presId="urn:microsoft.com/office/officeart/2005/8/layout/radial3"/>
    <dgm:cxn modelId="{EFC3474A-E23B-436F-BE8E-092D0ADBC11C}" srcId="{64642A6A-3449-46AA-AD15-6C196952CA67}" destId="{9F9082D5-3E4A-4063-916E-1DA680C294ED}" srcOrd="0" destOrd="0" parTransId="{660F7C04-7777-46EA-96BD-E425F16D49E6}" sibTransId="{09ECB65D-680B-4D3E-B869-BDE9DB6558A6}"/>
    <dgm:cxn modelId="{2D79396C-97A0-4ADD-B3E5-DFF5612FC888}" type="presOf" srcId="{39E8DEAE-DCF8-4DC9-84BA-62B88D602C5F}" destId="{224C83B7-25DA-4C33-8F0C-AE35A7239BC3}" srcOrd="0" destOrd="0" presId="urn:microsoft.com/office/officeart/2005/8/layout/radial3"/>
    <dgm:cxn modelId="{8B222E4F-36D8-4F95-89C9-E92DB7D22C3F}" type="presOf" srcId="{DCAADE19-62CC-4DE7-9B23-CF0EC7332FFA}" destId="{EDAE186A-8478-4EEB-8B53-81378F0F0C69}" srcOrd="0" destOrd="0" presId="urn:microsoft.com/office/officeart/2005/8/layout/radial3"/>
    <dgm:cxn modelId="{CFF52175-A734-44E6-8F55-6B53FE4D13FB}" type="presOf" srcId="{64642A6A-3449-46AA-AD15-6C196952CA67}" destId="{0C821E05-EE23-4E6E-BDA1-E7978E6328D1}" srcOrd="0" destOrd="0" presId="urn:microsoft.com/office/officeart/2005/8/layout/radial3"/>
    <dgm:cxn modelId="{F9597C8B-9BC6-4B8F-A67D-1D1703041426}" type="presOf" srcId="{9F9082D5-3E4A-4063-916E-1DA680C294ED}" destId="{CF44CA62-D8B4-498A-B5A0-ACF6DBD0312A}" srcOrd="0" destOrd="0" presId="urn:microsoft.com/office/officeart/2005/8/layout/radial3"/>
    <dgm:cxn modelId="{425C1CAF-A245-4024-98F4-6FF33C226B34}" type="presOf" srcId="{DED89254-184C-4699-AA31-81571F5D8B77}" destId="{15BF8B40-E5C5-4135-BFDB-A1D66FBA694E}" srcOrd="0" destOrd="0" presId="urn:microsoft.com/office/officeart/2005/8/layout/radial3"/>
    <dgm:cxn modelId="{39F32BBC-95F4-49FC-9FAC-73E2291AFA6A}" srcId="{9F9082D5-3E4A-4063-916E-1DA680C294ED}" destId="{F4D55B12-57A5-4E8C-83FA-FDA4008DFA30}" srcOrd="1" destOrd="0" parTransId="{766B0F03-02A9-4F37-A4CB-118D7E204871}" sibTransId="{2E3F2EB6-C345-4C51-A9FA-F6EB339BBE16}"/>
    <dgm:cxn modelId="{4190D2C9-4E02-42A9-9E2E-31E9512E4D2F}" type="presOf" srcId="{ABEC0C00-1113-4522-A0F2-D327FC378ADC}" destId="{FCB37811-C647-4724-A977-D81E894BA138}" srcOrd="0" destOrd="0" presId="urn:microsoft.com/office/officeart/2005/8/layout/radial3"/>
    <dgm:cxn modelId="{BF8D92CC-9443-43BE-86FE-D347CDCA1C7A}" srcId="{9F9082D5-3E4A-4063-916E-1DA680C294ED}" destId="{ABEC0C00-1113-4522-A0F2-D327FC378ADC}" srcOrd="2" destOrd="0" parTransId="{4E108721-3E40-4C60-B6BC-7AF798BA1780}" sibTransId="{30F544AE-1DAB-459C-9A79-63C5B362CC31}"/>
    <dgm:cxn modelId="{6662E548-A603-4ABF-B18A-DD7359351AF3}" type="presParOf" srcId="{0C821E05-EE23-4E6E-BDA1-E7978E6328D1}" destId="{63287356-67FC-4997-9D8E-E5D2D0F1C040}" srcOrd="0" destOrd="0" presId="urn:microsoft.com/office/officeart/2005/8/layout/radial3"/>
    <dgm:cxn modelId="{B790DB90-8614-4001-9F53-90CD53663813}" type="presParOf" srcId="{63287356-67FC-4997-9D8E-E5D2D0F1C040}" destId="{CF44CA62-D8B4-498A-B5A0-ACF6DBD0312A}" srcOrd="0" destOrd="0" presId="urn:microsoft.com/office/officeart/2005/8/layout/radial3"/>
    <dgm:cxn modelId="{5B61B1D9-C7C9-49B6-9029-CFC49511AAF9}" type="presParOf" srcId="{63287356-67FC-4997-9D8E-E5D2D0F1C040}" destId="{224C83B7-25DA-4C33-8F0C-AE35A7239BC3}" srcOrd="1" destOrd="0" presId="urn:microsoft.com/office/officeart/2005/8/layout/radial3"/>
    <dgm:cxn modelId="{6A4B03C7-4971-44B5-8C79-A815693794EC}" type="presParOf" srcId="{63287356-67FC-4997-9D8E-E5D2D0F1C040}" destId="{CD50F9BF-C35C-4F6E-AF02-F77603E2F56A}" srcOrd="2" destOrd="0" presId="urn:microsoft.com/office/officeart/2005/8/layout/radial3"/>
    <dgm:cxn modelId="{27AA4A12-09E6-448C-8C7B-56F760E3D4A4}" type="presParOf" srcId="{63287356-67FC-4997-9D8E-E5D2D0F1C040}" destId="{FCB37811-C647-4724-A977-D81E894BA138}" srcOrd="3" destOrd="0" presId="urn:microsoft.com/office/officeart/2005/8/layout/radial3"/>
    <dgm:cxn modelId="{01081E7E-C575-454A-8DB7-EC5418D0AE9D}" type="presParOf" srcId="{63287356-67FC-4997-9D8E-E5D2D0F1C040}" destId="{EDAE186A-8478-4EEB-8B53-81378F0F0C69}" srcOrd="4" destOrd="0" presId="urn:microsoft.com/office/officeart/2005/8/layout/radial3"/>
    <dgm:cxn modelId="{1723AD62-D7D3-4BE7-8166-6083AEA19462}" type="presParOf" srcId="{63287356-67FC-4997-9D8E-E5D2D0F1C040}" destId="{15BF8B40-E5C5-4135-BFDB-A1D66FBA694E}" srcOrd="5" destOrd="0" presId="urn:microsoft.com/office/officeart/2005/8/layout/radial3"/>
    <dgm:cxn modelId="{0854B2A6-BF83-4117-AE84-1732E63BEE4F}" type="presParOf" srcId="{63287356-67FC-4997-9D8E-E5D2D0F1C040}" destId="{3D5A56E7-6C29-4589-9687-C2B95019C33F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4CA62-D8B4-498A-B5A0-ACF6DBD0312A}">
      <dsp:nvSpPr>
        <dsp:cNvPr id="0" name=""/>
        <dsp:cNvSpPr/>
      </dsp:nvSpPr>
      <dsp:spPr>
        <a:xfrm>
          <a:off x="3863422" y="1119429"/>
          <a:ext cx="2788754" cy="278875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MOH</a:t>
          </a:r>
          <a:endParaRPr lang="aa-ET" sz="6500" kern="1200" dirty="0"/>
        </a:p>
      </dsp:txBody>
      <dsp:txXfrm>
        <a:off x="4271826" y="1527833"/>
        <a:ext cx="1971946" cy="1971946"/>
      </dsp:txXfrm>
    </dsp:sp>
    <dsp:sp modelId="{224C83B7-25DA-4C33-8F0C-AE35A7239BC3}">
      <dsp:nvSpPr>
        <dsp:cNvPr id="0" name=""/>
        <dsp:cNvSpPr/>
      </dsp:nvSpPr>
      <dsp:spPr>
        <a:xfrm>
          <a:off x="4560611" y="497"/>
          <a:ext cx="1394377" cy="139437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392797"/>
                <a:satOff val="-1878"/>
                <a:lumOff val="2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392797"/>
                <a:satOff val="-1878"/>
                <a:lumOff val="2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392797"/>
                <a:satOff val="-1878"/>
                <a:lumOff val="2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NSC,</a:t>
          </a:r>
          <a:br>
            <a:rPr lang="en-US" sz="1400" kern="1200" dirty="0"/>
          </a:br>
          <a:r>
            <a:rPr lang="en-US" sz="1400" kern="1200" dirty="0"/>
            <a:t>Government Offices</a:t>
          </a:r>
          <a:endParaRPr lang="aa-ET" sz="1400" kern="1200" dirty="0"/>
        </a:p>
      </dsp:txBody>
      <dsp:txXfrm>
        <a:off x="4764813" y="204699"/>
        <a:ext cx="985973" cy="985973"/>
      </dsp:txXfrm>
    </dsp:sp>
    <dsp:sp modelId="{CD50F9BF-C35C-4F6E-AF02-F77603E2F56A}">
      <dsp:nvSpPr>
        <dsp:cNvPr id="0" name=""/>
        <dsp:cNvSpPr/>
      </dsp:nvSpPr>
      <dsp:spPr>
        <a:xfrm>
          <a:off x="6133417" y="908557"/>
          <a:ext cx="1394377" cy="139437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785595"/>
                <a:satOff val="-3757"/>
                <a:lumOff val="41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785595"/>
                <a:satOff val="-3757"/>
                <a:lumOff val="41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785595"/>
                <a:satOff val="-3757"/>
                <a:lumOff val="41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Home Front Command</a:t>
          </a:r>
          <a:br>
            <a:rPr lang="en-US" sz="1400" kern="1200" dirty="0"/>
          </a:br>
          <a:r>
            <a:rPr lang="he-IL" sz="1400" kern="1200" dirty="0"/>
            <a:t>)</a:t>
          </a:r>
          <a:r>
            <a:rPr lang="en-US" sz="1400" kern="1200" dirty="0"/>
            <a:t>ALON HC</a:t>
          </a:r>
          <a:r>
            <a:rPr lang="he-IL" sz="1400" kern="1200" dirty="0"/>
            <a:t>(</a:t>
          </a:r>
          <a:endParaRPr lang="aa-ET" sz="1400" kern="1200" dirty="0"/>
        </a:p>
      </dsp:txBody>
      <dsp:txXfrm>
        <a:off x="6337619" y="1112759"/>
        <a:ext cx="985973" cy="985973"/>
      </dsp:txXfrm>
    </dsp:sp>
    <dsp:sp modelId="{FCB37811-C647-4724-A977-D81E894BA138}">
      <dsp:nvSpPr>
        <dsp:cNvPr id="0" name=""/>
        <dsp:cNvSpPr/>
      </dsp:nvSpPr>
      <dsp:spPr>
        <a:xfrm>
          <a:off x="6133417" y="2724678"/>
          <a:ext cx="1394377" cy="139437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1178392"/>
                <a:satOff val="-5635"/>
                <a:lumOff val="6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1178392"/>
                <a:satOff val="-5635"/>
                <a:lumOff val="6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1178392"/>
                <a:satOff val="-5635"/>
                <a:lumOff val="6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Labs &amp; Hospitals</a:t>
          </a:r>
          <a:endParaRPr lang="aa-ET" sz="1400" kern="1200" dirty="0"/>
        </a:p>
      </dsp:txBody>
      <dsp:txXfrm>
        <a:off x="6337619" y="2928880"/>
        <a:ext cx="985973" cy="985973"/>
      </dsp:txXfrm>
    </dsp:sp>
    <dsp:sp modelId="{EDAE186A-8478-4EEB-8B53-81378F0F0C69}">
      <dsp:nvSpPr>
        <dsp:cNvPr id="0" name=""/>
        <dsp:cNvSpPr/>
      </dsp:nvSpPr>
      <dsp:spPr>
        <a:xfrm>
          <a:off x="4560611" y="3632738"/>
          <a:ext cx="1394377" cy="139437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1571189"/>
                <a:satOff val="-7513"/>
                <a:lumOff val="82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1571189"/>
                <a:satOff val="-7513"/>
                <a:lumOff val="82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1571189"/>
                <a:satOff val="-7513"/>
                <a:lumOff val="82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Local Authorities</a:t>
          </a:r>
          <a:endParaRPr lang="aa-ET" sz="1400" kern="1200" dirty="0"/>
        </a:p>
      </dsp:txBody>
      <dsp:txXfrm>
        <a:off x="4764813" y="3836940"/>
        <a:ext cx="985973" cy="985973"/>
      </dsp:txXfrm>
    </dsp:sp>
    <dsp:sp modelId="{15BF8B40-E5C5-4135-BFDB-A1D66FBA694E}">
      <dsp:nvSpPr>
        <dsp:cNvPr id="0" name=""/>
        <dsp:cNvSpPr/>
      </dsp:nvSpPr>
      <dsp:spPr>
        <a:xfrm>
          <a:off x="2987805" y="2724678"/>
          <a:ext cx="1394377" cy="139437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1963986"/>
                <a:satOff val="-9392"/>
                <a:lumOff val="10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1963986"/>
                <a:satOff val="-9392"/>
                <a:lumOff val="10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1963986"/>
                <a:satOff val="-9392"/>
                <a:lumOff val="10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HMOs</a:t>
          </a:r>
          <a:endParaRPr lang="aa-ET" sz="1400" kern="1200" dirty="0"/>
        </a:p>
      </dsp:txBody>
      <dsp:txXfrm>
        <a:off x="3192007" y="2928880"/>
        <a:ext cx="985973" cy="985973"/>
      </dsp:txXfrm>
    </dsp:sp>
    <dsp:sp modelId="{3D5A56E7-6C29-4589-9687-C2B95019C33F}">
      <dsp:nvSpPr>
        <dsp:cNvPr id="0" name=""/>
        <dsp:cNvSpPr/>
      </dsp:nvSpPr>
      <dsp:spPr>
        <a:xfrm>
          <a:off x="2987805" y="908557"/>
          <a:ext cx="1394377" cy="139437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2356783"/>
                <a:satOff val="-11270"/>
                <a:lumOff val="1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2356783"/>
                <a:satOff val="-11270"/>
                <a:lumOff val="1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2356783"/>
                <a:satOff val="-11270"/>
                <a:lumOff val="1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COVID-Task Force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(MAGEN ISRAEL)</a:t>
          </a:r>
          <a:endParaRPr lang="aa-ET" sz="1400" kern="1200" dirty="0"/>
        </a:p>
      </dsp:txBody>
      <dsp:txXfrm>
        <a:off x="3192007" y="1112759"/>
        <a:ext cx="985973" cy="985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235AE97-F006-4B5D-8135-79C8764748DD}" type="datetimeFigureOut">
              <a:rPr lang="he-IL" smtClean="0"/>
              <a:t>כ"ט/תמוז/תשפ"ג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B32F9D4-0537-4455-A55B-4B818EE636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16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F9D4-0537-4455-A55B-4B818EE6369F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503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F9D4-0537-4455-A55B-4B818EE6369F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769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C560C-AF31-41E9-9863-95EE9F0542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478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Anecdote about alerting UK of Omicron variant in a conference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F9D4-0537-4455-A55B-4B818EE6369F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022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8F9C0D63-E418-447A-A007-5A57A8DB02C5}"/>
              </a:ext>
            </a:extLst>
          </p:cNvPr>
          <p:cNvSpPr/>
          <p:nvPr userDrawn="1"/>
        </p:nvSpPr>
        <p:spPr>
          <a:xfrm>
            <a:off x="263401" y="0"/>
            <a:ext cx="884447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F701050-D9A5-46FD-84E4-3D9C67048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411" y="142428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FA45D48-FF04-4FEB-9BE9-98C2BD232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7411" y="390396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30DE76E-EEF9-4705-83C3-C86CAAC1C334}"/>
              </a:ext>
            </a:extLst>
          </p:cNvPr>
          <p:cNvSpPr/>
          <p:nvPr userDrawn="1"/>
        </p:nvSpPr>
        <p:spPr>
          <a:xfrm>
            <a:off x="1287168" y="0"/>
            <a:ext cx="277089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054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7EA7CE-DC88-43C3-9A36-7500919F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5581B15-6D9F-4D00-B70B-953E73FD5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AFC707C-1426-49A8-8083-CF3C37405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916D4A3-31C4-4399-A40E-984BC24C0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7B1653CD-802D-4E6C-BA29-9247459C4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E0ACC0D-D270-4492-917A-30DDA710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0E8-6E1D-40E2-B185-D5631E19CE05}" type="datetimeFigureOut">
              <a:rPr lang="he-IL" smtClean="0"/>
              <a:t>כ"ט/תמוז/תשפ"ג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2FCE89D-79B7-4B5E-BBE6-CB94FBD37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9D2E02A-8604-4F5B-8B2A-A217BE59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BEAA-7489-44AB-8B3C-2A85073DF1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873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8C165E-C09B-45FE-973A-558587AC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6DE9FAB-ADE6-456F-BB50-3539BF92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0E8-6E1D-40E2-B185-D5631E19CE05}" type="datetimeFigureOut">
              <a:rPr lang="he-IL" smtClean="0"/>
              <a:t>כ"ט/תמוז/תשפ"ג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011034C-25F1-4A43-8334-A97DAE74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92E7848-F0F9-40EE-8F46-51F57540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BEAA-7489-44AB-8B3C-2A85073DF1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997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68862C1-B492-4094-BD11-EB630118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0E8-6E1D-40E2-B185-D5631E19CE05}" type="datetimeFigureOut">
              <a:rPr lang="he-IL" smtClean="0"/>
              <a:t>כ"ט/תמוז/תשפ"ג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8D8A159-F6A7-4FF4-8233-AE38B9DF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EB52736-0B6C-4E9D-8840-7ACA5C4C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BEAA-7489-44AB-8B3C-2A85073DF1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4182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95E30F-9355-4E6D-9BA1-5A2FB907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9FBD9E6-90B9-4157-8BFA-C50E8517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E642AC0-A752-45FA-AF46-A402EFBEE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14106FD-3575-4E04-BFB5-DA2AB1A65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0E8-6E1D-40E2-B185-D5631E19CE05}" type="datetimeFigureOut">
              <a:rPr lang="he-IL" smtClean="0"/>
              <a:t>כ"ט/תמוז/תשפ"ג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836CBEF-578E-44B3-B864-A3F66CAB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D435B04-7BF5-445E-ABB4-6698CC6D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BEAA-7489-44AB-8B3C-2A85073DF1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6867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44EC49-2515-490A-99CD-93FA9AB4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B8679601-A157-49AE-8F16-2DE89E66A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2825C0C-3512-4914-A971-84CB46039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783BE49-6142-4EF3-B10C-B7A6B2A8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0E8-6E1D-40E2-B185-D5631E19CE05}" type="datetimeFigureOut">
              <a:rPr lang="he-IL" smtClean="0"/>
              <a:t>כ"ט/תמוז/תשפ"ג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588593D-BB77-48F7-84DE-C03A52DE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D838182-B80D-4C5F-83C8-0DE14571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BEAA-7489-44AB-8B3C-2A85073DF1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803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D99B993-1E78-445D-8C4F-2FE26A615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494C164-8C15-4127-B337-626F89787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A28293A-545C-4BFD-8CD3-423B1F60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0E8-6E1D-40E2-B185-D5631E19CE05}" type="datetimeFigureOut">
              <a:rPr lang="he-IL" smtClean="0"/>
              <a:t>כ"ט/תמוז/תשפ"ג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E4126D0-47A3-4193-84CC-D4291339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AD778ED-76B5-4A5F-898C-56645419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BEAA-7489-44AB-8B3C-2A85073DF1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6622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ED710794-E7A7-414F-A9D9-B5DBC4CAA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22F88B9-2AB7-4ABA-8D54-5ADDB685E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7338563-BBA7-4722-ADE6-777C2027F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0E8-6E1D-40E2-B185-D5631E19CE05}" type="datetimeFigureOut">
              <a:rPr lang="he-IL" smtClean="0"/>
              <a:t>כ"ט/תמוז/תשפ"ג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894FDEC-52DD-4D2F-B475-9FA7A9A25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366AFCE-6418-4F50-B085-4845CC23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BEAA-7489-44AB-8B3C-2A85073DF1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8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85B4D7-D31C-4334-8EFF-D6ADD64C1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076" y="142843"/>
            <a:ext cx="8371822" cy="1039092"/>
          </a:xfrm>
          <a:prstGeom prst="rect">
            <a:avLst/>
          </a:prstGeom>
        </p:spPr>
        <p:txBody>
          <a:bodyPr/>
          <a:lstStyle>
            <a:lvl1pPr algn="l" rtl="0">
              <a:defRPr lang="he-IL" sz="3600" b="1" kern="1200" dirty="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כותרת </a:t>
            </a:r>
            <a:br>
              <a:rPr lang="he-IL" dirty="0"/>
            </a:br>
            <a:r>
              <a:rPr lang="he-IL" dirty="0"/>
              <a:t>עד שתי שורות</a:t>
            </a:r>
          </a:p>
        </p:txBody>
      </p:sp>
      <p:sp>
        <p:nvSpPr>
          <p:cNvPr id="13" name="מציין מיקום תוכן 12">
            <a:extLst>
              <a:ext uri="{FF2B5EF4-FFF2-40B4-BE49-F238E27FC236}">
                <a16:creationId xmlns:a16="http://schemas.microsoft.com/office/drawing/2014/main" id="{39D89D6F-019B-4C07-B56B-EC645767D3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542258"/>
            <a:ext cx="10515600" cy="5027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093E922-C09B-4811-8391-2F799FE7830A}"/>
              </a:ext>
            </a:extLst>
          </p:cNvPr>
          <p:cNvSpPr txBox="1"/>
          <p:nvPr userDrawn="1"/>
        </p:nvSpPr>
        <p:spPr>
          <a:xfrm>
            <a:off x="221286" y="6418053"/>
            <a:ext cx="9144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fld id="{5BB20D37-48EE-407F-9C73-E10304F4A35D}" type="slidenum">
              <a:rPr lang="he-IL" sz="1200" smtClean="0"/>
              <a:pPr algn="l"/>
              <a:t>‹#›</a:t>
            </a:fld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31764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B10B228-27B0-494E-A410-388DD31C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A39F931-CE43-40D6-8922-4052797AF698}"/>
              </a:ext>
            </a:extLst>
          </p:cNvPr>
          <p:cNvSpPr txBox="1"/>
          <p:nvPr userDrawn="1"/>
        </p:nvSpPr>
        <p:spPr>
          <a:xfrm>
            <a:off x="221286" y="6418053"/>
            <a:ext cx="9144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fld id="{5BB20D37-48EE-407F-9C73-E10304F4A35D}" type="slidenum">
              <a:rPr lang="he-IL" sz="1200" smtClean="0"/>
              <a:pPr algn="l"/>
              <a:t>‹#›</a:t>
            </a:fld>
            <a:endParaRPr lang="he-IL" sz="1200" dirty="0"/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DB385F93-A775-4137-936C-2F1E84348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מציין מיקום תוכן 3">
            <a:extLst>
              <a:ext uri="{FF2B5EF4-FFF2-40B4-BE49-F238E27FC236}">
                <a16:creationId xmlns:a16="http://schemas.microsoft.com/office/drawing/2014/main" id="{B5CA26A0-7407-482C-ABBD-E07D84B5B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10" name="מציין מיקום טקסט 4">
            <a:extLst>
              <a:ext uri="{FF2B5EF4-FFF2-40B4-BE49-F238E27FC236}">
                <a16:creationId xmlns:a16="http://schemas.microsoft.com/office/drawing/2014/main" id="{136832B6-F903-4B61-AF73-097FC2CE0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1" name="מציין מיקום תוכן 5">
            <a:extLst>
              <a:ext uri="{FF2B5EF4-FFF2-40B4-BE49-F238E27FC236}">
                <a16:creationId xmlns:a16="http://schemas.microsoft.com/office/drawing/2014/main" id="{FA7BFF9D-BF60-4180-9205-0073FD912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1137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90FB-0C2A-41C0-9A54-7E44BDCF4294}" type="datetimeFigureOut">
              <a:rPr lang="he-IL"/>
              <a:pPr>
                <a:defRPr/>
              </a:pPr>
              <a:t>כ"ט/תמוז/תשפ"ג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6618C-E093-4CDF-A742-A65F9FA5E36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4363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4926" y="204869"/>
            <a:ext cx="10185961" cy="924483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1567338" y="6564304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11292-818A-4222-8316-FDD873C62F60}" type="datetimeFigureOut">
              <a:rPr lang="he-IL"/>
              <a:pPr>
                <a:defRPr/>
              </a:pPr>
              <a:t>כ"ט/תמוז/תשפ"ג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567338" y="6564304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567338" y="6564304"/>
            <a:ext cx="0" cy="0"/>
          </a:xfrm>
        </p:spPr>
        <p:txBody>
          <a:bodyPr/>
          <a:lstStyle>
            <a:lvl1pPr algn="l" rtl="0">
              <a:defRPr/>
            </a:lvl1pPr>
          </a:lstStyle>
          <a:p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361307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586189-88AC-4138-A231-7CC9EAD9E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0E392D7-F78A-4205-AC5D-9BB5B56B8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2F1710-BD71-4AEB-A6FB-171F5C65B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0E8-6E1D-40E2-B185-D5631E19CE05}" type="datetimeFigureOut">
              <a:rPr lang="he-IL" smtClean="0"/>
              <a:t>כ"ט/תמוז/תשפ"ג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828C72B-727B-417B-8C87-2422ACAD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54636A3-CF63-43CF-A50C-6C759ED8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BEAA-7489-44AB-8B3C-2A85073DF1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976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14421F-1706-4489-ABFC-E3752F3B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5964A48-D54F-4D47-8454-EB15BFC6E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BA02783-052F-48B0-8587-2830772B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0E8-6E1D-40E2-B185-D5631E19CE05}" type="datetimeFigureOut">
              <a:rPr lang="he-IL" smtClean="0"/>
              <a:t>כ"ט/תמוז/תשפ"ג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83582FB-686F-45A9-BE4F-637CA861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390FC2A-D1D9-418A-8C5D-D32FD90D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BEAA-7489-44AB-8B3C-2A85073DF1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110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FEDC81B-514F-4C62-855B-3C82142E2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0623658-62EF-4BFF-B04D-53B2D4414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D9278CE-8CBD-480F-B62C-237AD4AF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0E8-6E1D-40E2-B185-D5631E19CE05}" type="datetimeFigureOut">
              <a:rPr lang="he-IL" smtClean="0"/>
              <a:t>כ"ט/תמוז/תשפ"ג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3A2D400-1544-4D2D-B4BB-961BEAD2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A25A08D-C7F5-4EA2-8CC2-D5A4181A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BEAA-7489-44AB-8B3C-2A85073DF1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145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4AE00F-C93A-4D63-8D89-D86B13FD1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A28FB1C-70C3-46CA-8ECE-93D29F4A0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4B4D7AE-6379-4939-AA22-87C23215D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A35CDE9-92C2-4442-A994-1853EBD9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0E8-6E1D-40E2-B185-D5631E19CE05}" type="datetimeFigureOut">
              <a:rPr lang="he-IL" smtClean="0"/>
              <a:t>כ"ט/תמוז/תשפ"ג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139F1A5-435B-4ED0-A033-6C7C83D1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5D53B0A-E117-4D13-A770-BA105FFC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BEAA-7489-44AB-8B3C-2A85073DF1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806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E52232D-4AF9-448A-B66C-71070EFC6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9257"/>
            <a:ext cx="10515600" cy="494504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19" name="מציין מיקום של כותרת 1">
            <a:extLst>
              <a:ext uri="{FF2B5EF4-FFF2-40B4-BE49-F238E27FC236}">
                <a16:creationId xmlns:a16="http://schemas.microsoft.com/office/drawing/2014/main" id="{BC74AB60-8680-4411-8D22-67EB7B17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3696"/>
            <a:ext cx="9565257" cy="103909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כותרת</a:t>
            </a:r>
            <a:br>
              <a:rPr lang="he-IL" dirty="0"/>
            </a:br>
            <a:r>
              <a:rPr lang="he-IL" dirty="0"/>
              <a:t>עד שתי שורות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1D228BB3-6B5C-4795-A193-D4516FF1CFCA}"/>
              </a:ext>
            </a:extLst>
          </p:cNvPr>
          <p:cNvSpPr/>
          <p:nvPr userDrawn="1"/>
        </p:nvSpPr>
        <p:spPr>
          <a:xfrm>
            <a:off x="1" y="1288788"/>
            <a:ext cx="11353799" cy="1515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F78C996C-ED15-4FE3-8095-06FD8AFD6939}"/>
              </a:ext>
            </a:extLst>
          </p:cNvPr>
          <p:cNvSpPr/>
          <p:nvPr userDrawn="1"/>
        </p:nvSpPr>
        <p:spPr>
          <a:xfrm>
            <a:off x="11466287" y="1288790"/>
            <a:ext cx="725714" cy="1515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B7989DD9-D2AB-4A6A-93E5-E4F18B5F058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62" y="248325"/>
            <a:ext cx="1440871" cy="8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0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8" r:id="rId4"/>
    <p:sldLayoutId id="2147483669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E6FB61B-7D7B-4067-853D-2FC84A11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1608EAB-EF8D-4E97-84DF-445DD12F1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5FD20D6-AA27-4581-8E38-FAD3D319D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B0E8-6E1D-40E2-B185-D5631E19CE05}" type="datetimeFigureOut">
              <a:rPr lang="he-IL" smtClean="0"/>
              <a:t>כ"ט/תמוז/תשפ"ג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36E79CB-6C4E-44E0-B284-602A4E681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BA82E7D-8334-4300-9CC6-22F48EB16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BEAA-7489-44AB-8B3C-2A85073DF1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382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2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microsoft.com/office/2007/relationships/hdphoto" Target="../media/hdphoto3.wdp"/><Relationship Id="rId19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il/BlobFolder/reports/vaccine-efficacy-safety-follow-up-committee/he/files_publications_corona_immunity-waning-082021.pd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v.il/BlobFolder/reports/vaccine-efficacy-safety-follow-up-committee/he/files_publications_corona_booster-27082021.pdf" TargetMode="Externa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FA252F-0E71-4EA5-9F91-72AF42ECE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Operations Research in</a:t>
            </a:r>
            <a:br>
              <a:rPr lang="en-US" sz="4800" dirty="0"/>
            </a:br>
            <a:r>
              <a:rPr lang="en-US" sz="4800" dirty="0"/>
              <a:t>Israel MOH</a:t>
            </a:r>
            <a:br>
              <a:rPr lang="en-US" sz="4800" dirty="0"/>
            </a:br>
            <a:r>
              <a:rPr lang="en-US" sz="4800" dirty="0"/>
              <a:t>Covid-19 Task Force</a:t>
            </a:r>
            <a:endParaRPr lang="he-IL" sz="4800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F14B906-9B06-4DB2-9410-24D8A3905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7411" y="3903963"/>
            <a:ext cx="9144000" cy="969695"/>
          </a:xfrm>
        </p:spPr>
        <p:txBody>
          <a:bodyPr>
            <a:normAutofit/>
          </a:bodyPr>
          <a:lstStyle/>
          <a:p>
            <a:r>
              <a:rPr lang="en-US" dirty="0"/>
              <a:t>Mizrahi Ami</a:t>
            </a:r>
          </a:p>
          <a:p>
            <a:r>
              <a:rPr lang="en-US" dirty="0"/>
              <a:t>Head of the OR group</a:t>
            </a:r>
            <a:endParaRPr lang="he-IL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C6041BBB-3A6E-40D3-25EC-F4436FDDC29A}"/>
              </a:ext>
            </a:extLst>
          </p:cNvPr>
          <p:cNvSpPr txBox="1">
            <a:spLocks/>
          </p:cNvSpPr>
          <p:nvPr/>
        </p:nvSpPr>
        <p:spPr>
          <a:xfrm>
            <a:off x="2494842" y="5202238"/>
            <a:ext cx="9144000" cy="7083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Takeaways from setting up a new OR group</a:t>
            </a:r>
            <a:endParaRPr lang="he-I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18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93481" y="15598"/>
            <a:ext cx="10515600" cy="1325563"/>
          </a:xfrm>
        </p:spPr>
        <p:txBody>
          <a:bodyPr/>
          <a:lstStyle/>
          <a:p>
            <a:pPr algn="l"/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What are the other policy tools?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8" name="תיבת טקסט 87">
            <a:extLst>
              <a:ext uri="{FF2B5EF4-FFF2-40B4-BE49-F238E27FC236}">
                <a16:creationId xmlns:a16="http://schemas.microsoft.com/office/drawing/2014/main" id="{6BD794A7-E5D3-4451-B9DA-C79473911722}"/>
              </a:ext>
            </a:extLst>
          </p:cNvPr>
          <p:cNvSpPr txBox="1"/>
          <p:nvPr/>
        </p:nvSpPr>
        <p:spPr>
          <a:xfrm>
            <a:off x="7262771" y="6488347"/>
            <a:ext cx="172492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Age/Vaccination</a:t>
            </a:r>
            <a:endParaRPr lang="he-IL" sz="1600" dirty="0">
              <a:solidFill>
                <a:srgbClr val="C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" name="חץ: ימינה 6">
            <a:extLst>
              <a:ext uri="{FF2B5EF4-FFF2-40B4-BE49-F238E27FC236}">
                <a16:creationId xmlns:a16="http://schemas.microsoft.com/office/drawing/2014/main" id="{CF9D61DD-1941-4876-97CF-5161118398B6}"/>
              </a:ext>
            </a:extLst>
          </p:cNvPr>
          <p:cNvSpPr/>
          <p:nvPr/>
        </p:nvSpPr>
        <p:spPr>
          <a:xfrm>
            <a:off x="4204974" y="6273766"/>
            <a:ext cx="7432697" cy="225655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49000">
                <a:srgbClr val="FFC000"/>
              </a:gs>
              <a:gs pos="79000">
                <a:srgbClr val="92D050"/>
              </a:gs>
              <a:gs pos="100000">
                <a:srgbClr val="92D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חץ: ימינה 39">
            <a:extLst>
              <a:ext uri="{FF2B5EF4-FFF2-40B4-BE49-F238E27FC236}">
                <a16:creationId xmlns:a16="http://schemas.microsoft.com/office/drawing/2014/main" id="{AB217710-20E3-4972-B85A-FE131753F895}"/>
              </a:ext>
            </a:extLst>
          </p:cNvPr>
          <p:cNvSpPr/>
          <p:nvPr/>
        </p:nvSpPr>
        <p:spPr>
          <a:xfrm rot="16200000">
            <a:off x="2282449" y="4367359"/>
            <a:ext cx="3893260" cy="173797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49000">
                <a:srgbClr val="FFC000"/>
              </a:gs>
              <a:gs pos="79000">
                <a:srgbClr val="92D050"/>
              </a:gs>
              <a:gs pos="100000">
                <a:srgbClr val="92D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6" name="Google Shape;113;p19">
            <a:extLst>
              <a:ext uri="{FF2B5EF4-FFF2-40B4-BE49-F238E27FC236}">
                <a16:creationId xmlns:a16="http://schemas.microsoft.com/office/drawing/2014/main" id="{FCEC8B4F-A15B-4A0A-8A0D-96D4D6E4C66B}"/>
              </a:ext>
            </a:extLst>
          </p:cNvPr>
          <p:cNvSpPr/>
          <p:nvPr/>
        </p:nvSpPr>
        <p:spPr>
          <a:xfrm>
            <a:off x="3285103" y="2032016"/>
            <a:ext cx="1510925" cy="4000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Gisha"/>
                <a:ea typeface="Gisha"/>
                <a:cs typeface="Gisha"/>
                <a:sym typeface="Gisha"/>
              </a:rPr>
              <a:t>Infections</a:t>
            </a:r>
            <a:endParaRPr sz="1400" b="1" dirty="0">
              <a:solidFill>
                <a:schemeClr val="dk1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sp>
        <p:nvSpPr>
          <p:cNvPr id="50" name="Google Shape;113;p19">
            <a:extLst>
              <a:ext uri="{FF2B5EF4-FFF2-40B4-BE49-F238E27FC236}">
                <a16:creationId xmlns:a16="http://schemas.microsoft.com/office/drawing/2014/main" id="{9F9AD6B6-8DBD-41F1-B48A-07A79FE1576F}"/>
              </a:ext>
            </a:extLst>
          </p:cNvPr>
          <p:cNvSpPr/>
          <p:nvPr/>
        </p:nvSpPr>
        <p:spPr>
          <a:xfrm>
            <a:off x="9039612" y="6442871"/>
            <a:ext cx="2283813" cy="4000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dk1"/>
                </a:solidFill>
                <a:latin typeface="Gisha"/>
                <a:ea typeface="Gisha"/>
                <a:cs typeface="Gisha"/>
                <a:sym typeface="Gisha"/>
              </a:rPr>
              <a:t>S</a:t>
            </a:r>
            <a:r>
              <a:rPr lang="en-US" sz="2000" b="1" dirty="0">
                <a:latin typeface="Gisha"/>
                <a:ea typeface="Gisha"/>
                <a:cs typeface="Gisha"/>
                <a:sym typeface="Gisha"/>
              </a:rPr>
              <a:t>evere Sickness</a:t>
            </a:r>
            <a:endParaRPr sz="1400" b="1" dirty="0">
              <a:solidFill>
                <a:schemeClr val="dk1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cxnSp>
        <p:nvCxnSpPr>
          <p:cNvPr id="51" name="מחבר ישר 50">
            <a:extLst>
              <a:ext uri="{FF2B5EF4-FFF2-40B4-BE49-F238E27FC236}">
                <a16:creationId xmlns:a16="http://schemas.microsoft.com/office/drawing/2014/main" id="{42D6C187-4ACB-4C04-B001-093767D70651}"/>
              </a:ext>
            </a:extLst>
          </p:cNvPr>
          <p:cNvCxnSpPr>
            <a:cxnSpLocks/>
          </p:cNvCxnSpPr>
          <p:nvPr/>
        </p:nvCxnSpPr>
        <p:spPr>
          <a:xfrm flipH="1" flipV="1">
            <a:off x="8120711" y="1966967"/>
            <a:ext cx="31398" cy="425104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מחבר ישר 51">
            <a:extLst>
              <a:ext uri="{FF2B5EF4-FFF2-40B4-BE49-F238E27FC236}">
                <a16:creationId xmlns:a16="http://schemas.microsoft.com/office/drawing/2014/main" id="{EF685BF6-3177-483E-BD9F-221CA6537CB8}"/>
              </a:ext>
            </a:extLst>
          </p:cNvPr>
          <p:cNvCxnSpPr>
            <a:cxnSpLocks/>
          </p:cNvCxnSpPr>
          <p:nvPr/>
        </p:nvCxnSpPr>
        <p:spPr>
          <a:xfrm flipH="1">
            <a:off x="4867424" y="4232246"/>
            <a:ext cx="6544553" cy="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33406F00-56D3-4901-B3C8-068DBB360ACF}"/>
              </a:ext>
            </a:extLst>
          </p:cNvPr>
          <p:cNvGrpSpPr/>
          <p:nvPr/>
        </p:nvGrpSpPr>
        <p:grpSpPr>
          <a:xfrm>
            <a:off x="8631252" y="3709912"/>
            <a:ext cx="1214822" cy="1217309"/>
            <a:chOff x="4358069" y="3874313"/>
            <a:chExt cx="1214822" cy="1217309"/>
          </a:xfrm>
        </p:grpSpPr>
        <p:pic>
          <p:nvPicPr>
            <p:cNvPr id="53" name="Picture 6" descr="Retail Icon Png , Free Transparent Clipart - ClipartKey">
              <a:hlinkClick r:id="" action="ppaction://noaction"/>
              <a:extLst>
                <a:ext uri="{FF2B5EF4-FFF2-40B4-BE49-F238E27FC236}">
                  <a16:creationId xmlns:a16="http://schemas.microsoft.com/office/drawing/2014/main" id="{5048838C-679D-42D9-A72F-C01D1DFC4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047" y="3874313"/>
              <a:ext cx="891792" cy="872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מלבן 80">
              <a:extLst>
                <a:ext uri="{FF2B5EF4-FFF2-40B4-BE49-F238E27FC236}">
                  <a16:creationId xmlns:a16="http://schemas.microsoft.com/office/drawing/2014/main" id="{BFFBFC47-644C-4FE5-B944-3C517586C0F5}"/>
                </a:ext>
              </a:extLst>
            </p:cNvPr>
            <p:cNvSpPr/>
            <p:nvPr/>
          </p:nvSpPr>
          <p:spPr>
            <a:xfrm>
              <a:off x="4358069" y="4730403"/>
              <a:ext cx="1214822" cy="3612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Shopping Centers</a:t>
              </a:r>
              <a:endParaRPr lang="he-IL" sz="12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621FCF08-48E8-43B1-B356-D9224596B996}"/>
              </a:ext>
            </a:extLst>
          </p:cNvPr>
          <p:cNvGrpSpPr/>
          <p:nvPr/>
        </p:nvGrpSpPr>
        <p:grpSpPr>
          <a:xfrm>
            <a:off x="5289181" y="2915604"/>
            <a:ext cx="1062640" cy="1085675"/>
            <a:chOff x="2632096" y="2171812"/>
            <a:chExt cx="1062640" cy="1085675"/>
          </a:xfrm>
        </p:grpSpPr>
        <p:pic>
          <p:nvPicPr>
            <p:cNvPr id="74" name="גרפיקה 73" descr="בירה">
              <a:hlinkClick r:id="" action="ppaction://noaction"/>
              <a:extLst>
                <a:ext uri="{FF2B5EF4-FFF2-40B4-BE49-F238E27FC236}">
                  <a16:creationId xmlns:a16="http://schemas.microsoft.com/office/drawing/2014/main" id="{038B4522-F317-43FB-971A-585ED0E14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32096" y="2233022"/>
              <a:ext cx="760582" cy="760582"/>
            </a:xfrm>
            <a:prstGeom prst="rect">
              <a:avLst/>
            </a:prstGeom>
          </p:spPr>
        </p:pic>
        <p:grpSp>
          <p:nvGrpSpPr>
            <p:cNvPr id="75" name="קבוצה 74">
              <a:extLst>
                <a:ext uri="{FF2B5EF4-FFF2-40B4-BE49-F238E27FC236}">
                  <a16:creationId xmlns:a16="http://schemas.microsoft.com/office/drawing/2014/main" id="{BFF3E0BA-E5F1-4BF2-86CF-B72BB284A00B}"/>
                </a:ext>
              </a:extLst>
            </p:cNvPr>
            <p:cNvGrpSpPr/>
            <p:nvPr/>
          </p:nvGrpSpPr>
          <p:grpSpPr>
            <a:xfrm>
              <a:off x="3171148" y="2171812"/>
              <a:ext cx="523588" cy="333522"/>
              <a:chOff x="218330" y="538769"/>
              <a:chExt cx="595442" cy="424377"/>
            </a:xfrm>
          </p:grpSpPr>
          <p:sp>
            <p:nvSpPr>
              <p:cNvPr id="76" name="מלבן: פינות מעוגלות 75">
                <a:extLst>
                  <a:ext uri="{FF2B5EF4-FFF2-40B4-BE49-F238E27FC236}">
                    <a16:creationId xmlns:a16="http://schemas.microsoft.com/office/drawing/2014/main" id="{52728F4D-E0CC-4ACF-8B5C-EA2F3815BE74}"/>
                  </a:ext>
                </a:extLst>
              </p:cNvPr>
              <p:cNvSpPr/>
              <p:nvPr/>
            </p:nvSpPr>
            <p:spPr>
              <a:xfrm rot="2756132">
                <a:off x="307307" y="535826"/>
                <a:ext cx="424377" cy="43026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77" name="מלבן 76">
                <a:extLst>
                  <a:ext uri="{FF2B5EF4-FFF2-40B4-BE49-F238E27FC236}">
                    <a16:creationId xmlns:a16="http://schemas.microsoft.com/office/drawing/2014/main" id="{63B8FEDD-ACC8-48CD-B88D-99627B53889F}"/>
                  </a:ext>
                </a:extLst>
              </p:cNvPr>
              <p:cNvSpPr/>
              <p:nvPr/>
            </p:nvSpPr>
            <p:spPr>
              <a:xfrm>
                <a:off x="218330" y="582347"/>
                <a:ext cx="595442" cy="337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050" b="1" dirty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18+</a:t>
                </a:r>
              </a:p>
            </p:txBody>
          </p:sp>
        </p:grpSp>
        <p:sp>
          <p:nvSpPr>
            <p:cNvPr id="84" name="מלבן 83">
              <a:extLst>
                <a:ext uri="{FF2B5EF4-FFF2-40B4-BE49-F238E27FC236}">
                  <a16:creationId xmlns:a16="http://schemas.microsoft.com/office/drawing/2014/main" id="{F0D46FB7-0CCB-4DAE-8430-54229A8D38BD}"/>
                </a:ext>
              </a:extLst>
            </p:cNvPr>
            <p:cNvSpPr/>
            <p:nvPr/>
          </p:nvSpPr>
          <p:spPr>
            <a:xfrm>
              <a:off x="2644611" y="3028086"/>
              <a:ext cx="649492" cy="229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Bars</a:t>
              </a:r>
              <a:endParaRPr lang="he-IL" sz="12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721D6DBE-B720-4609-A174-6AB6882C8D03}"/>
              </a:ext>
            </a:extLst>
          </p:cNvPr>
          <p:cNvGrpSpPr/>
          <p:nvPr/>
        </p:nvGrpSpPr>
        <p:grpSpPr>
          <a:xfrm>
            <a:off x="8987700" y="1731583"/>
            <a:ext cx="1259941" cy="1008136"/>
            <a:chOff x="6701201" y="-1697729"/>
            <a:chExt cx="1259941" cy="1008136"/>
          </a:xfrm>
        </p:grpSpPr>
        <p:pic>
          <p:nvPicPr>
            <p:cNvPr id="55" name="Picture 4" descr="Download Clip Art Freeuse Ticket Drawing Clip Art - Ticket Drawing - Full  Size PNG Image - PNGkit">
              <a:hlinkClick r:id="" action="ppaction://noaction"/>
              <a:extLst>
                <a:ext uri="{FF2B5EF4-FFF2-40B4-BE49-F238E27FC236}">
                  <a16:creationId xmlns:a16="http://schemas.microsoft.com/office/drawing/2014/main" id="{6E62A891-8AA2-422D-A8EE-2A2D0D6B3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030" y="-1697729"/>
              <a:ext cx="1011318" cy="74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מלבן 86">
              <a:extLst>
                <a:ext uri="{FF2B5EF4-FFF2-40B4-BE49-F238E27FC236}">
                  <a16:creationId xmlns:a16="http://schemas.microsoft.com/office/drawing/2014/main" id="{02596523-7D4F-44A8-B9A8-8AF9CC98BEF8}"/>
                </a:ext>
              </a:extLst>
            </p:cNvPr>
            <p:cNvSpPr/>
            <p:nvPr/>
          </p:nvSpPr>
          <p:spPr>
            <a:xfrm>
              <a:off x="6701201" y="-949253"/>
              <a:ext cx="1259941" cy="2596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Culture/Shows</a:t>
              </a:r>
              <a:endParaRPr lang="he-IL" sz="12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92606C50-4922-4300-A06F-2E2A1CC98106}"/>
              </a:ext>
            </a:extLst>
          </p:cNvPr>
          <p:cNvGrpSpPr/>
          <p:nvPr/>
        </p:nvGrpSpPr>
        <p:grpSpPr>
          <a:xfrm>
            <a:off x="10399536" y="1702957"/>
            <a:ext cx="954566" cy="1041287"/>
            <a:chOff x="8046493" y="2065945"/>
            <a:chExt cx="954566" cy="1041287"/>
          </a:xfrm>
        </p:grpSpPr>
        <p:pic>
          <p:nvPicPr>
            <p:cNvPr id="57" name="Picture 12" descr="Hamburger Icon - Weddings Icon, Transparent Png - 980x746 (#953060) PNG  Image - PngJoy">
              <a:hlinkClick r:id="" action="ppaction://noaction"/>
              <a:extLst>
                <a:ext uri="{FF2B5EF4-FFF2-40B4-BE49-F238E27FC236}">
                  <a16:creationId xmlns:a16="http://schemas.microsoft.com/office/drawing/2014/main" id="{31333CC3-8CD1-44B1-91F9-47D3D56D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E4E4E4"/>
                </a:clrFrom>
                <a:clrTo>
                  <a:srgbClr val="E4E4E4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531" b="94388" l="2335" r="96887">
                          <a14:foregroundMark x1="72374" y1="28061" x2="72374" y2="28061"/>
                          <a14:foregroundMark x1="49416" y1="76531" x2="49416" y2="76531"/>
                          <a14:foregroundMark x1="41245" y1="75510" x2="41245" y2="75510"/>
                          <a14:foregroundMark x1="59922" y1="76531" x2="59922" y2="76531"/>
                          <a14:foregroundMark x1="59922" y1="14796" x2="59922" y2="14796"/>
                          <a14:foregroundMark x1="36965" y1="12245" x2="36965" y2="12245"/>
                          <a14:foregroundMark x1="50584" y1="1531" x2="50584" y2="1531"/>
                          <a14:foregroundMark x1="2335" y1="85714" x2="2335" y2="85714"/>
                          <a14:foregroundMark x1="13230" y1="94388" x2="13230" y2="94388"/>
                          <a14:foregroundMark x1="96887" y1="88265" x2="96887" y2="882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493" y="2065945"/>
              <a:ext cx="954566" cy="746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מלבן 89">
              <a:extLst>
                <a:ext uri="{FF2B5EF4-FFF2-40B4-BE49-F238E27FC236}">
                  <a16:creationId xmlns:a16="http://schemas.microsoft.com/office/drawing/2014/main" id="{BEEFADDB-178E-407D-B940-E6BF172E4C0B}"/>
                </a:ext>
              </a:extLst>
            </p:cNvPr>
            <p:cNvSpPr/>
            <p:nvPr/>
          </p:nvSpPr>
          <p:spPr>
            <a:xfrm>
              <a:off x="8094405" y="2898611"/>
              <a:ext cx="866550" cy="2086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Events</a:t>
              </a:r>
              <a:endParaRPr lang="he-IL" sz="12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8275428C-08D6-4F2E-B4B8-32CFDB493B88}"/>
              </a:ext>
            </a:extLst>
          </p:cNvPr>
          <p:cNvGrpSpPr/>
          <p:nvPr/>
        </p:nvGrpSpPr>
        <p:grpSpPr>
          <a:xfrm>
            <a:off x="9891863" y="2823574"/>
            <a:ext cx="1180241" cy="998248"/>
            <a:chOff x="6949248" y="2081736"/>
            <a:chExt cx="1180241" cy="998248"/>
          </a:xfrm>
        </p:grpSpPr>
        <p:pic>
          <p:nvPicPr>
            <p:cNvPr id="73" name="גרפיקה 72" descr="אדם אוכל">
              <a:hlinkClick r:id="" action="ppaction://noaction"/>
              <a:extLst>
                <a:ext uri="{FF2B5EF4-FFF2-40B4-BE49-F238E27FC236}">
                  <a16:creationId xmlns:a16="http://schemas.microsoft.com/office/drawing/2014/main" id="{9D63969E-D7AF-4E09-8C71-1469CD7FD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949248" y="2081736"/>
              <a:ext cx="914400" cy="914400"/>
            </a:xfrm>
            <a:prstGeom prst="rect">
              <a:avLst/>
            </a:prstGeom>
          </p:spPr>
        </p:pic>
        <p:sp>
          <p:nvSpPr>
            <p:cNvPr id="91" name="מלבן 90">
              <a:extLst>
                <a:ext uri="{FF2B5EF4-FFF2-40B4-BE49-F238E27FC236}">
                  <a16:creationId xmlns:a16="http://schemas.microsoft.com/office/drawing/2014/main" id="{C5123855-63C2-4AEB-B6C2-E1D6105E51B2}"/>
                </a:ext>
              </a:extLst>
            </p:cNvPr>
            <p:cNvSpPr/>
            <p:nvPr/>
          </p:nvSpPr>
          <p:spPr>
            <a:xfrm>
              <a:off x="6957981" y="2900777"/>
              <a:ext cx="1171508" cy="17920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Restaurants</a:t>
              </a:r>
              <a:endParaRPr lang="he-IL" sz="12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1467403C-8121-41A3-BE83-853F7A3BCCB0}"/>
              </a:ext>
            </a:extLst>
          </p:cNvPr>
          <p:cNvGrpSpPr/>
          <p:nvPr/>
        </p:nvGrpSpPr>
        <p:grpSpPr>
          <a:xfrm>
            <a:off x="5024857" y="1426144"/>
            <a:ext cx="1439973" cy="1350888"/>
            <a:chOff x="1630584" y="1916542"/>
            <a:chExt cx="1439973" cy="1350888"/>
          </a:xfrm>
        </p:grpSpPr>
        <p:sp>
          <p:nvSpPr>
            <p:cNvPr id="85" name="מלבן 84">
              <a:extLst>
                <a:ext uri="{FF2B5EF4-FFF2-40B4-BE49-F238E27FC236}">
                  <a16:creationId xmlns:a16="http://schemas.microsoft.com/office/drawing/2014/main" id="{CFDE288B-055B-4E24-8F91-7E5924C7BD5C}"/>
                </a:ext>
              </a:extLst>
            </p:cNvPr>
            <p:cNvSpPr/>
            <p:nvPr/>
          </p:nvSpPr>
          <p:spPr>
            <a:xfrm>
              <a:off x="1768178" y="3038029"/>
              <a:ext cx="913290" cy="229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Schools</a:t>
              </a:r>
              <a:endParaRPr lang="he-IL" sz="12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pic>
          <p:nvPicPr>
            <p:cNvPr id="92" name="Picture 10" descr="School Icon, School, School Icons, Vector PNG and Vector with Transparent  Background for Free Download">
              <a:hlinkClick r:id="" action="ppaction://noaction"/>
              <a:extLst>
                <a:ext uri="{FF2B5EF4-FFF2-40B4-BE49-F238E27FC236}">
                  <a16:creationId xmlns:a16="http://schemas.microsoft.com/office/drawing/2014/main" id="{BD5D650B-73B7-41CE-9430-E20EDC660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584" y="1916542"/>
              <a:ext cx="1194497" cy="1194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3" name="קבוצה 92">
              <a:extLst>
                <a:ext uri="{FF2B5EF4-FFF2-40B4-BE49-F238E27FC236}">
                  <a16:creationId xmlns:a16="http://schemas.microsoft.com/office/drawing/2014/main" id="{FB70A88E-9300-4614-A808-31D153C809E5}"/>
                </a:ext>
              </a:extLst>
            </p:cNvPr>
            <p:cNvGrpSpPr/>
            <p:nvPr/>
          </p:nvGrpSpPr>
          <p:grpSpPr>
            <a:xfrm>
              <a:off x="2549083" y="2006763"/>
              <a:ext cx="521474" cy="534368"/>
              <a:chOff x="899355" y="2652559"/>
              <a:chExt cx="948662" cy="932718"/>
            </a:xfrm>
          </p:grpSpPr>
          <p:pic>
            <p:nvPicPr>
              <p:cNvPr id="95" name="Picture 2">
                <a:extLst>
                  <a:ext uri="{FF2B5EF4-FFF2-40B4-BE49-F238E27FC236}">
                    <a16:creationId xmlns:a16="http://schemas.microsoft.com/office/drawing/2014/main" id="{34AB8676-D90E-41AA-ADB4-1A3FCDA91B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355" y="2652559"/>
                <a:ext cx="948662" cy="932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8" name="מחבר ישר 97">
                <a:extLst>
                  <a:ext uri="{FF2B5EF4-FFF2-40B4-BE49-F238E27FC236}">
                    <a16:creationId xmlns:a16="http://schemas.microsoft.com/office/drawing/2014/main" id="{9B9B1ED1-D68C-437C-BFC6-E3BFCCAA75C3}"/>
                  </a:ext>
                </a:extLst>
              </p:cNvPr>
              <p:cNvCxnSpPr/>
              <p:nvPr/>
            </p:nvCxnSpPr>
            <p:spPr>
              <a:xfrm>
                <a:off x="1019813" y="2652559"/>
                <a:ext cx="603316" cy="93271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F62CF68D-B1CE-4ADF-95F9-9A5AFDDC3777}"/>
              </a:ext>
            </a:extLst>
          </p:cNvPr>
          <p:cNvGrpSpPr/>
          <p:nvPr/>
        </p:nvGrpSpPr>
        <p:grpSpPr>
          <a:xfrm>
            <a:off x="9635259" y="5070838"/>
            <a:ext cx="1662024" cy="1243963"/>
            <a:chOff x="4117610" y="5139065"/>
            <a:chExt cx="1662024" cy="1243963"/>
          </a:xfrm>
        </p:grpSpPr>
        <p:sp>
          <p:nvSpPr>
            <p:cNvPr id="79" name="מלבן 78">
              <a:extLst>
                <a:ext uri="{FF2B5EF4-FFF2-40B4-BE49-F238E27FC236}">
                  <a16:creationId xmlns:a16="http://schemas.microsoft.com/office/drawing/2014/main" id="{19CDAA24-496C-46A1-A4C1-0E292C64B16D}"/>
                </a:ext>
              </a:extLst>
            </p:cNvPr>
            <p:cNvSpPr/>
            <p:nvPr/>
          </p:nvSpPr>
          <p:spPr>
            <a:xfrm>
              <a:off x="4117610" y="6026838"/>
              <a:ext cx="1662024" cy="35619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1200" b="1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Non-Personal Services</a:t>
              </a:r>
              <a:endParaRPr lang="he-IL" sz="12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pic>
          <p:nvPicPr>
            <p:cNvPr id="56" name="Picture 6" descr="Company Icons High Res Stock Images | Shutterstock">
              <a:hlinkClick r:id="" action="ppaction://noaction"/>
              <a:extLst>
                <a:ext uri="{FF2B5EF4-FFF2-40B4-BE49-F238E27FC236}">
                  <a16:creationId xmlns:a16="http://schemas.microsoft.com/office/drawing/2014/main" id="{A99F6740-4CA6-4085-9D28-42AC4D0080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2" b="9193"/>
            <a:stretch/>
          </p:blipFill>
          <p:spPr bwMode="auto">
            <a:xfrm>
              <a:off x="4561839" y="5139065"/>
              <a:ext cx="875745" cy="826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75A59EB4-1CD5-49F6-A0E4-83470D6DB03E}"/>
              </a:ext>
            </a:extLst>
          </p:cNvPr>
          <p:cNvGrpSpPr/>
          <p:nvPr/>
        </p:nvGrpSpPr>
        <p:grpSpPr>
          <a:xfrm>
            <a:off x="8308650" y="5068373"/>
            <a:ext cx="1456269" cy="1205393"/>
            <a:chOff x="2770483" y="5126553"/>
            <a:chExt cx="1456269" cy="1205393"/>
          </a:xfrm>
        </p:grpSpPr>
        <p:pic>
          <p:nvPicPr>
            <p:cNvPr id="58" name="Picture 14" descr="Hair Salon 300 free icons (SVG, EPS, PSD, PNG files)">
              <a:hlinkClick r:id="" action="ppaction://noaction"/>
              <a:extLst>
                <a:ext uri="{FF2B5EF4-FFF2-40B4-BE49-F238E27FC236}">
                  <a16:creationId xmlns:a16="http://schemas.microsoft.com/office/drawing/2014/main" id="{EDE0BE21-D99E-4369-90BF-443894FA1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322" y="5211058"/>
              <a:ext cx="754272" cy="754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מלבן 79">
              <a:extLst>
                <a:ext uri="{FF2B5EF4-FFF2-40B4-BE49-F238E27FC236}">
                  <a16:creationId xmlns:a16="http://schemas.microsoft.com/office/drawing/2014/main" id="{4E123032-C5C8-483D-AA45-F44CE63184FD}"/>
                </a:ext>
              </a:extLst>
            </p:cNvPr>
            <p:cNvSpPr/>
            <p:nvPr/>
          </p:nvSpPr>
          <p:spPr>
            <a:xfrm>
              <a:off x="2770483" y="6026350"/>
              <a:ext cx="1214822" cy="305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Personal Services</a:t>
              </a:r>
              <a:endParaRPr lang="he-IL" sz="12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grpSp>
          <p:nvGrpSpPr>
            <p:cNvPr id="12" name="קבוצה 11">
              <a:extLst>
                <a:ext uri="{FF2B5EF4-FFF2-40B4-BE49-F238E27FC236}">
                  <a16:creationId xmlns:a16="http://schemas.microsoft.com/office/drawing/2014/main" id="{F92E3608-0AFA-4A7E-82CC-126C472E9C08}"/>
                </a:ext>
              </a:extLst>
            </p:cNvPr>
            <p:cNvGrpSpPr/>
            <p:nvPr/>
          </p:nvGrpSpPr>
          <p:grpSpPr>
            <a:xfrm>
              <a:off x="3703164" y="5126553"/>
              <a:ext cx="523588" cy="333522"/>
              <a:chOff x="3552693" y="4848760"/>
              <a:chExt cx="523588" cy="333522"/>
            </a:xfrm>
          </p:grpSpPr>
          <p:sp>
            <p:nvSpPr>
              <p:cNvPr id="99" name="מלבן: פינות מעוגלות 98">
                <a:extLst>
                  <a:ext uri="{FF2B5EF4-FFF2-40B4-BE49-F238E27FC236}">
                    <a16:creationId xmlns:a16="http://schemas.microsoft.com/office/drawing/2014/main" id="{F25476BE-83C2-4D85-AA8A-88704F086A19}"/>
                  </a:ext>
                </a:extLst>
              </p:cNvPr>
              <p:cNvSpPr/>
              <p:nvPr/>
            </p:nvSpPr>
            <p:spPr>
              <a:xfrm rot="2756132">
                <a:off x="3668074" y="4826350"/>
                <a:ext cx="333522" cy="37834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100" name="מלבן 99">
                <a:extLst>
                  <a:ext uri="{FF2B5EF4-FFF2-40B4-BE49-F238E27FC236}">
                    <a16:creationId xmlns:a16="http://schemas.microsoft.com/office/drawing/2014/main" id="{124025C8-090A-434F-9FB7-E76804E10393}"/>
                  </a:ext>
                </a:extLst>
              </p:cNvPr>
              <p:cNvSpPr/>
              <p:nvPr/>
            </p:nvSpPr>
            <p:spPr>
              <a:xfrm>
                <a:off x="3552693" y="4883009"/>
                <a:ext cx="523588" cy="2650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050" b="1" dirty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18+</a:t>
                </a:r>
              </a:p>
            </p:txBody>
          </p:sp>
        </p:grpSp>
      </p:grp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6DDE2020-D0BD-4F04-A66A-6703842CFD30}"/>
              </a:ext>
            </a:extLst>
          </p:cNvPr>
          <p:cNvGrpSpPr/>
          <p:nvPr/>
        </p:nvGrpSpPr>
        <p:grpSpPr>
          <a:xfrm>
            <a:off x="6182404" y="2750913"/>
            <a:ext cx="1856139" cy="1315761"/>
            <a:chOff x="-2569698" y="3108061"/>
            <a:chExt cx="1856139" cy="1315761"/>
          </a:xfrm>
        </p:grpSpPr>
        <p:pic>
          <p:nvPicPr>
            <p:cNvPr id="54" name="Picture 8" descr="Gym Logo, Muscle Clipart, Logo Icons, Gym Icons PNG and Vector with  Transparent Background for Free Download | Gym logo, Gym icon, Dental  clinic logo">
              <a:hlinkClick r:id="" action="ppaction://noaction"/>
              <a:extLst>
                <a:ext uri="{FF2B5EF4-FFF2-40B4-BE49-F238E27FC236}">
                  <a16:creationId xmlns:a16="http://schemas.microsoft.com/office/drawing/2014/main" id="{FC276CBD-C664-4ECB-BD83-506700277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6" t="9173" r="5395" b="8265"/>
            <a:stretch/>
          </p:blipFill>
          <p:spPr bwMode="auto">
            <a:xfrm>
              <a:off x="-2569698" y="3108061"/>
              <a:ext cx="1280996" cy="1257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מלבן 82">
              <a:extLst>
                <a:ext uri="{FF2B5EF4-FFF2-40B4-BE49-F238E27FC236}">
                  <a16:creationId xmlns:a16="http://schemas.microsoft.com/office/drawing/2014/main" id="{D65C6DBD-4B4F-4BC2-BAE1-ECA387C66366}"/>
                </a:ext>
              </a:extLst>
            </p:cNvPr>
            <p:cNvSpPr/>
            <p:nvPr/>
          </p:nvSpPr>
          <p:spPr>
            <a:xfrm>
              <a:off x="-2391203" y="4117121"/>
              <a:ext cx="913290" cy="229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Gyms</a:t>
              </a:r>
              <a:endParaRPr lang="he-IL" sz="12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grpSp>
          <p:nvGrpSpPr>
            <p:cNvPr id="102" name="קבוצה 101">
              <a:extLst>
                <a:ext uri="{FF2B5EF4-FFF2-40B4-BE49-F238E27FC236}">
                  <a16:creationId xmlns:a16="http://schemas.microsoft.com/office/drawing/2014/main" id="{B9349978-5A4B-4FD9-9645-D4E6245A330F}"/>
                </a:ext>
              </a:extLst>
            </p:cNvPr>
            <p:cNvGrpSpPr/>
            <p:nvPr/>
          </p:nvGrpSpPr>
          <p:grpSpPr>
            <a:xfrm>
              <a:off x="-1345808" y="3257487"/>
              <a:ext cx="632249" cy="489937"/>
              <a:chOff x="3552693" y="4848754"/>
              <a:chExt cx="523588" cy="333522"/>
            </a:xfrm>
          </p:grpSpPr>
          <p:sp>
            <p:nvSpPr>
              <p:cNvPr id="104" name="מלבן: פינות מעוגלות 103">
                <a:extLst>
                  <a:ext uri="{FF2B5EF4-FFF2-40B4-BE49-F238E27FC236}">
                    <a16:creationId xmlns:a16="http://schemas.microsoft.com/office/drawing/2014/main" id="{F8EFED54-B99A-4AEE-A11E-A93B2385AF0F}"/>
                  </a:ext>
                </a:extLst>
              </p:cNvPr>
              <p:cNvSpPr/>
              <p:nvPr/>
            </p:nvSpPr>
            <p:spPr>
              <a:xfrm rot="2756132">
                <a:off x="3668074" y="4826344"/>
                <a:ext cx="333522" cy="37834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109" name="מלבן 108">
                <a:extLst>
                  <a:ext uri="{FF2B5EF4-FFF2-40B4-BE49-F238E27FC236}">
                    <a16:creationId xmlns:a16="http://schemas.microsoft.com/office/drawing/2014/main" id="{20A1C34F-8E16-4290-9D22-CD284EFCA054}"/>
                  </a:ext>
                </a:extLst>
              </p:cNvPr>
              <p:cNvSpPr/>
              <p:nvPr/>
            </p:nvSpPr>
            <p:spPr>
              <a:xfrm>
                <a:off x="3552693" y="4883009"/>
                <a:ext cx="523588" cy="2650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000" b="1" dirty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25-50</a:t>
                </a:r>
                <a:endParaRPr lang="he-IL" sz="1050" b="1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grpSp>
          <p:nvGrpSpPr>
            <p:cNvPr id="112" name="קבוצה 111">
              <a:extLst>
                <a:ext uri="{FF2B5EF4-FFF2-40B4-BE49-F238E27FC236}">
                  <a16:creationId xmlns:a16="http://schemas.microsoft.com/office/drawing/2014/main" id="{B3269E80-930F-42F3-8240-8C2F4E647789}"/>
                </a:ext>
              </a:extLst>
            </p:cNvPr>
            <p:cNvGrpSpPr/>
            <p:nvPr/>
          </p:nvGrpSpPr>
          <p:grpSpPr>
            <a:xfrm>
              <a:off x="-1379121" y="4005603"/>
              <a:ext cx="662506" cy="418219"/>
              <a:chOff x="3552693" y="4848760"/>
              <a:chExt cx="523588" cy="333522"/>
            </a:xfrm>
          </p:grpSpPr>
          <p:sp>
            <p:nvSpPr>
              <p:cNvPr id="121" name="מלבן: פינות מעוגלות 120">
                <a:extLst>
                  <a:ext uri="{FF2B5EF4-FFF2-40B4-BE49-F238E27FC236}">
                    <a16:creationId xmlns:a16="http://schemas.microsoft.com/office/drawing/2014/main" id="{21516420-E4E1-4695-9953-E966A950666D}"/>
                  </a:ext>
                </a:extLst>
              </p:cNvPr>
              <p:cNvSpPr/>
              <p:nvPr/>
            </p:nvSpPr>
            <p:spPr>
              <a:xfrm rot="2756132">
                <a:off x="3668074" y="4826350"/>
                <a:ext cx="333522" cy="37834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123" name="מלבן 122">
                <a:extLst>
                  <a:ext uri="{FF2B5EF4-FFF2-40B4-BE49-F238E27FC236}">
                    <a16:creationId xmlns:a16="http://schemas.microsoft.com/office/drawing/2014/main" id="{3982AA71-0D83-4DAE-9176-EE9A7DAE1E76}"/>
                  </a:ext>
                </a:extLst>
              </p:cNvPr>
              <p:cNvSpPr/>
              <p:nvPr/>
            </p:nvSpPr>
            <p:spPr>
              <a:xfrm>
                <a:off x="3552693" y="4883009"/>
                <a:ext cx="523588" cy="2650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050" b="1" dirty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50+</a:t>
                </a:r>
              </a:p>
            </p:txBody>
          </p:sp>
        </p:grpSp>
      </p:grp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CD53188F-5E86-47B5-8371-D01177F54E85}"/>
              </a:ext>
            </a:extLst>
          </p:cNvPr>
          <p:cNvSpPr txBox="1"/>
          <p:nvPr/>
        </p:nvSpPr>
        <p:spPr>
          <a:xfrm>
            <a:off x="2969634" y="1399714"/>
            <a:ext cx="25758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Crowds, time limit, </a:t>
            </a:r>
          </a:p>
          <a:p>
            <a:pPr algn="ctr" rtl="0"/>
            <a:r>
              <a:rPr lang="en-US" sz="1600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Ventilation, PPE/Masks</a:t>
            </a:r>
            <a:endParaRPr lang="he-IL" sz="1600" dirty="0">
              <a:solidFill>
                <a:srgbClr val="C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40" name="Google Shape;113;p19">
            <a:extLst>
              <a:ext uri="{FF2B5EF4-FFF2-40B4-BE49-F238E27FC236}">
                <a16:creationId xmlns:a16="http://schemas.microsoft.com/office/drawing/2014/main" id="{E84AEC90-56E0-4005-A863-646BE68E4E86}"/>
              </a:ext>
            </a:extLst>
          </p:cNvPr>
          <p:cNvSpPr/>
          <p:nvPr/>
        </p:nvSpPr>
        <p:spPr>
          <a:xfrm>
            <a:off x="-1" y="2361930"/>
            <a:ext cx="2333221" cy="33851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chemeClr val="dk1"/>
                </a:solidFill>
                <a:latin typeface="Gisha"/>
                <a:ea typeface="Gisha"/>
                <a:cs typeface="Gisha"/>
                <a:sym typeface="Gisha"/>
              </a:rPr>
              <a:t>Reduce Infections</a:t>
            </a:r>
            <a:endParaRPr sz="1100" b="1" u="sng" dirty="0">
              <a:solidFill>
                <a:schemeClr val="dk1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sp>
        <p:nvSpPr>
          <p:cNvPr id="141" name="מלבן 140">
            <a:extLst>
              <a:ext uri="{FF2B5EF4-FFF2-40B4-BE49-F238E27FC236}">
                <a16:creationId xmlns:a16="http://schemas.microsoft.com/office/drawing/2014/main" id="{6E4B43EF-809F-4287-8263-391DCB0C5A69}"/>
              </a:ext>
            </a:extLst>
          </p:cNvPr>
          <p:cNvSpPr/>
          <p:nvPr/>
        </p:nvSpPr>
        <p:spPr>
          <a:xfrm>
            <a:off x="263226" y="2708290"/>
            <a:ext cx="201378" cy="1940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2" name="מלבן 141">
            <a:extLst>
              <a:ext uri="{FF2B5EF4-FFF2-40B4-BE49-F238E27FC236}">
                <a16:creationId xmlns:a16="http://schemas.microsoft.com/office/drawing/2014/main" id="{C98704DB-A9CF-46C6-AC96-4D2E5283E075}"/>
              </a:ext>
            </a:extLst>
          </p:cNvPr>
          <p:cNvSpPr/>
          <p:nvPr/>
        </p:nvSpPr>
        <p:spPr>
          <a:xfrm>
            <a:off x="263226" y="3100474"/>
            <a:ext cx="201378" cy="1940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3" name="מלבן 142">
            <a:extLst>
              <a:ext uri="{FF2B5EF4-FFF2-40B4-BE49-F238E27FC236}">
                <a16:creationId xmlns:a16="http://schemas.microsoft.com/office/drawing/2014/main" id="{D98A8D5C-DC00-4694-82AC-293657C1030E}"/>
              </a:ext>
            </a:extLst>
          </p:cNvPr>
          <p:cNvSpPr/>
          <p:nvPr/>
        </p:nvSpPr>
        <p:spPr>
          <a:xfrm>
            <a:off x="478633" y="2989051"/>
            <a:ext cx="2303768" cy="390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Limit Capacity &amp; time</a:t>
            </a:r>
            <a:endParaRPr lang="he-IL" sz="16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44" name="מלבן 143">
            <a:extLst>
              <a:ext uri="{FF2B5EF4-FFF2-40B4-BE49-F238E27FC236}">
                <a16:creationId xmlns:a16="http://schemas.microsoft.com/office/drawing/2014/main" id="{E3819429-718C-41CC-B4AE-C8420A34DB24}"/>
              </a:ext>
            </a:extLst>
          </p:cNvPr>
          <p:cNvSpPr/>
          <p:nvPr/>
        </p:nvSpPr>
        <p:spPr>
          <a:xfrm>
            <a:off x="263226" y="3504234"/>
            <a:ext cx="201378" cy="1940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5" name="מלבן 144">
            <a:extLst>
              <a:ext uri="{FF2B5EF4-FFF2-40B4-BE49-F238E27FC236}">
                <a16:creationId xmlns:a16="http://schemas.microsoft.com/office/drawing/2014/main" id="{D55CDAC8-AC82-4A0A-9ECE-D975097CD415}"/>
              </a:ext>
            </a:extLst>
          </p:cNvPr>
          <p:cNvSpPr/>
          <p:nvPr/>
        </p:nvSpPr>
        <p:spPr>
          <a:xfrm>
            <a:off x="478633" y="3318577"/>
            <a:ext cx="2737997" cy="493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Ventilation</a:t>
            </a:r>
            <a:endParaRPr lang="he-IL" sz="16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46" name="מלבן 145">
            <a:extLst>
              <a:ext uri="{FF2B5EF4-FFF2-40B4-BE49-F238E27FC236}">
                <a16:creationId xmlns:a16="http://schemas.microsoft.com/office/drawing/2014/main" id="{0985EDBA-E87A-40DE-9D8E-363FFA85BA5B}"/>
              </a:ext>
            </a:extLst>
          </p:cNvPr>
          <p:cNvSpPr/>
          <p:nvPr/>
        </p:nvSpPr>
        <p:spPr>
          <a:xfrm>
            <a:off x="263226" y="3918794"/>
            <a:ext cx="201378" cy="1940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7" name="מלבן 146">
            <a:extLst>
              <a:ext uri="{FF2B5EF4-FFF2-40B4-BE49-F238E27FC236}">
                <a16:creationId xmlns:a16="http://schemas.microsoft.com/office/drawing/2014/main" id="{873D2945-AF55-4630-AA0E-C4107083492D}"/>
              </a:ext>
            </a:extLst>
          </p:cNvPr>
          <p:cNvSpPr/>
          <p:nvPr/>
        </p:nvSpPr>
        <p:spPr>
          <a:xfrm>
            <a:off x="478633" y="4183715"/>
            <a:ext cx="3134984" cy="493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Recent Test</a:t>
            </a:r>
            <a:endParaRPr lang="he-IL" sz="16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48" name="מלבן 147">
            <a:extLst>
              <a:ext uri="{FF2B5EF4-FFF2-40B4-BE49-F238E27FC236}">
                <a16:creationId xmlns:a16="http://schemas.microsoft.com/office/drawing/2014/main" id="{659A570D-0F45-4DB6-A280-1D43186FB3B2}"/>
              </a:ext>
            </a:extLst>
          </p:cNvPr>
          <p:cNvSpPr/>
          <p:nvPr/>
        </p:nvSpPr>
        <p:spPr>
          <a:xfrm>
            <a:off x="478633" y="3751145"/>
            <a:ext cx="2737997" cy="493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Outdoor events</a:t>
            </a:r>
            <a:endParaRPr lang="he-IL" sz="16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50" name="מלבן 149">
            <a:extLst>
              <a:ext uri="{FF2B5EF4-FFF2-40B4-BE49-F238E27FC236}">
                <a16:creationId xmlns:a16="http://schemas.microsoft.com/office/drawing/2014/main" id="{0D7824BB-FA2E-43F9-B138-9F7B830BA618}"/>
              </a:ext>
            </a:extLst>
          </p:cNvPr>
          <p:cNvSpPr/>
          <p:nvPr/>
        </p:nvSpPr>
        <p:spPr>
          <a:xfrm>
            <a:off x="478633" y="2596401"/>
            <a:ext cx="1489153" cy="453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PPEs/Masks</a:t>
            </a:r>
            <a:endParaRPr lang="he-IL" sz="16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51" name="Google Shape;113;p19">
            <a:extLst>
              <a:ext uri="{FF2B5EF4-FFF2-40B4-BE49-F238E27FC236}">
                <a16:creationId xmlns:a16="http://schemas.microsoft.com/office/drawing/2014/main" id="{E7EC0D09-C50B-4B06-BF73-6F4F6AB81698}"/>
              </a:ext>
            </a:extLst>
          </p:cNvPr>
          <p:cNvSpPr/>
          <p:nvPr/>
        </p:nvSpPr>
        <p:spPr>
          <a:xfrm>
            <a:off x="40166" y="4914908"/>
            <a:ext cx="3164187" cy="33851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chemeClr val="dk1"/>
                </a:solidFill>
                <a:latin typeface="Gisha"/>
                <a:ea typeface="Gisha"/>
                <a:cs typeface="Gisha"/>
                <a:sym typeface="Gisha"/>
              </a:rPr>
              <a:t>Reduce Severe Sickness</a:t>
            </a:r>
            <a:endParaRPr sz="1100" b="1" u="sng" dirty="0">
              <a:solidFill>
                <a:schemeClr val="dk1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sp>
        <p:nvSpPr>
          <p:cNvPr id="152" name="מלבן 151">
            <a:extLst>
              <a:ext uri="{FF2B5EF4-FFF2-40B4-BE49-F238E27FC236}">
                <a16:creationId xmlns:a16="http://schemas.microsoft.com/office/drawing/2014/main" id="{66D6AA37-AED8-4332-B1D7-BE750DA7E507}"/>
              </a:ext>
            </a:extLst>
          </p:cNvPr>
          <p:cNvSpPr/>
          <p:nvPr/>
        </p:nvSpPr>
        <p:spPr>
          <a:xfrm>
            <a:off x="240915" y="5237340"/>
            <a:ext cx="201378" cy="1940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8" name="מלבן 157">
            <a:extLst>
              <a:ext uri="{FF2B5EF4-FFF2-40B4-BE49-F238E27FC236}">
                <a16:creationId xmlns:a16="http://schemas.microsoft.com/office/drawing/2014/main" id="{43240D42-D11C-470D-AE92-555FD02BA722}"/>
              </a:ext>
            </a:extLst>
          </p:cNvPr>
          <p:cNvSpPr/>
          <p:nvPr/>
        </p:nvSpPr>
        <p:spPr>
          <a:xfrm>
            <a:off x="9790952" y="5667836"/>
            <a:ext cx="3134984" cy="493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0" name="מלבן 159">
            <a:extLst>
              <a:ext uri="{FF2B5EF4-FFF2-40B4-BE49-F238E27FC236}">
                <a16:creationId xmlns:a16="http://schemas.microsoft.com/office/drawing/2014/main" id="{D7BF8A16-2750-4169-833F-AEE607556835}"/>
              </a:ext>
            </a:extLst>
          </p:cNvPr>
          <p:cNvSpPr/>
          <p:nvPr/>
        </p:nvSpPr>
        <p:spPr>
          <a:xfrm>
            <a:off x="602910" y="5144065"/>
            <a:ext cx="1965563" cy="453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Age Limit</a:t>
            </a:r>
            <a:endParaRPr lang="he-IL" sz="16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7" name="מלבן 66">
            <a:extLst>
              <a:ext uri="{FF2B5EF4-FFF2-40B4-BE49-F238E27FC236}">
                <a16:creationId xmlns:a16="http://schemas.microsoft.com/office/drawing/2014/main" id="{94562B69-D7C6-42E9-8356-0C460D27114F}"/>
              </a:ext>
            </a:extLst>
          </p:cNvPr>
          <p:cNvSpPr/>
          <p:nvPr/>
        </p:nvSpPr>
        <p:spPr>
          <a:xfrm>
            <a:off x="240915" y="5669698"/>
            <a:ext cx="201378" cy="1940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>
            <a:extLst>
              <a:ext uri="{FF2B5EF4-FFF2-40B4-BE49-F238E27FC236}">
                <a16:creationId xmlns:a16="http://schemas.microsoft.com/office/drawing/2014/main" id="{80015BB6-E5B9-46A4-8AD5-8EE691A9B7B7}"/>
              </a:ext>
            </a:extLst>
          </p:cNvPr>
          <p:cNvSpPr/>
          <p:nvPr/>
        </p:nvSpPr>
        <p:spPr>
          <a:xfrm>
            <a:off x="574467" y="5508877"/>
            <a:ext cx="3041620" cy="453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Open only to vaccinated</a:t>
            </a:r>
            <a:endParaRPr lang="he-IL" sz="16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9" name="מלבן 68">
            <a:extLst>
              <a:ext uri="{FF2B5EF4-FFF2-40B4-BE49-F238E27FC236}">
                <a16:creationId xmlns:a16="http://schemas.microsoft.com/office/drawing/2014/main" id="{72A76338-B11C-4E27-A4A5-27519C8AFB2D}"/>
              </a:ext>
            </a:extLst>
          </p:cNvPr>
          <p:cNvSpPr/>
          <p:nvPr/>
        </p:nvSpPr>
        <p:spPr>
          <a:xfrm>
            <a:off x="263226" y="4321438"/>
            <a:ext cx="201378" cy="1940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>
            <a:extLst>
              <a:ext uri="{FF2B5EF4-FFF2-40B4-BE49-F238E27FC236}">
                <a16:creationId xmlns:a16="http://schemas.microsoft.com/office/drawing/2014/main" id="{5B81D45D-C912-4FD2-8C59-B5A921522CE9}"/>
              </a:ext>
            </a:extLst>
          </p:cNvPr>
          <p:cNvSpPr/>
          <p:nvPr/>
        </p:nvSpPr>
        <p:spPr>
          <a:xfrm>
            <a:off x="-3671293" y="4350690"/>
            <a:ext cx="3134984" cy="493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1" name="תיבת טקסט 70">
            <a:extLst>
              <a:ext uri="{FF2B5EF4-FFF2-40B4-BE49-F238E27FC236}">
                <a16:creationId xmlns:a16="http://schemas.microsoft.com/office/drawing/2014/main" id="{5BF954D7-EBEA-47A1-AA8B-C6748BE922EE}"/>
              </a:ext>
            </a:extLst>
          </p:cNvPr>
          <p:cNvSpPr txBox="1"/>
          <p:nvPr/>
        </p:nvSpPr>
        <p:spPr>
          <a:xfrm>
            <a:off x="493784" y="1629489"/>
            <a:ext cx="138550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he-IL" dirty="0"/>
              <a:t>9.20</a:t>
            </a:r>
          </a:p>
          <a:p>
            <a:pPr algn="ctr"/>
            <a:r>
              <a:rPr lang="en-US" dirty="0"/>
              <a:t>Closure Ends</a:t>
            </a:r>
            <a:endParaRPr lang="he-IL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B09F9B8-105F-5236-4608-19F916804128}"/>
              </a:ext>
            </a:extLst>
          </p:cNvPr>
          <p:cNvSpPr txBox="1"/>
          <p:nvPr/>
        </p:nvSpPr>
        <p:spPr>
          <a:xfrm>
            <a:off x="9823210" y="1024934"/>
            <a:ext cx="220207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Done in collaboration</a:t>
            </a:r>
          </a:p>
          <a:p>
            <a:pPr algn="ctr" rtl="0"/>
            <a:r>
              <a:rPr lang="en-US" dirty="0"/>
              <a:t>Intelligence Group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D1968F8-86D4-92C9-4F55-1357948F13E4}"/>
              </a:ext>
            </a:extLst>
          </p:cNvPr>
          <p:cNvSpPr txBox="1"/>
          <p:nvPr/>
        </p:nvSpPr>
        <p:spPr>
          <a:xfrm>
            <a:off x="460836" y="6086331"/>
            <a:ext cx="139871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1 Researcher</a:t>
            </a:r>
          </a:p>
          <a:p>
            <a:pPr algn="ctr" rtl="0"/>
            <a:r>
              <a:rPr lang="en-US" dirty="0"/>
              <a:t>+ 4 Students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788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DDEECB-34A4-3FBA-9004-6195C04A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26" y="204869"/>
            <a:ext cx="10515899" cy="92448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The original rational of STOPLIGHT KPI proved not effective</a:t>
            </a:r>
            <a:b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but it was adopted with limited tools</a:t>
            </a:r>
            <a:endParaRPr lang="he-IL" sz="2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541860D-18BE-28FB-ADF6-325179393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0" y="1619257"/>
            <a:ext cx="11858922" cy="4945047"/>
          </a:xfrm>
        </p:spPr>
        <p:txBody>
          <a:bodyPr/>
          <a:lstStyle/>
          <a:p>
            <a:r>
              <a:rPr lang="en-US" dirty="0"/>
              <a:t>STOPLIGHT = F( new infections in locality , % positive )</a:t>
            </a:r>
          </a:p>
          <a:p>
            <a:r>
              <a:rPr lang="en-US" dirty="0"/>
              <a:t>The original rational of closures on “red” municipalities proved not effective</a:t>
            </a:r>
          </a:p>
          <a:p>
            <a:r>
              <a:rPr lang="en-US" b="1" dirty="0"/>
              <a:t>The Stoplight policy was adopted to compel local politicians to join</a:t>
            </a:r>
          </a:p>
          <a:p>
            <a:pPr lvl="1"/>
            <a:r>
              <a:rPr lang="en-US" dirty="0"/>
              <a:t>Our work helped direct the policy towards more relevant policy tools (education, gathering restrictions)</a:t>
            </a:r>
          </a:p>
          <a:p>
            <a:pPr lvl="1"/>
            <a:r>
              <a:rPr lang="en-US" dirty="0"/>
              <a:t>It became a national KPI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4645754-6D62-9CDF-C839-F8DB7E5C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e-IL" altLang="he-IL" dirty="0"/>
          </a:p>
        </p:txBody>
      </p:sp>
      <p:pic>
        <p:nvPicPr>
          <p:cNvPr id="6" name="WhatsApp Video 2020-09-10 at 09.35.30">
            <a:hlinkClick r:id="" action="ppaction://media"/>
            <a:extLst>
              <a:ext uri="{FF2B5EF4-FFF2-40B4-BE49-F238E27FC236}">
                <a16:creationId xmlns:a16="http://schemas.microsoft.com/office/drawing/2014/main" id="{A19EE81B-EE4F-311D-A696-530AD8191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33" y="3856201"/>
            <a:ext cx="4353116" cy="288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3CDFCB4-6F78-46DC-12BC-E043D6E3891F}"/>
              </a:ext>
            </a:extLst>
          </p:cNvPr>
          <p:cNvSpPr txBox="1"/>
          <p:nvPr/>
        </p:nvSpPr>
        <p:spPr>
          <a:xfrm>
            <a:off x="10719095" y="1557141"/>
            <a:ext cx="92204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he-IL" dirty="0"/>
              <a:t>8.2020 </a:t>
            </a:r>
          </a:p>
        </p:txBody>
      </p:sp>
      <p:pic>
        <p:nvPicPr>
          <p:cNvPr id="9" name="Picture 2" descr="https://img.mako.co.il/2020/08/30/ramzornew.png">
            <a:extLst>
              <a:ext uri="{FF2B5EF4-FFF2-40B4-BE49-F238E27FC236}">
                <a16:creationId xmlns:a16="http://schemas.microsoft.com/office/drawing/2014/main" id="{494AAE28-AB10-748D-02C6-D2202D710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99" y="4005049"/>
            <a:ext cx="1419546" cy="259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7019854-7B4F-C684-65F1-844F659C54E7}"/>
              </a:ext>
            </a:extLst>
          </p:cNvPr>
          <p:cNvSpPr txBox="1"/>
          <p:nvPr/>
        </p:nvSpPr>
        <p:spPr>
          <a:xfrm>
            <a:off x="1030574" y="4522278"/>
            <a:ext cx="304538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Our Data Group produced </a:t>
            </a:r>
          </a:p>
          <a:p>
            <a:pPr algn="ctr" rtl="0"/>
            <a:r>
              <a:rPr lang="en-US" dirty="0"/>
              <a:t>daily STOPLIGHT KPI nationally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79B336C-723D-00B2-CB8D-3B9E043558FB}"/>
              </a:ext>
            </a:extLst>
          </p:cNvPr>
          <p:cNvSpPr txBox="1"/>
          <p:nvPr/>
        </p:nvSpPr>
        <p:spPr>
          <a:xfrm>
            <a:off x="460836" y="6086331"/>
            <a:ext cx="139871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1 Researcher</a:t>
            </a:r>
          </a:p>
          <a:p>
            <a:pPr algn="ctr" rtl="0"/>
            <a:r>
              <a:rPr lang="en-US" dirty="0"/>
              <a:t>+ 4 Students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157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0CC9A2CF-056A-2F9E-7336-5527F784B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4288"/>
            <a:ext cx="9144000" cy="2387600"/>
          </a:xfrm>
        </p:spPr>
        <p:txBody>
          <a:bodyPr/>
          <a:lstStyle/>
          <a:p>
            <a:r>
              <a:rPr lang="en-US" dirty="0"/>
              <a:t>Border Control </a:t>
            </a:r>
            <a:endParaRPr lang="he-IL" dirty="0"/>
          </a:p>
        </p:txBody>
      </p:sp>
      <p:sp>
        <p:nvSpPr>
          <p:cNvPr id="5" name="כותרת משנה 4">
            <a:extLst>
              <a:ext uri="{FF2B5EF4-FFF2-40B4-BE49-F238E27FC236}">
                <a16:creationId xmlns:a16="http://schemas.microsoft.com/office/drawing/2014/main" id="{CAEE0F64-988F-EFB6-3B45-9E7B6DFC2D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AutoNum type="arabicPeriod"/>
            </a:pPr>
            <a:r>
              <a:rPr lang="en-US" dirty="0"/>
              <a:t>Tools for assessing KPI’s based on partial data</a:t>
            </a:r>
          </a:p>
          <a:p>
            <a:pPr marL="457200" indent="-457200" algn="l">
              <a:buAutoNum type="arabicPeriod"/>
            </a:pPr>
            <a:r>
              <a:rPr lang="en-US" dirty="0"/>
              <a:t>Change of KPI’s over time</a:t>
            </a:r>
            <a:endParaRPr lang="he-IL" dirty="0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59B40AE4-0B3F-0492-2E0F-75E967C649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DDA6618C-E093-4CDF-A742-A65F9FA5E36A}" type="slidenum">
              <a:rPr lang="he-IL" altLang="he-IL" smtClean="0"/>
              <a:pPr/>
              <a:t>12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644888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58CE5C-471B-4DFF-BFF8-6A5B9F7F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 Control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0CD38FF-DEB5-4BAE-B79D-E30D4E52504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What is the KPI?</a:t>
            </a:r>
          </a:p>
          <a:p>
            <a:pPr lvl="1"/>
            <a:r>
              <a:rPr lang="en-US" b="1" dirty="0"/>
              <a:t>Infections </a:t>
            </a:r>
          </a:p>
          <a:p>
            <a:pPr lvl="2"/>
            <a:r>
              <a:rPr lang="en-US" dirty="0"/>
              <a:t>significant level of infections compared to local levels</a:t>
            </a:r>
          </a:p>
          <a:p>
            <a:pPr lvl="1"/>
            <a:r>
              <a:rPr lang="en-US" b="1" dirty="0"/>
              <a:t>Variants </a:t>
            </a:r>
            <a:endParaRPr lang="en-US" dirty="0"/>
          </a:p>
          <a:p>
            <a:pPr lvl="2"/>
            <a:r>
              <a:rPr lang="en-US" dirty="0"/>
              <a:t>dangerous variants compared to local variants</a:t>
            </a:r>
          </a:p>
          <a:p>
            <a:r>
              <a:rPr lang="en-US" dirty="0"/>
              <a:t>Reliability of data</a:t>
            </a:r>
          </a:p>
          <a:p>
            <a:pPr lvl="1"/>
            <a:r>
              <a:rPr lang="en-US" dirty="0"/>
              <a:t>Available data - Our World In Data</a:t>
            </a:r>
          </a:p>
          <a:p>
            <a:pPr lvl="1"/>
            <a:r>
              <a:rPr lang="en-US" dirty="0"/>
              <a:t>Check Covid mortality and excess mortality data to estimate cases (IFR)</a:t>
            </a:r>
          </a:p>
          <a:p>
            <a:pPr lvl="1"/>
            <a:r>
              <a:rPr lang="en-US" dirty="0"/>
              <a:t>Use incoming flights </a:t>
            </a:r>
            <a:r>
              <a:rPr lang="en-US" b="1" dirty="0"/>
              <a:t>tests </a:t>
            </a:r>
            <a:r>
              <a:rPr lang="en-US" dirty="0"/>
              <a:t>and </a:t>
            </a:r>
            <a:r>
              <a:rPr lang="en-US" b="1" dirty="0"/>
              <a:t>sequencing </a:t>
            </a:r>
            <a:r>
              <a:rPr lang="en-US" dirty="0"/>
              <a:t>to estimate risk</a:t>
            </a:r>
          </a:p>
          <a:p>
            <a:pPr lvl="1"/>
            <a:endParaRPr lang="en-US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D0B49706-3F5C-4EFA-987E-4795342C1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51" y="5217536"/>
            <a:ext cx="8935697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4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D1138-809B-5E92-1D18-B47D1D23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3" y="142843"/>
            <a:ext cx="10652288" cy="1039092"/>
          </a:xfrm>
        </p:spPr>
        <p:txBody>
          <a:bodyPr>
            <a:normAutofit fontScale="90000"/>
          </a:bodyPr>
          <a:lstStyle/>
          <a:p>
            <a:r>
              <a:rPr lang="en-US" dirty="0"/>
              <a:t>Data is incomplete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Assess what you can’t measure</a:t>
            </a:r>
            <a:br>
              <a:rPr lang="en-US" dirty="0"/>
            </a:br>
            <a:r>
              <a:rPr lang="en-US" sz="1800" dirty="0"/>
              <a:t>Thanks to OWID</a:t>
            </a:r>
            <a:endParaRPr lang="he-IL" dirty="0"/>
          </a:p>
        </p:txBody>
      </p:sp>
      <p:pic>
        <p:nvPicPr>
          <p:cNvPr id="11" name="מציין מיקום תוכן 10">
            <a:extLst>
              <a:ext uri="{FF2B5EF4-FFF2-40B4-BE49-F238E27FC236}">
                <a16:creationId xmlns:a16="http://schemas.microsoft.com/office/drawing/2014/main" id="{FFFFD287-6C89-98D8-0A27-1B4FFB0E09A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92620" y="1346547"/>
            <a:ext cx="5878964" cy="3230166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5F32CF8C-6B61-0B53-3416-06C3238EF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985" y="1346547"/>
            <a:ext cx="5938886" cy="3230166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4B55EED7-E0FA-A9F2-0905-2682E8BA0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585" y="4050695"/>
            <a:ext cx="5951285" cy="2808916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0A10093-DE3F-A447-DAE6-02917302B6C2}"/>
              </a:ext>
            </a:extLst>
          </p:cNvPr>
          <p:cNvSpPr txBox="1"/>
          <p:nvPr/>
        </p:nvSpPr>
        <p:spPr>
          <a:xfrm>
            <a:off x="889924" y="2776964"/>
            <a:ext cx="11950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Reported New Cases</a:t>
            </a:r>
            <a:endParaRPr lang="he-IL" dirty="0"/>
          </a:p>
        </p:txBody>
      </p: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7D306463-6DBD-C573-AC05-A1F37627A602}"/>
              </a:ext>
            </a:extLst>
          </p:cNvPr>
          <p:cNvCxnSpPr>
            <a:cxnSpLocks/>
          </p:cNvCxnSpPr>
          <p:nvPr/>
        </p:nvCxnSpPr>
        <p:spPr>
          <a:xfrm>
            <a:off x="1847654" y="3082565"/>
            <a:ext cx="782424" cy="4242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7362CE19-D7C0-3991-FE21-4EE88364D33E}"/>
              </a:ext>
            </a:extLst>
          </p:cNvPr>
          <p:cNvSpPr txBox="1"/>
          <p:nvPr/>
        </p:nvSpPr>
        <p:spPr>
          <a:xfrm>
            <a:off x="977908" y="2053898"/>
            <a:ext cx="36223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New cases based on Excess Death</a:t>
            </a:r>
            <a:endParaRPr lang="he-IL" dirty="0"/>
          </a:p>
        </p:txBody>
      </p: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9296E228-76CB-65F6-CD12-801776A1E548}"/>
              </a:ext>
            </a:extLst>
          </p:cNvPr>
          <p:cNvCxnSpPr>
            <a:cxnSpLocks/>
          </p:cNvCxnSpPr>
          <p:nvPr/>
        </p:nvCxnSpPr>
        <p:spPr>
          <a:xfrm>
            <a:off x="1935638" y="2359499"/>
            <a:ext cx="782424" cy="4242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41F460ED-537E-360A-7A2E-15A817C96306}"/>
              </a:ext>
            </a:extLst>
          </p:cNvPr>
          <p:cNvSpPr txBox="1"/>
          <p:nvPr/>
        </p:nvSpPr>
        <p:spPr>
          <a:xfrm>
            <a:off x="8352585" y="2515040"/>
            <a:ext cx="11950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Reported New Cases</a:t>
            </a:r>
            <a:endParaRPr lang="he-IL" dirty="0"/>
          </a:p>
        </p:txBody>
      </p: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A84F80C7-15BD-15BC-CB81-3718766BF714}"/>
              </a:ext>
            </a:extLst>
          </p:cNvPr>
          <p:cNvCxnSpPr>
            <a:cxnSpLocks/>
          </p:cNvCxnSpPr>
          <p:nvPr/>
        </p:nvCxnSpPr>
        <p:spPr>
          <a:xfrm>
            <a:off x="8776355" y="3100129"/>
            <a:ext cx="127543" cy="323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B976EC96-222D-1606-1233-184533821C6B}"/>
              </a:ext>
            </a:extLst>
          </p:cNvPr>
          <p:cNvSpPr txBox="1"/>
          <p:nvPr/>
        </p:nvSpPr>
        <p:spPr>
          <a:xfrm>
            <a:off x="7092712" y="2014382"/>
            <a:ext cx="36223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New cases based on Excess Death</a:t>
            </a:r>
            <a:endParaRPr lang="he-IL" dirty="0"/>
          </a:p>
        </p:txBody>
      </p: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899E26FD-289A-6267-9A21-A82621EC3D82}"/>
              </a:ext>
            </a:extLst>
          </p:cNvPr>
          <p:cNvCxnSpPr>
            <a:cxnSpLocks/>
          </p:cNvCxnSpPr>
          <p:nvPr/>
        </p:nvCxnSpPr>
        <p:spPr>
          <a:xfrm>
            <a:off x="7604289" y="2320591"/>
            <a:ext cx="238812" cy="761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C04FC5DF-8151-C4AF-C306-F61A3D92C634}"/>
              </a:ext>
            </a:extLst>
          </p:cNvPr>
          <p:cNvSpPr txBox="1"/>
          <p:nvPr/>
        </p:nvSpPr>
        <p:spPr>
          <a:xfrm>
            <a:off x="2543163" y="1621410"/>
            <a:ext cx="11427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Ethiopia</a:t>
            </a:r>
            <a:endParaRPr lang="he-IL" dirty="0"/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BF9FBA68-D4A1-0909-1381-3D72AA9E347C}"/>
              </a:ext>
            </a:extLst>
          </p:cNvPr>
          <p:cNvSpPr txBox="1"/>
          <p:nvPr/>
        </p:nvSpPr>
        <p:spPr>
          <a:xfrm>
            <a:off x="11177383" y="1436744"/>
            <a:ext cx="85953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he-IL" dirty="0"/>
              <a:t>5.2021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47AE952F-F64E-BF53-414B-9B0A2AE762C1}"/>
              </a:ext>
            </a:extLst>
          </p:cNvPr>
          <p:cNvSpPr txBox="1"/>
          <p:nvPr/>
        </p:nvSpPr>
        <p:spPr>
          <a:xfrm>
            <a:off x="8862565" y="1645049"/>
            <a:ext cx="5809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1" dirty="0"/>
              <a:t>USA</a:t>
            </a:r>
            <a:endParaRPr lang="he-IL" b="1" dirty="0"/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A771F367-710E-A40C-B814-11391AC0AAAF}"/>
              </a:ext>
            </a:extLst>
          </p:cNvPr>
          <p:cNvSpPr txBox="1"/>
          <p:nvPr/>
        </p:nvSpPr>
        <p:spPr>
          <a:xfrm>
            <a:off x="8810192" y="4315704"/>
            <a:ext cx="6864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/>
              <a:t>Israel</a:t>
            </a:r>
            <a:endParaRPr lang="he-IL" dirty="0"/>
          </a:p>
        </p:txBody>
      </p:sp>
      <p:pic>
        <p:nvPicPr>
          <p:cNvPr id="38" name="תמונה 37">
            <a:extLst>
              <a:ext uri="{FF2B5EF4-FFF2-40B4-BE49-F238E27FC236}">
                <a16:creationId xmlns:a16="http://schemas.microsoft.com/office/drawing/2014/main" id="{14B56BA6-CCBA-C7A9-8378-45119BB4D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05" y="4050696"/>
            <a:ext cx="5870180" cy="2770636"/>
          </a:xfrm>
          <a:prstGeom prst="rect">
            <a:avLst/>
          </a:prstGeom>
        </p:spPr>
      </p:pic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9D499FA2-CF78-C0F7-39D6-AACD8405116A}"/>
              </a:ext>
            </a:extLst>
          </p:cNvPr>
          <p:cNvSpPr txBox="1"/>
          <p:nvPr/>
        </p:nvSpPr>
        <p:spPr>
          <a:xfrm>
            <a:off x="2543163" y="4356811"/>
            <a:ext cx="11427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UK</a:t>
            </a:r>
            <a:endParaRPr lang="he-IL" b="1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C1818FA-13B0-CDB7-9871-0B30FCD12C57}"/>
              </a:ext>
            </a:extLst>
          </p:cNvPr>
          <p:cNvSpPr txBox="1"/>
          <p:nvPr/>
        </p:nvSpPr>
        <p:spPr>
          <a:xfrm>
            <a:off x="417939" y="6086331"/>
            <a:ext cx="148450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3 Researchers</a:t>
            </a:r>
          </a:p>
        </p:txBody>
      </p:sp>
    </p:spTree>
    <p:extLst>
      <p:ext uri="{BB962C8B-B14F-4D97-AF65-F5344CB8AC3E}">
        <p14:creationId xmlns:p14="http://schemas.microsoft.com/office/powerpoint/2010/main" val="435589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4047538-FFFF-1F4A-06C9-3C01ED6B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73" y="95813"/>
            <a:ext cx="11359299" cy="924483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Gisha" panose="020B0502040204020203" pitchFamily="34" charset="-79"/>
                <a:cs typeface="Gisha" panose="020B0502040204020203" pitchFamily="34" charset="-79"/>
              </a:rPr>
              <a:t>We suggested that tests could substitute isolation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0C81643-C511-9546-D292-60938106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2EA7-06F1-4C08-BF97-5D2AC912F17C}" type="slidenum">
              <a:rPr lang="he-IL" altLang="he-IL" smtClean="0"/>
              <a:pPr/>
              <a:t>15</a:t>
            </a:fld>
            <a:endParaRPr lang="he-IL" altLang="he-I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CCB7ADE-D10A-7753-E4B5-F8BE7ED9CF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30647"/>
          <a:stretch/>
        </p:blipFill>
        <p:spPr bwMode="auto">
          <a:xfrm>
            <a:off x="2059458" y="1547812"/>
            <a:ext cx="6986539" cy="342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D08053A-983C-6F49-E233-3A3658DECA3C}"/>
              </a:ext>
            </a:extLst>
          </p:cNvPr>
          <p:cNvSpPr txBox="1"/>
          <p:nvPr/>
        </p:nvSpPr>
        <p:spPr>
          <a:xfrm>
            <a:off x="10443876" y="1722511"/>
            <a:ext cx="126509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he-IL" dirty="0"/>
              <a:t>4-11.2020 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051202F-3073-BB08-062A-3D8D22FAEDC4}"/>
              </a:ext>
            </a:extLst>
          </p:cNvPr>
          <p:cNvSpPr txBox="1"/>
          <p:nvPr/>
        </p:nvSpPr>
        <p:spPr>
          <a:xfrm>
            <a:off x="334101" y="2026762"/>
            <a:ext cx="153240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Test Strategies</a:t>
            </a:r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0783909-DC30-129E-815E-F95C9914D69D}"/>
              </a:ext>
            </a:extLst>
          </p:cNvPr>
          <p:cNvSpPr txBox="1"/>
          <p:nvPr/>
        </p:nvSpPr>
        <p:spPr>
          <a:xfrm>
            <a:off x="6701470" y="2091843"/>
            <a:ext cx="415177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1">
            <a:spAutoFit/>
          </a:bodyPr>
          <a:lstStyle/>
          <a:p>
            <a:r>
              <a:rPr lang="en-US" sz="1100" dirty="0"/>
              <a:t>No test</a:t>
            </a:r>
            <a:endParaRPr lang="he-IL" sz="11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03BF1405-1E75-5464-F142-6E1F3485E5E4}"/>
              </a:ext>
            </a:extLst>
          </p:cNvPr>
          <p:cNvSpPr txBox="1"/>
          <p:nvPr/>
        </p:nvSpPr>
        <p:spPr>
          <a:xfrm>
            <a:off x="6049464" y="2091843"/>
            <a:ext cx="605935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1">
            <a:spAutoFit/>
          </a:bodyPr>
          <a:lstStyle/>
          <a:p>
            <a:r>
              <a:rPr lang="en-US" sz="1100" dirty="0"/>
              <a:t>At Landing</a:t>
            </a:r>
            <a:endParaRPr lang="he-IL" sz="11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206E5E6-3972-092F-54AE-B7AF8FE16894}"/>
              </a:ext>
            </a:extLst>
          </p:cNvPr>
          <p:cNvSpPr txBox="1"/>
          <p:nvPr/>
        </p:nvSpPr>
        <p:spPr>
          <a:xfrm>
            <a:off x="5385734" y="2091843"/>
            <a:ext cx="62196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1">
            <a:spAutoFit/>
          </a:bodyPr>
          <a:lstStyle/>
          <a:p>
            <a:r>
              <a:rPr lang="en-US" sz="1000" dirty="0"/>
              <a:t>2 Days after</a:t>
            </a:r>
            <a:endParaRPr lang="he-IL" sz="1000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9EC56DA-4E7B-3572-AC0A-B1D14C8AC439}"/>
              </a:ext>
            </a:extLst>
          </p:cNvPr>
          <p:cNvSpPr txBox="1"/>
          <p:nvPr/>
        </p:nvSpPr>
        <p:spPr>
          <a:xfrm>
            <a:off x="4879185" y="2097161"/>
            <a:ext cx="50654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1">
            <a:spAutoFit/>
          </a:bodyPr>
          <a:lstStyle/>
          <a:p>
            <a:pPr algn="l" rtl="0"/>
            <a:r>
              <a:rPr lang="en-US" sz="800" dirty="0"/>
              <a:t>Landing + </a:t>
            </a:r>
            <a:br>
              <a:rPr lang="en-US" sz="800" dirty="0"/>
            </a:br>
            <a:r>
              <a:rPr lang="en-US" sz="800" dirty="0"/>
              <a:t>3 Days After</a:t>
            </a:r>
            <a:endParaRPr lang="he-IL" sz="8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CB51F3C3-D8EC-F897-F88A-EE88F3D9653D}"/>
              </a:ext>
            </a:extLst>
          </p:cNvPr>
          <p:cNvSpPr txBox="1"/>
          <p:nvPr/>
        </p:nvSpPr>
        <p:spPr>
          <a:xfrm>
            <a:off x="4386385" y="2097161"/>
            <a:ext cx="50654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1">
            <a:spAutoFit/>
          </a:bodyPr>
          <a:lstStyle/>
          <a:p>
            <a:pPr algn="l" rtl="0"/>
            <a:r>
              <a:rPr lang="en-US" sz="800" dirty="0"/>
              <a:t>Landing + </a:t>
            </a:r>
            <a:br>
              <a:rPr lang="en-US" sz="800" dirty="0"/>
            </a:br>
            <a:r>
              <a:rPr lang="en-US" sz="800" dirty="0"/>
              <a:t>4 Days After</a:t>
            </a:r>
            <a:endParaRPr lang="he-IL" sz="8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BD79B8A9-5B4C-224E-3084-9355EB4E5AC9}"/>
              </a:ext>
            </a:extLst>
          </p:cNvPr>
          <p:cNvSpPr txBox="1"/>
          <p:nvPr/>
        </p:nvSpPr>
        <p:spPr>
          <a:xfrm>
            <a:off x="3611708" y="2097161"/>
            <a:ext cx="74626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1">
            <a:spAutoFit/>
          </a:bodyPr>
          <a:lstStyle/>
          <a:p>
            <a:pPr algn="ctr" rtl="0"/>
            <a:r>
              <a:rPr lang="en-US" sz="800" dirty="0"/>
              <a:t>Landing + </a:t>
            </a:r>
            <a:br>
              <a:rPr lang="en-US" sz="800" dirty="0"/>
            </a:br>
            <a:r>
              <a:rPr lang="en-US" sz="800" dirty="0"/>
              <a:t>5 Days After</a:t>
            </a:r>
            <a:endParaRPr lang="he-IL" sz="800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1E1D3D4B-2404-E597-8CE9-06ADB8B2BC41}"/>
              </a:ext>
            </a:extLst>
          </p:cNvPr>
          <p:cNvSpPr txBox="1"/>
          <p:nvPr/>
        </p:nvSpPr>
        <p:spPr>
          <a:xfrm>
            <a:off x="2598397" y="2097161"/>
            <a:ext cx="50285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1">
            <a:spAutoFit/>
          </a:bodyPr>
          <a:lstStyle/>
          <a:p>
            <a:pPr algn="ctr" rtl="0"/>
            <a:r>
              <a:rPr lang="en-US" sz="800" dirty="0"/>
              <a:t>Landing + </a:t>
            </a:r>
            <a:br>
              <a:rPr lang="en-US" sz="800" dirty="0"/>
            </a:br>
            <a:r>
              <a:rPr lang="en-US" sz="800" dirty="0"/>
              <a:t>6 Days After</a:t>
            </a:r>
            <a:endParaRPr lang="he-IL" sz="8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021983A1-67FD-081B-F43F-4EA7F3D65F65}"/>
              </a:ext>
            </a:extLst>
          </p:cNvPr>
          <p:cNvSpPr txBox="1"/>
          <p:nvPr/>
        </p:nvSpPr>
        <p:spPr>
          <a:xfrm>
            <a:off x="2085104" y="2097161"/>
            <a:ext cx="50285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1">
            <a:spAutoFit/>
          </a:bodyPr>
          <a:lstStyle/>
          <a:p>
            <a:pPr algn="ctr" rtl="0"/>
            <a:r>
              <a:rPr lang="en-US" sz="800" dirty="0"/>
              <a:t>Landing + </a:t>
            </a:r>
            <a:br>
              <a:rPr lang="en-US" sz="800" dirty="0"/>
            </a:br>
            <a:r>
              <a:rPr lang="en-US" sz="800" dirty="0"/>
              <a:t>7 Days After</a:t>
            </a:r>
            <a:endParaRPr lang="he-IL" sz="800" dirty="0"/>
          </a:p>
        </p:txBody>
      </p:sp>
      <p:sp>
        <p:nvSpPr>
          <p:cNvPr id="16" name="תרשים זרימה: תהליך חלופי 15">
            <a:extLst>
              <a:ext uri="{FF2B5EF4-FFF2-40B4-BE49-F238E27FC236}">
                <a16:creationId xmlns:a16="http://schemas.microsoft.com/office/drawing/2014/main" id="{9D314FEF-49A2-D540-21DF-7B4D671AEFAB}"/>
              </a:ext>
            </a:extLst>
          </p:cNvPr>
          <p:cNvSpPr/>
          <p:nvPr/>
        </p:nvSpPr>
        <p:spPr>
          <a:xfrm>
            <a:off x="2085104" y="5235557"/>
            <a:ext cx="8907935" cy="119181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200" dirty="0"/>
              <a:t>The suggestion was not accepted then</a:t>
            </a:r>
          </a:p>
          <a:p>
            <a:pPr algn="ctr" rtl="0"/>
            <a:r>
              <a:rPr lang="en-US" sz="3200" dirty="0"/>
              <a:t>Only a year later, the policy was accepted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A11E64D-FC08-CDC5-5C97-34007247FF12}"/>
              </a:ext>
            </a:extLst>
          </p:cNvPr>
          <p:cNvSpPr txBox="1"/>
          <p:nvPr/>
        </p:nvSpPr>
        <p:spPr>
          <a:xfrm>
            <a:off x="324165" y="6086331"/>
            <a:ext cx="167206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3-4 Researchers</a:t>
            </a:r>
            <a:endParaRPr lang="he-IL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71E7C231-4514-1A34-87F3-941CFB771650}"/>
              </a:ext>
            </a:extLst>
          </p:cNvPr>
          <p:cNvSpPr txBox="1"/>
          <p:nvPr/>
        </p:nvSpPr>
        <p:spPr>
          <a:xfrm>
            <a:off x="9960340" y="2353692"/>
            <a:ext cx="206248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Research Volunteer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58606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850D7E-8A89-4DE6-894B-338D74730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2843"/>
            <a:ext cx="12122871" cy="10390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rtl="0"/>
            <a:r>
              <a:rPr lang="en-US" sz="3200" dirty="0"/>
              <a:t>Assessing is harder – </a:t>
            </a:r>
            <a:r>
              <a:rPr lang="en-US" sz="2400" dirty="0"/>
              <a:t>Multitude of Vaccinations, Variants and decay times</a:t>
            </a:r>
            <a:br>
              <a:rPr lang="en-US" sz="2400" dirty="0"/>
            </a:br>
            <a:r>
              <a:rPr lang="en-US" sz="3200" dirty="0"/>
              <a:t>We assessed the empirical </a:t>
            </a:r>
            <a:r>
              <a:rPr lang="en-US" sz="3200" u="sng" dirty="0"/>
              <a:t>protection threshold</a:t>
            </a:r>
            <a:endParaRPr lang="he-IL" sz="4000" u="sng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1E6AA6A-B7D9-4799-995C-34756F5C54EA}"/>
              </a:ext>
            </a:extLst>
          </p:cNvPr>
          <p:cNvGrpSpPr/>
          <p:nvPr/>
        </p:nvGrpSpPr>
        <p:grpSpPr>
          <a:xfrm>
            <a:off x="417940" y="1826864"/>
            <a:ext cx="5805449" cy="4162000"/>
            <a:chOff x="0" y="0"/>
            <a:chExt cx="3637280" cy="2446152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B67B8F4-87B5-4F53-97F7-12C58E36A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1252"/>
              <a:ext cx="3637280" cy="237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8BB1ADE-BBB1-4360-9C69-3A62724C6B6E}"/>
                </a:ext>
              </a:extLst>
            </p:cNvPr>
            <p:cNvSpPr/>
            <p:nvPr/>
          </p:nvSpPr>
          <p:spPr>
            <a:xfrm>
              <a:off x="1829804" y="267888"/>
              <a:ext cx="652560" cy="35599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3600" tIns="0" rIns="360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Gisha" panose="020B0502040204020203" pitchFamily="34" charset="-79"/>
                </a:rPr>
                <a:t>Immunity Level</a:t>
              </a:r>
              <a:endPara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DFB1985-36D0-41BE-ABF1-9244C4D10DD9}"/>
                </a:ext>
              </a:extLst>
            </p:cNvPr>
            <p:cNvSpPr/>
            <p:nvPr/>
          </p:nvSpPr>
          <p:spPr>
            <a:xfrm>
              <a:off x="2666010" y="0"/>
              <a:ext cx="587131" cy="25525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3600" tIns="0" rIns="360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</a:pPr>
              <a:r>
                <a:rPr lang="en-US" sz="10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Gisha" panose="020B0502040204020203" pitchFamily="34" charset="-79"/>
                </a:rPr>
                <a:t>Waning again. Below 55%</a:t>
              </a:r>
              <a:endPara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0CB9312-9865-45EC-A5E2-2DB2A25753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6084" y="629429"/>
              <a:ext cx="44934" cy="28239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14" name="Rectangle 55">
              <a:extLst>
                <a:ext uri="{FF2B5EF4-FFF2-40B4-BE49-F238E27FC236}">
                  <a16:creationId xmlns:a16="http://schemas.microsoft.com/office/drawing/2014/main" id="{C173F41D-44EB-9564-6332-48B3A75CA8B0}"/>
                </a:ext>
              </a:extLst>
            </p:cNvPr>
            <p:cNvSpPr/>
            <p:nvPr/>
          </p:nvSpPr>
          <p:spPr>
            <a:xfrm>
              <a:off x="534156" y="267888"/>
              <a:ext cx="652560" cy="35599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3600" tIns="0" rIns="3600" bIns="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Gisha" panose="020B0502040204020203" pitchFamily="34" charset="-79"/>
                </a:rPr>
                <a:t>New Infections</a:t>
              </a:r>
              <a:endPara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15" name="Straight Connector 58">
              <a:extLst>
                <a:ext uri="{FF2B5EF4-FFF2-40B4-BE49-F238E27FC236}">
                  <a16:creationId xmlns:a16="http://schemas.microsoft.com/office/drawing/2014/main" id="{5CB48DCB-4C34-D929-573D-138D5D46F0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0088" y="606513"/>
              <a:ext cx="357900" cy="407211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A33AEF07-52A1-444A-847C-52962EAE7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0" y="5852048"/>
            <a:ext cx="5444518" cy="494391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7339503-F8F1-4658-9BA7-7F8356E8C90F}"/>
              </a:ext>
            </a:extLst>
          </p:cNvPr>
          <p:cNvSpPr/>
          <p:nvPr/>
        </p:nvSpPr>
        <p:spPr>
          <a:xfrm>
            <a:off x="1270505" y="1549746"/>
            <a:ext cx="4590313" cy="3052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3600" tIns="0" rIns="3600" bIns="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Gisha" panose="020B0502040204020203" pitchFamily="34" charset="-79"/>
              </a:rPr>
              <a:t>Israel total immunity VS. daily cases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D807FD0-B57D-6594-F8E9-43F93D476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029" y="1704366"/>
            <a:ext cx="6187100" cy="3694594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98FC741-77E6-73F2-0F86-B3BF9D674980}"/>
              </a:ext>
            </a:extLst>
          </p:cNvPr>
          <p:cNvSpPr txBox="1"/>
          <p:nvPr/>
        </p:nvSpPr>
        <p:spPr>
          <a:xfrm>
            <a:off x="417940" y="6340855"/>
            <a:ext cx="148451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6 Researchers</a:t>
            </a: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1A01FE5-F078-B57B-960F-07805EB260F2}"/>
              </a:ext>
            </a:extLst>
          </p:cNvPr>
          <p:cNvSpPr txBox="1"/>
          <p:nvPr/>
        </p:nvSpPr>
        <p:spPr>
          <a:xfrm>
            <a:off x="10647150" y="1496267"/>
            <a:ext cx="104708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he-IL" dirty="0"/>
              <a:t>11.2021 </a:t>
            </a:r>
          </a:p>
        </p:txBody>
      </p:sp>
      <p:sp>
        <p:nvSpPr>
          <p:cNvPr id="8" name="תרשים זרימה: תהליך חלופי 7">
            <a:extLst>
              <a:ext uri="{FF2B5EF4-FFF2-40B4-BE49-F238E27FC236}">
                <a16:creationId xmlns:a16="http://schemas.microsoft.com/office/drawing/2014/main" id="{3B23DD5E-D91B-CA76-B2CA-21EA15BC1474}"/>
              </a:ext>
            </a:extLst>
          </p:cNvPr>
          <p:cNvSpPr/>
          <p:nvPr/>
        </p:nvSpPr>
        <p:spPr>
          <a:xfrm>
            <a:off x="5816356" y="6045300"/>
            <a:ext cx="6306514" cy="64698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200" dirty="0"/>
              <a:t>This work promoted the 2</a:t>
            </a:r>
            <a:r>
              <a:rPr lang="en-US" sz="3200" baseline="30000" dirty="0"/>
              <a:t>nd</a:t>
            </a:r>
            <a:r>
              <a:rPr lang="en-US" sz="3200" dirty="0"/>
              <a:t> booster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241942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FDAF0E-87A9-A0A1-65EC-FF76061E8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8" y="142843"/>
            <a:ext cx="11010508" cy="1039092"/>
          </a:xfrm>
        </p:spPr>
        <p:txBody>
          <a:bodyPr>
            <a:normAutofit fontScale="90000"/>
          </a:bodyPr>
          <a:lstStyle/>
          <a:p>
            <a:r>
              <a:rPr lang="en-US" dirty="0"/>
              <a:t>And when we can’t rely on others – We Do it ourselves </a:t>
            </a:r>
            <a:br>
              <a:rPr lang="en-US" dirty="0"/>
            </a:br>
            <a:r>
              <a:rPr lang="en-US" dirty="0"/>
              <a:t>International Travel Tests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C709A64-2B6F-FACF-C204-8DE4B2612D9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4946F45-490A-9FFD-86CF-01D163A80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76" y="1348124"/>
            <a:ext cx="5075811" cy="285514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3DAE800-9009-3842-DDB9-6E28FE327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529" y="1358205"/>
            <a:ext cx="5075812" cy="285514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DE86B26-76E3-D451-D989-6D6552B00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28" y="3754790"/>
            <a:ext cx="5075812" cy="285514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961E92D-1731-D428-259E-109DFB519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529" y="3850089"/>
            <a:ext cx="5075812" cy="2855144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AD7F1F2-3407-7DCA-8822-692E293DE206}"/>
              </a:ext>
            </a:extLst>
          </p:cNvPr>
          <p:cNvSpPr txBox="1"/>
          <p:nvPr/>
        </p:nvSpPr>
        <p:spPr>
          <a:xfrm>
            <a:off x="10647150" y="1496267"/>
            <a:ext cx="104708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he-IL" dirty="0"/>
              <a:t>11.2021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B8282AB-B11B-7BCF-5E8A-C57397A1869F}"/>
              </a:ext>
            </a:extLst>
          </p:cNvPr>
          <p:cNvSpPr txBox="1"/>
          <p:nvPr/>
        </p:nvSpPr>
        <p:spPr>
          <a:xfrm>
            <a:off x="417940" y="6340855"/>
            <a:ext cx="148451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6 Researchers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96000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2C1D89FF-FFEB-3455-1A70-AC2B1B036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4288"/>
            <a:ext cx="9144000" cy="2387600"/>
          </a:xfrm>
        </p:spPr>
        <p:txBody>
          <a:bodyPr/>
          <a:lstStyle/>
          <a:p>
            <a:r>
              <a:rPr lang="en-US" dirty="0"/>
              <a:t>Vaccines</a:t>
            </a:r>
            <a:endParaRPr lang="he-IL" dirty="0"/>
          </a:p>
        </p:txBody>
      </p:sp>
      <p:sp>
        <p:nvSpPr>
          <p:cNvPr id="5" name="כותרת משנה 4">
            <a:extLst>
              <a:ext uri="{FF2B5EF4-FFF2-40B4-BE49-F238E27FC236}">
                <a16:creationId xmlns:a16="http://schemas.microsoft.com/office/drawing/2014/main" id="{D596F115-737A-23D4-1FA5-12F75B95B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396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 were “leading the fleet”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Effectiveness against a-symptomatic infections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Vaccine Waning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Dose Effectiveness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26148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8A7E32-141E-4886-9044-8011C4D3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2843"/>
            <a:ext cx="10941941" cy="1039092"/>
          </a:xfrm>
        </p:spPr>
        <p:txBody>
          <a:bodyPr>
            <a:normAutofit fontScale="90000"/>
          </a:bodyPr>
          <a:lstStyle/>
          <a:p>
            <a:r>
              <a:rPr lang="en-US" dirty="0"/>
              <a:t>Vaccines (1) – </a:t>
            </a:r>
            <a:br>
              <a:rPr lang="en-US" dirty="0"/>
            </a:br>
            <a:r>
              <a:rPr lang="en-US" dirty="0"/>
              <a:t>Effectiveness Against Infections </a:t>
            </a:r>
            <a:r>
              <a:rPr lang="en-US" sz="2700" dirty="0"/>
              <a:t>(not only symptomatic)</a:t>
            </a:r>
            <a:endParaRPr lang="he-I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מציין מיקום תוכן 7">
            <a:extLst>
              <a:ext uri="{FF2B5EF4-FFF2-40B4-BE49-F238E27FC236}">
                <a16:creationId xmlns:a16="http://schemas.microsoft.com/office/drawing/2014/main" id="{E14764FC-A6B3-4A64-8048-5FC071839B5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Vaccination dose in Israel </a:t>
            </a:r>
          </a:p>
          <a:p>
            <a:pPr lvl="1"/>
            <a:r>
              <a:rPr lang="en-US" dirty="0"/>
              <a:t>LTC facilities ~ Jan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CDA3916-3B93-44F2-9D21-96217C149A2E}"/>
              </a:ext>
            </a:extLst>
          </p:cNvPr>
          <p:cNvSpPr txBox="1"/>
          <p:nvPr/>
        </p:nvSpPr>
        <p:spPr>
          <a:xfrm>
            <a:off x="8166245" y="2826883"/>
            <a:ext cx="277569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600" dirty="0">
                <a:solidFill>
                  <a:schemeClr val="bg1"/>
                </a:solidFill>
              </a:rPr>
              <a:t>Jan 9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, 2021 – Former PM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getting his 2</a:t>
            </a:r>
            <a:r>
              <a:rPr lang="en-US" sz="1600" baseline="30000" dirty="0">
                <a:solidFill>
                  <a:schemeClr val="bg1"/>
                </a:solidFill>
              </a:rPr>
              <a:t>nd</a:t>
            </a:r>
            <a:r>
              <a:rPr lang="en-US" sz="1600" dirty="0">
                <a:solidFill>
                  <a:schemeClr val="bg1"/>
                </a:solidFill>
              </a:rPr>
              <a:t> vaccination dose</a:t>
            </a:r>
            <a:endParaRPr lang="he-IL" sz="1600" dirty="0">
              <a:solidFill>
                <a:schemeClr val="bg1"/>
              </a:solidFill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FE1A2D9F-4A3E-43FA-B0DD-78EFF4921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15"/>
          <a:stretch/>
        </p:blipFill>
        <p:spPr>
          <a:xfrm>
            <a:off x="838200" y="3135368"/>
            <a:ext cx="5511689" cy="2566557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5EB34D7C-B284-4878-A08D-048EC300305A}"/>
              </a:ext>
            </a:extLst>
          </p:cNvPr>
          <p:cNvSpPr/>
          <p:nvPr/>
        </p:nvSpPr>
        <p:spPr>
          <a:xfrm>
            <a:off x="4014368" y="3194458"/>
            <a:ext cx="1152575" cy="1938084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t"/>
          <a:lstStyle/>
          <a:p>
            <a:pPr algn="ctr"/>
            <a:endParaRPr lang="he-IL" dirty="0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6AD24208-A235-4DA6-B1F5-C45070B93AFC}"/>
              </a:ext>
            </a:extLst>
          </p:cNvPr>
          <p:cNvSpPr txBox="1"/>
          <p:nvPr/>
        </p:nvSpPr>
        <p:spPr>
          <a:xfrm>
            <a:off x="7751656" y="5173458"/>
            <a:ext cx="3015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dirty="0"/>
              <a:t>* PFE – Prevented Fraction in Exposed</a:t>
            </a:r>
            <a:endParaRPr lang="en-IL" sz="1200" dirty="0"/>
          </a:p>
        </p:txBody>
      </p:sp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081732A1-7E91-4DE3-8225-541A7F3BA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148012"/>
              </p:ext>
            </p:extLst>
          </p:nvPr>
        </p:nvGraphicFramePr>
        <p:xfrm>
          <a:off x="7751656" y="3746949"/>
          <a:ext cx="3927622" cy="1345888"/>
        </p:xfrm>
        <a:graphic>
          <a:graphicData uri="http://schemas.openxmlformats.org/drawingml/2006/table">
            <a:tbl>
              <a:tblPr rtl="1"/>
              <a:tblGrid>
                <a:gridCol w="1870329">
                  <a:extLst>
                    <a:ext uri="{9D8B030D-6E8A-4147-A177-3AD203B41FA5}">
                      <a16:colId xmlns:a16="http://schemas.microsoft.com/office/drawing/2014/main" val="2677865860"/>
                    </a:ext>
                  </a:extLst>
                </a:gridCol>
                <a:gridCol w="2057293">
                  <a:extLst>
                    <a:ext uri="{9D8B030D-6E8A-4147-A177-3AD203B41FA5}">
                      <a16:colId xmlns:a16="http://schemas.microsoft.com/office/drawing/2014/main" val="3946492132"/>
                    </a:ext>
                  </a:extLst>
                </a:gridCol>
              </a:tblGrid>
              <a:tr h="4381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PFE*</a:t>
                      </a:r>
                      <a:r>
                        <a:rPr lang="en-US" sz="1400" b="0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 (CI 95%)</a:t>
                      </a:r>
                      <a:endParaRPr lang="en-IL" sz="1400" b="0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Days from 2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dose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297762"/>
                  </a:ext>
                </a:extLst>
              </a:tr>
              <a:tr h="4538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8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  <a:r>
                        <a:rPr lang="en-US" sz="18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(76%, 94%)</a:t>
                      </a:r>
                      <a:endParaRPr lang="en-IL" sz="16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7-14 days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69781"/>
                  </a:ext>
                </a:extLst>
              </a:tr>
              <a:tr h="4538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8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  <a:r>
                        <a:rPr lang="en-US" sz="18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(83%, 94%)</a:t>
                      </a:r>
                      <a:endParaRPr lang="en-IL" sz="16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7+ days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955167"/>
                  </a:ext>
                </a:extLst>
              </a:tr>
            </a:tbl>
          </a:graphicData>
        </a:graphic>
      </p:graphicFrame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546DB773-59BB-4CA5-8CB4-F00C6E3347A2}"/>
              </a:ext>
            </a:extLst>
          </p:cNvPr>
          <p:cNvSpPr txBox="1"/>
          <p:nvPr/>
        </p:nvSpPr>
        <p:spPr>
          <a:xfrm>
            <a:off x="2010016" y="2751917"/>
            <a:ext cx="21916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b="1" dirty="0"/>
              <a:t>Episodes from 2</a:t>
            </a:r>
            <a:r>
              <a:rPr lang="en-US" b="1" baseline="30000" dirty="0"/>
              <a:t>nd</a:t>
            </a:r>
            <a:r>
              <a:rPr lang="en-US" b="1" dirty="0"/>
              <a:t> dose</a:t>
            </a:r>
            <a:endParaRPr lang="he-IL" b="1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9BD3AC63-1D7B-42AF-904B-D231D80873EB}"/>
              </a:ext>
            </a:extLst>
          </p:cNvPr>
          <p:cNvSpPr txBox="1"/>
          <p:nvPr/>
        </p:nvSpPr>
        <p:spPr>
          <a:xfrm>
            <a:off x="1183578" y="5484056"/>
            <a:ext cx="1063112" cy="4154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pPr algn="ctr" rtl="0"/>
            <a:r>
              <a:rPr lang="en-US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Day of 2</a:t>
            </a:r>
            <a:r>
              <a:rPr lang="en-US" sz="105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nd</a:t>
            </a:r>
            <a:r>
              <a:rPr lang="en-US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Dose </a:t>
            </a:r>
            <a:br>
              <a:rPr lang="en-US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Administration</a:t>
            </a:r>
            <a:endParaRPr lang="he-IL" sz="1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D2C1079A-BC06-4BC9-947A-D19B8BE1C48D}"/>
              </a:ext>
            </a:extLst>
          </p:cNvPr>
          <p:cNvCxnSpPr>
            <a:cxnSpLocks/>
          </p:cNvCxnSpPr>
          <p:nvPr/>
        </p:nvCxnSpPr>
        <p:spPr>
          <a:xfrm flipV="1">
            <a:off x="1715134" y="5132543"/>
            <a:ext cx="0" cy="353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6621F52-9BF2-444B-9A1E-F4A40A81BD91}"/>
              </a:ext>
            </a:extLst>
          </p:cNvPr>
          <p:cNvSpPr txBox="1"/>
          <p:nvPr/>
        </p:nvSpPr>
        <p:spPr>
          <a:xfrm>
            <a:off x="4067115" y="3291657"/>
            <a:ext cx="104708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pPr algn="ctr" rtl="0"/>
            <a:r>
              <a:rPr lang="en-US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Sparsity of Data</a:t>
            </a:r>
            <a:endParaRPr lang="he-IL" sz="1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22146A81-458F-4889-917E-476751342223}"/>
              </a:ext>
            </a:extLst>
          </p:cNvPr>
          <p:cNvSpPr txBox="1"/>
          <p:nvPr/>
        </p:nvSpPr>
        <p:spPr>
          <a:xfrm>
            <a:off x="1790345" y="3284249"/>
            <a:ext cx="1582484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pPr algn="l" rtl="0"/>
            <a:r>
              <a:rPr lang="en-US" sz="105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Cases After 2</a:t>
            </a:r>
            <a:r>
              <a:rPr lang="en-US" sz="1050" baseline="30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nd</a:t>
            </a:r>
            <a:r>
              <a:rPr lang="en-US" sz="105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Dose Only</a:t>
            </a:r>
            <a:endParaRPr lang="he-IL" sz="105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0648ECD3-AFDE-44C4-AD6B-02D9E4FA9A3C}"/>
              </a:ext>
            </a:extLst>
          </p:cNvPr>
          <p:cNvSpPr txBox="1"/>
          <p:nvPr/>
        </p:nvSpPr>
        <p:spPr>
          <a:xfrm>
            <a:off x="1283944" y="5951345"/>
            <a:ext cx="5873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000" dirty="0"/>
              <a:t>* Data extracted on Feb 14th; Vaccination operation of 2</a:t>
            </a:r>
            <a:r>
              <a:rPr lang="en-US" sz="1000" baseline="30000" dirty="0"/>
              <a:t>nd</a:t>
            </a:r>
            <a:r>
              <a:rPr lang="en-US" sz="1000" dirty="0"/>
              <a:t> dose amassed in LTC facilities on end of Jan 2021</a:t>
            </a:r>
            <a:endParaRPr lang="en-IL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CB39D-9CB9-75C6-D265-0428A02BF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30" y="1762244"/>
            <a:ext cx="2854086" cy="19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B493636-981D-587F-D13E-042AF45C7AEF}"/>
              </a:ext>
            </a:extLst>
          </p:cNvPr>
          <p:cNvSpPr txBox="1"/>
          <p:nvPr/>
        </p:nvSpPr>
        <p:spPr>
          <a:xfrm>
            <a:off x="8467731" y="3081552"/>
            <a:ext cx="277569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600" dirty="0">
                <a:solidFill>
                  <a:schemeClr val="bg1"/>
                </a:solidFill>
              </a:rPr>
              <a:t>Jan 9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, 2021 –  PM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getting his 2</a:t>
            </a:r>
            <a:r>
              <a:rPr lang="en-US" sz="1600" baseline="30000" dirty="0">
                <a:solidFill>
                  <a:schemeClr val="bg1"/>
                </a:solidFill>
              </a:rPr>
              <a:t>nd</a:t>
            </a:r>
            <a:r>
              <a:rPr lang="en-US" sz="1600" dirty="0">
                <a:solidFill>
                  <a:schemeClr val="bg1"/>
                </a:solidFill>
              </a:rPr>
              <a:t> vaccination dose</a:t>
            </a:r>
            <a:endParaRPr lang="he-IL" sz="1600" dirty="0">
              <a:solidFill>
                <a:schemeClr val="bg1"/>
              </a:solidFill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C1DB4BA-2D61-1A34-EF0B-9E262F5CDC8C}"/>
              </a:ext>
            </a:extLst>
          </p:cNvPr>
          <p:cNvSpPr txBox="1"/>
          <p:nvPr/>
        </p:nvSpPr>
        <p:spPr>
          <a:xfrm>
            <a:off x="10709667" y="1496267"/>
            <a:ext cx="92204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he-IL" dirty="0"/>
              <a:t>2.2021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5744F9D-6820-8AB5-2CAB-1E09861EF6D9}"/>
              </a:ext>
            </a:extLst>
          </p:cNvPr>
          <p:cNvSpPr txBox="1"/>
          <p:nvPr/>
        </p:nvSpPr>
        <p:spPr>
          <a:xfrm>
            <a:off x="521637" y="6340855"/>
            <a:ext cx="148451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3 Researchers</a:t>
            </a:r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53A7643-AE72-F655-120F-6A17090CCE9C}"/>
              </a:ext>
            </a:extLst>
          </p:cNvPr>
          <p:cNvSpPr txBox="1"/>
          <p:nvPr/>
        </p:nvSpPr>
        <p:spPr>
          <a:xfrm>
            <a:off x="2333942" y="6340855"/>
            <a:ext cx="468493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Collaboration with Geriatric Unit &amp; </a:t>
            </a:r>
            <a:r>
              <a:rPr lang="en-US"/>
              <a:t>Senior Shield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5576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מציין מיקום תוכן 18">
            <a:extLst>
              <a:ext uri="{FF2B5EF4-FFF2-40B4-BE49-F238E27FC236}">
                <a16:creationId xmlns:a16="http://schemas.microsoft.com/office/drawing/2014/main" id="{D9C59C7B-5133-4755-9F03-E30A8FE1B98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39148468"/>
              </p:ext>
            </p:extLst>
          </p:nvPr>
        </p:nvGraphicFramePr>
        <p:xfrm>
          <a:off x="838200" y="1308123"/>
          <a:ext cx="10515600" cy="5027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מלבן 12">
            <a:extLst>
              <a:ext uri="{FF2B5EF4-FFF2-40B4-BE49-F238E27FC236}">
                <a16:creationId xmlns:a16="http://schemas.microsoft.com/office/drawing/2014/main" id="{2ABE8DAC-F8E9-44D1-807D-36999D1800D3}"/>
              </a:ext>
            </a:extLst>
          </p:cNvPr>
          <p:cNvSpPr/>
          <p:nvPr/>
        </p:nvSpPr>
        <p:spPr>
          <a:xfrm>
            <a:off x="6804530" y="1993692"/>
            <a:ext cx="552257" cy="3659272"/>
          </a:xfrm>
          <a:prstGeom prst="rect">
            <a:avLst/>
          </a:prstGeom>
          <a:solidFill>
            <a:srgbClr val="DFE3E5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3571C37F-08B4-4104-B55E-F7BE386FD952}"/>
              </a:ext>
            </a:extLst>
          </p:cNvPr>
          <p:cNvSpPr/>
          <p:nvPr/>
        </p:nvSpPr>
        <p:spPr>
          <a:xfrm>
            <a:off x="5181319" y="1993692"/>
            <a:ext cx="552257" cy="3659272"/>
          </a:xfrm>
          <a:prstGeom prst="rect">
            <a:avLst/>
          </a:prstGeom>
          <a:solidFill>
            <a:srgbClr val="DFE3E5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FB811730-7D5D-4E17-B0B4-D7413FA8ECB8}"/>
              </a:ext>
            </a:extLst>
          </p:cNvPr>
          <p:cNvSpPr/>
          <p:nvPr/>
        </p:nvSpPr>
        <p:spPr>
          <a:xfrm>
            <a:off x="2838745" y="2004210"/>
            <a:ext cx="505673" cy="3648754"/>
          </a:xfrm>
          <a:prstGeom prst="rect">
            <a:avLst/>
          </a:prstGeom>
          <a:solidFill>
            <a:srgbClr val="DFE3E5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372E79E-0F9C-4212-B254-287F9384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in Israel</a:t>
            </a:r>
            <a:endParaRPr lang="he-IL" dirty="0"/>
          </a:p>
        </p:txBody>
      </p:sp>
      <p:sp>
        <p:nvSpPr>
          <p:cNvPr id="3" name="בועת דיבור: מלבן עם פינות מעוגלות 2">
            <a:extLst>
              <a:ext uri="{FF2B5EF4-FFF2-40B4-BE49-F238E27FC236}">
                <a16:creationId xmlns:a16="http://schemas.microsoft.com/office/drawing/2014/main" id="{0934CDE4-1B90-4155-A0AC-02CF2F1BF6B4}"/>
              </a:ext>
            </a:extLst>
          </p:cNvPr>
          <p:cNvSpPr/>
          <p:nvPr/>
        </p:nvSpPr>
        <p:spPr>
          <a:xfrm>
            <a:off x="2218099" y="3495104"/>
            <a:ext cx="1602463" cy="588475"/>
          </a:xfrm>
          <a:prstGeom prst="wedgeRoundRectCallout">
            <a:avLst>
              <a:gd name="adj1" fmla="val 43164"/>
              <a:gd name="adj2" fmla="val 296597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 Won</a:t>
            </a:r>
            <a:endParaRPr lang="he-IL" dirty="0"/>
          </a:p>
        </p:txBody>
      </p:sp>
      <p:sp>
        <p:nvSpPr>
          <p:cNvPr id="7" name="בועת דיבור: מלבן עם פינות מעוגלות 6">
            <a:extLst>
              <a:ext uri="{FF2B5EF4-FFF2-40B4-BE49-F238E27FC236}">
                <a16:creationId xmlns:a16="http://schemas.microsoft.com/office/drawing/2014/main" id="{24815383-B93C-4CA2-8ADE-D15B3346D693}"/>
              </a:ext>
            </a:extLst>
          </p:cNvPr>
          <p:cNvSpPr/>
          <p:nvPr/>
        </p:nvSpPr>
        <p:spPr>
          <a:xfrm>
            <a:off x="7577750" y="3251564"/>
            <a:ext cx="1602463" cy="588475"/>
          </a:xfrm>
          <a:prstGeom prst="wedgeRoundRectCallout">
            <a:avLst>
              <a:gd name="adj1" fmla="val 36239"/>
              <a:gd name="adj2" fmla="val 328883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 Won (again)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9FE38A19-A7D1-48C0-8175-44525FAC1F6B}"/>
              </a:ext>
            </a:extLst>
          </p:cNvPr>
          <p:cNvCxnSpPr>
            <a:cxnSpLocks/>
          </p:cNvCxnSpPr>
          <p:nvPr/>
        </p:nvCxnSpPr>
        <p:spPr>
          <a:xfrm flipV="1">
            <a:off x="6536601" y="2618411"/>
            <a:ext cx="0" cy="30345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4A82A57-4485-448B-ADAF-B998D8E731E8}"/>
              </a:ext>
            </a:extLst>
          </p:cNvPr>
          <p:cNvSpPr txBox="1"/>
          <p:nvPr/>
        </p:nvSpPr>
        <p:spPr>
          <a:xfrm>
            <a:off x="5903511" y="2249079"/>
            <a:ext cx="12661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pPr algn="l" rtl="0"/>
            <a:r>
              <a:rPr lang="en-US" dirty="0"/>
              <a:t>Vaccination</a:t>
            </a:r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470B018-46F5-4712-84F0-2407105B41B4}"/>
              </a:ext>
            </a:extLst>
          </p:cNvPr>
          <p:cNvSpPr txBox="1"/>
          <p:nvPr/>
        </p:nvSpPr>
        <p:spPr>
          <a:xfrm>
            <a:off x="2582990" y="1819544"/>
            <a:ext cx="1129668" cy="646331"/>
          </a:xfrm>
          <a:prstGeom prst="rect">
            <a:avLst/>
          </a:prstGeom>
          <a:solidFill>
            <a:srgbClr val="DFE3E5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Lockdown</a:t>
            </a:r>
            <a:endParaRPr lang="he-IL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C961AACD-CFF7-4457-9CCB-6FAB9B4DE397}"/>
              </a:ext>
            </a:extLst>
          </p:cNvPr>
          <p:cNvSpPr txBox="1"/>
          <p:nvPr/>
        </p:nvSpPr>
        <p:spPr>
          <a:xfrm>
            <a:off x="5125226" y="1819544"/>
            <a:ext cx="656484" cy="369332"/>
          </a:xfrm>
          <a:prstGeom prst="rect">
            <a:avLst/>
          </a:prstGeom>
          <a:solidFill>
            <a:srgbClr val="DFE3E5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5DE3C0D-BF8B-4D62-A4EA-F5D971D8F0B7}"/>
              </a:ext>
            </a:extLst>
          </p:cNvPr>
          <p:cNvSpPr txBox="1"/>
          <p:nvPr/>
        </p:nvSpPr>
        <p:spPr>
          <a:xfrm>
            <a:off x="6804530" y="1819544"/>
            <a:ext cx="656484" cy="369332"/>
          </a:xfrm>
          <a:prstGeom prst="rect">
            <a:avLst/>
          </a:prstGeom>
          <a:solidFill>
            <a:srgbClr val="DFE3E5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8086D2E5-3F99-492F-A1AD-7E790B238372}"/>
              </a:ext>
            </a:extLst>
          </p:cNvPr>
          <p:cNvSpPr txBox="1"/>
          <p:nvPr/>
        </p:nvSpPr>
        <p:spPr>
          <a:xfrm>
            <a:off x="9280453" y="2249079"/>
            <a:ext cx="9105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pPr algn="l" rtl="0"/>
            <a:r>
              <a:rPr lang="en-US" dirty="0"/>
              <a:t>Booster</a:t>
            </a:r>
            <a:endParaRPr lang="he-IL" dirty="0"/>
          </a:p>
        </p:txBody>
      </p: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E34C7CB8-77EA-4012-8AFB-0A803E8946AE}"/>
              </a:ext>
            </a:extLst>
          </p:cNvPr>
          <p:cNvCxnSpPr>
            <a:cxnSpLocks/>
          </p:cNvCxnSpPr>
          <p:nvPr/>
        </p:nvCxnSpPr>
        <p:spPr>
          <a:xfrm flipV="1">
            <a:off x="10031237" y="2647138"/>
            <a:ext cx="0" cy="30058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BCCE9832-2785-4032-A835-CBA162936F06}"/>
              </a:ext>
            </a:extLst>
          </p:cNvPr>
          <p:cNvCxnSpPr/>
          <p:nvPr/>
        </p:nvCxnSpPr>
        <p:spPr>
          <a:xfrm>
            <a:off x="4647896" y="3146058"/>
            <a:ext cx="0" cy="2506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233D7BF-2D67-44ED-9D7F-0133F29EDA17}"/>
              </a:ext>
            </a:extLst>
          </p:cNvPr>
          <p:cNvSpPr txBox="1"/>
          <p:nvPr/>
        </p:nvSpPr>
        <p:spPr>
          <a:xfrm>
            <a:off x="4061598" y="2629935"/>
            <a:ext cx="110267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OR Group</a:t>
            </a:r>
            <a:br>
              <a:rPr lang="en-US" dirty="0"/>
            </a:br>
            <a:r>
              <a:rPr lang="en-US" dirty="0"/>
              <a:t>Setup</a:t>
            </a:r>
            <a:endParaRPr lang="he-IL" dirty="0"/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6A2E4BC3-8BE5-F19E-A4D7-0BD0E3A4DA8B}"/>
              </a:ext>
            </a:extLst>
          </p:cNvPr>
          <p:cNvSpPr txBox="1"/>
          <p:nvPr/>
        </p:nvSpPr>
        <p:spPr>
          <a:xfrm>
            <a:off x="3989985" y="1916707"/>
            <a:ext cx="115076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Task Force</a:t>
            </a:r>
            <a:br>
              <a:rPr lang="en-US" dirty="0"/>
            </a:br>
            <a:r>
              <a:rPr lang="en-US" dirty="0"/>
              <a:t>Setup</a:t>
            </a:r>
            <a:endParaRPr lang="he-IL" dirty="0"/>
          </a:p>
        </p:txBody>
      </p:sp>
      <p:graphicFrame>
        <p:nvGraphicFramePr>
          <p:cNvPr id="24" name="תרשים 23">
            <a:extLst>
              <a:ext uri="{FF2B5EF4-FFF2-40B4-BE49-F238E27FC236}">
                <a16:creationId xmlns:a16="http://schemas.microsoft.com/office/drawing/2014/main" id="{333B2549-7848-4CA3-7A32-24BD4FAFC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80533"/>
              </p:ext>
            </p:extLst>
          </p:nvPr>
        </p:nvGraphicFramePr>
        <p:xfrm>
          <a:off x="1677971" y="5725574"/>
          <a:ext cx="9464509" cy="1196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E919CE04-91F9-8D33-921B-FBC5D39B2EFA}"/>
              </a:ext>
            </a:extLst>
          </p:cNvPr>
          <p:cNvSpPr txBox="1"/>
          <p:nvPr/>
        </p:nvSpPr>
        <p:spPr>
          <a:xfrm>
            <a:off x="11067330" y="6170680"/>
            <a:ext cx="117250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1" dirty="0">
                <a:solidFill>
                  <a:schemeClr val="accent1"/>
                </a:solidFill>
              </a:rPr>
              <a:t>OR Group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Personnel</a:t>
            </a:r>
            <a:endParaRPr lang="he-IL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34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8A7E32-141E-4886-9044-8011C4D3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76" y="142843"/>
            <a:ext cx="10063652" cy="1039092"/>
          </a:xfrm>
        </p:spPr>
        <p:txBody>
          <a:bodyPr>
            <a:normAutofit fontScale="90000"/>
          </a:bodyPr>
          <a:lstStyle/>
          <a:p>
            <a:r>
              <a:rPr lang="en-US" dirty="0"/>
              <a:t>Fast and crude analysis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feedback &amp; verification</a:t>
            </a:r>
            <a:endParaRPr lang="he-IL" dirty="0"/>
          </a:p>
        </p:txBody>
      </p:sp>
      <p:sp>
        <p:nvSpPr>
          <p:cNvPr id="8" name="מציין מיקום תוכן 7">
            <a:extLst>
              <a:ext uri="{FF2B5EF4-FFF2-40B4-BE49-F238E27FC236}">
                <a16:creationId xmlns:a16="http://schemas.microsoft.com/office/drawing/2014/main" id="{E14764FC-A6B3-4A64-8048-5FC071839B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969525"/>
            <a:ext cx="10515600" cy="4109474"/>
          </a:xfrm>
        </p:spPr>
        <p:txBody>
          <a:bodyPr/>
          <a:lstStyle/>
          <a:p>
            <a:r>
              <a:rPr lang="en-US"/>
              <a:t>2nd</a:t>
            </a:r>
            <a:r>
              <a:rPr lang="en-US" dirty="0"/>
              <a:t> Vaccination dose in Israel </a:t>
            </a:r>
          </a:p>
          <a:p>
            <a:pPr lvl="1"/>
            <a:r>
              <a:rPr lang="en-US" dirty="0"/>
              <a:t>LTC facilities </a:t>
            </a:r>
            <a:r>
              <a:rPr lang="en-US"/>
              <a:t>~ Jan 23rd</a:t>
            </a:r>
            <a:r>
              <a:rPr lang="en-US" dirty="0"/>
              <a:t> 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DBCC2788-BCBD-43BB-A349-76F354BED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432" y="3504963"/>
            <a:ext cx="4573524" cy="257403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B175B09-B7CE-4EF0-B892-377AE2F2E536}"/>
              </a:ext>
            </a:extLst>
          </p:cNvPr>
          <p:cNvSpPr txBox="1"/>
          <p:nvPr/>
        </p:nvSpPr>
        <p:spPr>
          <a:xfrm>
            <a:off x="7215612" y="2955470"/>
            <a:ext cx="3804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u="sng" dirty="0"/>
              <a:t>Presentation to ECDC - </a:t>
            </a:r>
            <a:r>
              <a:rPr lang="en-US" b="1" u="sng"/>
              <a:t>March 5</a:t>
            </a:r>
            <a:r>
              <a:rPr lang="en-US" b="1" u="sng" dirty="0"/>
              <a:t>th</a:t>
            </a:r>
            <a:endParaRPr lang="he-IL" b="1" u="sng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A7C90D5-BB77-499C-A126-542B7FA70C02}"/>
              </a:ext>
            </a:extLst>
          </p:cNvPr>
          <p:cNvSpPr txBox="1"/>
          <p:nvPr/>
        </p:nvSpPr>
        <p:spPr>
          <a:xfrm>
            <a:off x="1171670" y="2934613"/>
            <a:ext cx="4630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u="sng" dirty="0"/>
              <a:t>Presentation to Israel Policy Makers - Feb. 3</a:t>
            </a:r>
            <a:r>
              <a:rPr lang="en-US" b="1" u="sng" baseline="30000" dirty="0"/>
              <a:t>rd</a:t>
            </a:r>
            <a:endParaRPr lang="en-US" b="1" u="sng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5366549-A182-4E96-A0DC-DF6B81524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952" y="3540574"/>
            <a:ext cx="4573525" cy="2573108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3B94533-936E-D966-8894-D377DA442C54}"/>
              </a:ext>
            </a:extLst>
          </p:cNvPr>
          <p:cNvSpPr txBox="1"/>
          <p:nvPr/>
        </p:nvSpPr>
        <p:spPr>
          <a:xfrm>
            <a:off x="2768280" y="1567680"/>
            <a:ext cx="143686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b="1" u="sng" dirty="0"/>
              <a:t>2 Weeks</a:t>
            </a:r>
            <a:endParaRPr lang="he-IL" sz="2800" b="1" u="sng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6A322D2-0C51-DFD2-A4A7-F45DDC4AC86F}"/>
              </a:ext>
            </a:extLst>
          </p:cNvPr>
          <p:cNvSpPr txBox="1"/>
          <p:nvPr/>
        </p:nvSpPr>
        <p:spPr>
          <a:xfrm>
            <a:off x="8837909" y="1567680"/>
            <a:ext cx="143686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b="1" u="sng" dirty="0"/>
              <a:t>5 Weeks</a:t>
            </a:r>
            <a:endParaRPr lang="he-IL" sz="2800" b="1" u="sng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E1592FA-69A1-D4E1-F0C1-137CD3831347}"/>
              </a:ext>
            </a:extLst>
          </p:cNvPr>
          <p:cNvSpPr txBox="1"/>
          <p:nvPr/>
        </p:nvSpPr>
        <p:spPr>
          <a:xfrm>
            <a:off x="10709667" y="1496267"/>
            <a:ext cx="92204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he-IL" dirty="0"/>
              <a:t>2.2021 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169B5C6-EC52-6E6B-889C-7DF73182F62F}"/>
              </a:ext>
            </a:extLst>
          </p:cNvPr>
          <p:cNvSpPr txBox="1"/>
          <p:nvPr/>
        </p:nvSpPr>
        <p:spPr>
          <a:xfrm>
            <a:off x="625330" y="6340855"/>
            <a:ext cx="148451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3 Researchers</a:t>
            </a:r>
            <a:endParaRPr lang="he-IL" dirty="0"/>
          </a:p>
        </p:txBody>
      </p:sp>
      <p:sp>
        <p:nvSpPr>
          <p:cNvPr id="11" name="תרשים זרימה: תהליך חלופי 10">
            <a:extLst>
              <a:ext uri="{FF2B5EF4-FFF2-40B4-BE49-F238E27FC236}">
                <a16:creationId xmlns:a16="http://schemas.microsoft.com/office/drawing/2014/main" id="{9511BE38-5769-B00F-5839-399D34C7D296}"/>
              </a:ext>
            </a:extLst>
          </p:cNvPr>
          <p:cNvSpPr/>
          <p:nvPr/>
        </p:nvSpPr>
        <p:spPr>
          <a:xfrm>
            <a:off x="2264202" y="6113682"/>
            <a:ext cx="9682889" cy="64698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200" dirty="0"/>
              <a:t>This work eased the decision to end the national closure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065116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72748C75-5F8B-420C-8A26-3FB65E6AC82C}"/>
              </a:ext>
            </a:extLst>
          </p:cNvPr>
          <p:cNvGrpSpPr/>
          <p:nvPr/>
        </p:nvGrpSpPr>
        <p:grpSpPr>
          <a:xfrm>
            <a:off x="6124668" y="2154725"/>
            <a:ext cx="5490927" cy="2209045"/>
            <a:chOff x="6518495" y="2154725"/>
            <a:chExt cx="4343235" cy="1747319"/>
          </a:xfrm>
        </p:grpSpPr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E882A97E-5C76-4D4A-94A1-7D842C94A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9" t="23809" r="7926" b="8268"/>
            <a:stretch/>
          </p:blipFill>
          <p:spPr>
            <a:xfrm>
              <a:off x="6518495" y="2154725"/>
              <a:ext cx="4200808" cy="1747319"/>
            </a:xfrm>
            <a:prstGeom prst="rect">
              <a:avLst/>
            </a:prstGeom>
          </p:spPr>
        </p:pic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351A3C40-8358-4140-9797-1322CA9743C0}"/>
                </a:ext>
              </a:extLst>
            </p:cNvPr>
            <p:cNvSpPr txBox="1"/>
            <p:nvPr/>
          </p:nvSpPr>
          <p:spPr>
            <a:xfrm>
              <a:off x="9623833" y="3513544"/>
              <a:ext cx="1237897" cy="2069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l" rtl="0"/>
              <a:r>
                <a:rPr lang="en-US" sz="1100" dirty="0"/>
                <a:t>* 7 Days after booster</a:t>
              </a:r>
              <a:endParaRPr lang="he-IL" sz="1100" dirty="0"/>
            </a:p>
          </p:txBody>
        </p:sp>
        <p:sp>
          <p:nvSpPr>
            <p:cNvPr id="19" name="תיבת טקסט 18">
              <a:extLst>
                <a:ext uri="{FF2B5EF4-FFF2-40B4-BE49-F238E27FC236}">
                  <a16:creationId xmlns:a16="http://schemas.microsoft.com/office/drawing/2014/main" id="{8992040F-F432-44DE-9D0B-57C8F58B102D}"/>
                </a:ext>
              </a:extLst>
            </p:cNvPr>
            <p:cNvSpPr txBox="1"/>
            <p:nvPr/>
          </p:nvSpPr>
          <p:spPr>
            <a:xfrm rot="5400000">
              <a:off x="5979411" y="2975733"/>
              <a:ext cx="133977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l" rtl="0"/>
              <a:r>
                <a:rPr lang="en-US" sz="1100" dirty="0"/>
                <a:t>Infections per 1,000</a:t>
              </a:r>
              <a:endParaRPr lang="he-IL" sz="1100" dirty="0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ECBAF951-CED7-4C0B-AC5F-3CD04B09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Vaccine (2) - Waning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uncoordinated results can be harmful</a:t>
            </a:r>
            <a:endParaRPr lang="he-I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F6794EC8-4A32-4569-AAC4-7545D0560C12}"/>
              </a:ext>
            </a:extLst>
          </p:cNvPr>
          <p:cNvSpPr txBox="1">
            <a:spLocks/>
          </p:cNvSpPr>
          <p:nvPr/>
        </p:nvSpPr>
        <p:spPr>
          <a:xfrm>
            <a:off x="3541789" y="5594421"/>
            <a:ext cx="8537790" cy="119181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 rtl="0">
              <a:defRPr sz="3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Different analyses, same conclusions, similar but not identical results, delayed decision for weeks</a:t>
            </a:r>
            <a:endParaRPr lang="he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F7C98A75-6828-4BAA-BDB1-2F0F05928E31}"/>
              </a:ext>
            </a:extLst>
          </p:cNvPr>
          <p:cNvSpPr txBox="1"/>
          <p:nvPr/>
        </p:nvSpPr>
        <p:spPr>
          <a:xfrm>
            <a:off x="2145671" y="4477872"/>
            <a:ext cx="7758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Presentation to Israeli Advisory Committee for Epidemics  - July 15</a:t>
            </a:r>
            <a:r>
              <a:rPr lang="en-US" sz="2000" baseline="30000" dirty="0"/>
              <a:t>th</a:t>
            </a:r>
            <a:endParaRPr lang="en-US" sz="2000" dirty="0"/>
          </a:p>
          <a:p>
            <a:pPr algn="l" rtl="0"/>
            <a:r>
              <a:rPr lang="en-US" sz="2000" dirty="0"/>
              <a:t>3 meetings later, 28</a:t>
            </a:r>
            <a:r>
              <a:rPr lang="en-US" sz="2000" baseline="30000" dirty="0"/>
              <a:t>th</a:t>
            </a:r>
            <a:r>
              <a:rPr lang="en-US" sz="2000" dirty="0"/>
              <a:t> Jul. – booster approved for ages 60+  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F209C9B2-B532-43DB-BD62-01E8647BBE13}"/>
              </a:ext>
            </a:extLst>
          </p:cNvPr>
          <p:cNvSpPr txBox="1"/>
          <p:nvPr/>
        </p:nvSpPr>
        <p:spPr>
          <a:xfrm>
            <a:off x="6315655" y="1874067"/>
            <a:ext cx="41903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/>
              <a:t>Detected Infections vs. Date of Vaccination</a:t>
            </a:r>
            <a:endParaRPr lang="he-IL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CEF27D81-CA16-41CA-8681-2A2D11162B16}"/>
              </a:ext>
            </a:extLst>
          </p:cNvPr>
          <p:cNvSpPr txBox="1"/>
          <p:nvPr/>
        </p:nvSpPr>
        <p:spPr>
          <a:xfrm>
            <a:off x="10085554" y="2528130"/>
            <a:ext cx="1994025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1100" dirty="0"/>
              <a:t>Effective Vaccination Month *</a:t>
            </a:r>
            <a:endParaRPr lang="he-IL" sz="1100" dirty="0"/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037A52C0-ACEB-4973-BD0C-F66BB99B1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8"/>
          <a:stretch/>
        </p:blipFill>
        <p:spPr>
          <a:xfrm>
            <a:off x="1174064" y="1692997"/>
            <a:ext cx="4000719" cy="2779415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F31B36C-1DEB-65CB-5B66-0FF3F1280B52}"/>
              </a:ext>
            </a:extLst>
          </p:cNvPr>
          <p:cNvSpPr txBox="1"/>
          <p:nvPr/>
        </p:nvSpPr>
        <p:spPr>
          <a:xfrm>
            <a:off x="10709667" y="1496267"/>
            <a:ext cx="92204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he-IL" dirty="0"/>
              <a:t>6.2021 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6354AD1-957D-E629-9271-D9CEBA393075}"/>
              </a:ext>
            </a:extLst>
          </p:cNvPr>
          <p:cNvSpPr txBox="1"/>
          <p:nvPr/>
        </p:nvSpPr>
        <p:spPr>
          <a:xfrm>
            <a:off x="672464" y="6340855"/>
            <a:ext cx="148451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5 Researchers</a:t>
            </a:r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A2F7410-5BD8-EAF9-FFDA-9A7C7BFD1155}"/>
              </a:ext>
            </a:extLst>
          </p:cNvPr>
          <p:cNvSpPr txBox="1"/>
          <p:nvPr/>
        </p:nvSpPr>
        <p:spPr>
          <a:xfrm>
            <a:off x="672464" y="5723012"/>
            <a:ext cx="185942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2 different groups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94898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558864-D2EF-48E9-9C11-79AB0FEE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76" y="142843"/>
            <a:ext cx="8593070" cy="1039092"/>
          </a:xfrm>
        </p:spPr>
        <p:txBody>
          <a:bodyPr>
            <a:normAutofit fontScale="90000"/>
          </a:bodyPr>
          <a:lstStyle/>
          <a:p>
            <a:r>
              <a:rPr lang="en-US" dirty="0"/>
              <a:t>Vaccine (3) - Booster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Coordinate all research groups proved effective when the need for a booster came</a:t>
            </a:r>
            <a:endParaRPr lang="he-I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325DFF2-1BA0-4C58-A65F-6A0CF7820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287" y="2134573"/>
            <a:ext cx="6216713" cy="2588854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19D9F15-42FF-4D2D-99FA-1118026B52E3}"/>
              </a:ext>
            </a:extLst>
          </p:cNvPr>
          <p:cNvSpPr txBox="1"/>
          <p:nvPr/>
        </p:nvSpPr>
        <p:spPr>
          <a:xfrm>
            <a:off x="6805674" y="4497496"/>
            <a:ext cx="51690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he-IL" sz="1200" dirty="0">
                <a:hlinkClick r:id="rId3"/>
              </a:rPr>
              <a:t>https://www.gov.il/BlobFolder/reports/vaccine-efficacy-safety-follow-up-committee/he/files_publications_corona_immunity-waning-082021.pdf</a:t>
            </a:r>
            <a:endParaRPr lang="he-IL" sz="1200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B8E48EEB-C53D-478F-BE68-36CF14AE3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24324"/>
            <a:ext cx="6134956" cy="2029108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D69A3D2-0687-4564-B9F7-D09320A29C2A}"/>
              </a:ext>
            </a:extLst>
          </p:cNvPr>
          <p:cNvSpPr txBox="1"/>
          <p:nvPr/>
        </p:nvSpPr>
        <p:spPr>
          <a:xfrm>
            <a:off x="398352" y="4535248"/>
            <a:ext cx="5697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he-IL" sz="1200" dirty="0">
                <a:hlinkClick r:id="rId5"/>
              </a:rPr>
              <a:t>https://www.gov.il/BlobFolder/reports/vaccine-efficacy-safety-follow-up-committee/he/files_publications_corona_booster-27082021.pdf</a:t>
            </a:r>
            <a:endParaRPr lang="he-IL" sz="1200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79A3E24-E64C-FF3F-8BCF-F0E0EE08F8C1}"/>
              </a:ext>
            </a:extLst>
          </p:cNvPr>
          <p:cNvSpPr txBox="1"/>
          <p:nvPr/>
        </p:nvSpPr>
        <p:spPr>
          <a:xfrm>
            <a:off x="10709667" y="1496267"/>
            <a:ext cx="92204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he-IL" dirty="0"/>
              <a:t>8.2021 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1B3973B-30A4-6559-C01E-8E5F0D984ECF}"/>
              </a:ext>
            </a:extLst>
          </p:cNvPr>
          <p:cNvSpPr txBox="1"/>
          <p:nvPr/>
        </p:nvSpPr>
        <p:spPr>
          <a:xfrm>
            <a:off x="634757" y="6340855"/>
            <a:ext cx="148451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6 Researchers</a:t>
            </a: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E0B84DB-DEE7-DEBB-3D58-9DC64E71F0DA}"/>
              </a:ext>
            </a:extLst>
          </p:cNvPr>
          <p:cNvSpPr txBox="1"/>
          <p:nvPr/>
        </p:nvSpPr>
        <p:spPr>
          <a:xfrm>
            <a:off x="2373389" y="6340855"/>
            <a:ext cx="201035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coordinated groups</a:t>
            </a:r>
            <a:endParaRPr lang="he-IL" dirty="0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5F96DCDF-6914-971C-9700-A19D9E42FADD}"/>
              </a:ext>
            </a:extLst>
          </p:cNvPr>
          <p:cNvSpPr txBox="1">
            <a:spLocks/>
          </p:cNvSpPr>
          <p:nvPr/>
        </p:nvSpPr>
        <p:spPr>
          <a:xfrm>
            <a:off x="1902450" y="5352572"/>
            <a:ext cx="8537790" cy="64698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 rtl="0">
              <a:defRPr sz="3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NEJM Publication - World Class Research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0042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1197A2-ECF8-4768-A143-67D8DC468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Efficacy</a:t>
            </a:r>
            <a:endParaRPr lang="he-IL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C71D5B0A-18B8-41B2-8992-228379B9945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10272"/>
          <a:stretch/>
        </p:blipFill>
        <p:spPr>
          <a:xfrm>
            <a:off x="3003312" y="1583703"/>
            <a:ext cx="6449325" cy="2419020"/>
          </a:xfr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76D57BA3-54AC-4D3E-A77A-E5288174B255}"/>
              </a:ext>
            </a:extLst>
          </p:cNvPr>
          <p:cNvSpPr txBox="1">
            <a:spLocks/>
          </p:cNvSpPr>
          <p:nvPr/>
        </p:nvSpPr>
        <p:spPr>
          <a:xfrm>
            <a:off x="2060917" y="3978980"/>
            <a:ext cx="9361475" cy="8954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Aug. 12</a:t>
            </a:r>
            <a:r>
              <a:rPr lang="en-US" baseline="30000" dirty="0"/>
              <a:t>th</a:t>
            </a:r>
            <a:r>
              <a:rPr lang="en-US" dirty="0"/>
              <a:t>  - booster approved for ages 50+</a:t>
            </a:r>
          </a:p>
          <a:p>
            <a:r>
              <a:rPr lang="en-US" dirty="0"/>
              <a:t>Aug. 19</a:t>
            </a:r>
            <a:r>
              <a:rPr lang="en-US" baseline="30000" dirty="0"/>
              <a:t>th</a:t>
            </a:r>
            <a:r>
              <a:rPr lang="en-US" dirty="0"/>
              <a:t>  - booster approved for all eligible ages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75E4ED9-2CF9-4AFC-A1F6-D23CE8B5D4CC}"/>
              </a:ext>
            </a:extLst>
          </p:cNvPr>
          <p:cNvSpPr txBox="1"/>
          <p:nvPr/>
        </p:nvSpPr>
        <p:spPr>
          <a:xfrm>
            <a:off x="5045209" y="2355624"/>
            <a:ext cx="15456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pPr algn="l" rtl="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As of 27</a:t>
            </a:r>
            <a:r>
              <a:rPr lang="en-US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Aug.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6FCF6E3-2E4F-084B-D527-F2927465F09B}"/>
              </a:ext>
            </a:extLst>
          </p:cNvPr>
          <p:cNvSpPr txBox="1"/>
          <p:nvPr/>
        </p:nvSpPr>
        <p:spPr>
          <a:xfrm>
            <a:off x="10709667" y="1496267"/>
            <a:ext cx="92204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he-IL" dirty="0"/>
              <a:t>8.2021 </a:t>
            </a:r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0CDFEDB8-7108-C102-76CE-B0662A46A0A3}"/>
              </a:ext>
            </a:extLst>
          </p:cNvPr>
          <p:cNvSpPr txBox="1">
            <a:spLocks/>
          </p:cNvSpPr>
          <p:nvPr/>
        </p:nvSpPr>
        <p:spPr>
          <a:xfrm>
            <a:off x="811502" y="4961445"/>
            <a:ext cx="10610890" cy="119181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 rtl="0">
              <a:defRPr sz="3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Empirical data proved booster efficacy; growing infection rates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prompted expanding the booster to other age groups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069623D-A276-D8C6-811F-39021C8E7B15}"/>
              </a:ext>
            </a:extLst>
          </p:cNvPr>
          <p:cNvSpPr txBox="1"/>
          <p:nvPr/>
        </p:nvSpPr>
        <p:spPr>
          <a:xfrm>
            <a:off x="634757" y="6340855"/>
            <a:ext cx="148451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6 Researchers</a:t>
            </a:r>
            <a:endParaRPr lang="he-IL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2C9A7446-0200-7250-2FBA-D4EE1A4B12C1}"/>
              </a:ext>
            </a:extLst>
          </p:cNvPr>
          <p:cNvSpPr txBox="1"/>
          <p:nvPr/>
        </p:nvSpPr>
        <p:spPr>
          <a:xfrm>
            <a:off x="2373389" y="6340855"/>
            <a:ext cx="201035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coordinated groups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4291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EEDDE331-BE47-F06C-BB60-D4DD42292C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Takeaways</a:t>
            </a:r>
            <a:endParaRPr lang="he-IL" dirty="0"/>
          </a:p>
        </p:txBody>
      </p:sp>
      <p:sp>
        <p:nvSpPr>
          <p:cNvPr id="5" name="כותרת משנה 4">
            <a:extLst>
              <a:ext uri="{FF2B5EF4-FFF2-40B4-BE49-F238E27FC236}">
                <a16:creationId xmlns:a16="http://schemas.microsoft.com/office/drawing/2014/main" id="{45DCDA81-BF73-1FA7-09F7-8F056DF02A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6155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D68B7E1-25C4-4537-BF4F-EDC52328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F11A35B-F6EC-4D0C-B312-99CF906F38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574" y="1533205"/>
            <a:ext cx="10515600" cy="54520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Setting up a OR group is challenging</a:t>
            </a:r>
          </a:p>
          <a:p>
            <a:pPr lvl="1"/>
            <a:r>
              <a:rPr lang="en-US" dirty="0"/>
              <a:t>Learn fast and deep</a:t>
            </a:r>
          </a:p>
          <a:p>
            <a:pPr lvl="1"/>
            <a:r>
              <a:rPr lang="en-US" dirty="0"/>
              <a:t>Earn trust </a:t>
            </a:r>
          </a:p>
          <a:p>
            <a:pPr lvl="1"/>
            <a:r>
              <a:rPr lang="en-US" dirty="0"/>
              <a:t>Coordinate – </a:t>
            </a:r>
          </a:p>
          <a:p>
            <a:pPr lvl="2"/>
            <a:r>
              <a:rPr lang="en-US" dirty="0"/>
              <a:t>know the other groups, have peer reviews, create partnerships, dissolve differences</a:t>
            </a:r>
            <a:endParaRPr lang="he-IL" dirty="0"/>
          </a:p>
          <a:p>
            <a:pPr lvl="1"/>
            <a:r>
              <a:rPr lang="en-US" dirty="0"/>
              <a:t>Create Personal relations with decision makers</a:t>
            </a:r>
          </a:p>
          <a:p>
            <a:pPr lvl="1"/>
            <a:r>
              <a:rPr lang="en-US" dirty="0"/>
              <a:t>Get “screen time” – official and unofficial, direct and indirect</a:t>
            </a:r>
          </a:p>
          <a:p>
            <a:pPr lvl="1"/>
            <a:r>
              <a:rPr lang="en-US" dirty="0"/>
              <a:t>Get results in time to impact decisions</a:t>
            </a:r>
          </a:p>
          <a:p>
            <a:r>
              <a:rPr lang="en-US" dirty="0"/>
              <a:t>What helped (besides the general sense of emergency):</a:t>
            </a:r>
          </a:p>
          <a:p>
            <a:pPr lvl="1"/>
            <a:r>
              <a:rPr lang="en-US" dirty="0"/>
              <a:t>Access to people</a:t>
            </a:r>
          </a:p>
          <a:p>
            <a:pPr lvl="2"/>
            <a:r>
              <a:rPr lang="en-US" dirty="0"/>
              <a:t>Enjoy what </a:t>
            </a:r>
            <a:r>
              <a:rPr lang="en-US" b="1" dirty="0"/>
              <a:t>My Unit </a:t>
            </a:r>
            <a:r>
              <a:rPr lang="en-US" dirty="0"/>
              <a:t>has to offer - world, data, scientific reviews</a:t>
            </a:r>
          </a:p>
          <a:p>
            <a:pPr lvl="2"/>
            <a:r>
              <a:rPr lang="en-US" dirty="0"/>
              <a:t>Connect to </a:t>
            </a:r>
            <a:r>
              <a:rPr lang="en-US" b="1" dirty="0"/>
              <a:t>Other Units </a:t>
            </a:r>
            <a:r>
              <a:rPr lang="en-US" dirty="0"/>
              <a:t>– provide them with deep and data-based insights</a:t>
            </a:r>
          </a:p>
          <a:p>
            <a:pPr lvl="2"/>
            <a:r>
              <a:rPr lang="en-US" dirty="0"/>
              <a:t>Increase </a:t>
            </a:r>
            <a:r>
              <a:rPr lang="en-US" b="1" dirty="0"/>
              <a:t>research capacity </a:t>
            </a:r>
            <a:r>
              <a:rPr lang="en-US" dirty="0"/>
              <a:t>- universities, ad-hoc researchers (not a simple task)</a:t>
            </a:r>
          </a:p>
          <a:p>
            <a:pPr lvl="1"/>
            <a:r>
              <a:rPr lang="en-US" dirty="0"/>
              <a:t>Access to data</a:t>
            </a:r>
          </a:p>
          <a:p>
            <a:pPr lvl="2"/>
            <a:r>
              <a:rPr lang="en-US" dirty="0"/>
              <a:t>Understand and double-check it, Talk to the users</a:t>
            </a:r>
          </a:p>
          <a:p>
            <a:pPr lvl="2"/>
            <a:r>
              <a:rPr lang="en-US" dirty="0"/>
              <a:t>Use outside sources of data (but carefully)</a:t>
            </a:r>
          </a:p>
          <a:p>
            <a:pPr lvl="2"/>
            <a:r>
              <a:rPr lang="en-US" dirty="0"/>
              <a:t>Always try to find the missing data and potential biases</a:t>
            </a:r>
          </a:p>
        </p:txBody>
      </p:sp>
    </p:spTree>
    <p:extLst>
      <p:ext uri="{BB962C8B-B14F-4D97-AF65-F5344CB8AC3E}">
        <p14:creationId xmlns:p14="http://schemas.microsoft.com/office/powerpoint/2010/main" val="66339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C643E-94E2-437D-9554-E5BC7C27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MOH and Partners Dealing with Covid Pandemic</a:t>
            </a:r>
            <a:endParaRPr lang="he-IL" dirty="0"/>
          </a:p>
        </p:txBody>
      </p:sp>
      <p:graphicFrame>
        <p:nvGraphicFramePr>
          <p:cNvPr id="46" name="Content Placeholder 4">
            <a:extLst>
              <a:ext uri="{FF2B5EF4-FFF2-40B4-BE49-F238E27FC236}">
                <a16:creationId xmlns:a16="http://schemas.microsoft.com/office/drawing/2014/main" id="{A9355D42-BAA8-4C48-89A2-166C9D22124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80698408"/>
              </p:ext>
            </p:extLst>
          </p:nvPr>
        </p:nvGraphicFramePr>
        <p:xfrm>
          <a:off x="838200" y="1543050"/>
          <a:ext cx="10515600" cy="502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43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9259BF60-988B-F8FE-AE0D-CACC797A2220}"/>
              </a:ext>
            </a:extLst>
          </p:cNvPr>
          <p:cNvCxnSpPr>
            <a:cxnSpLocks/>
            <a:endCxn id="42" idx="3"/>
          </p:cNvCxnSpPr>
          <p:nvPr/>
        </p:nvCxnSpPr>
        <p:spPr>
          <a:xfrm flipH="1" flipV="1">
            <a:off x="4727753" y="6553663"/>
            <a:ext cx="2690115" cy="1700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>
            <a:extLst>
              <a:ext uri="{FF2B5EF4-FFF2-40B4-BE49-F238E27FC236}">
                <a16:creationId xmlns:a16="http://schemas.microsoft.com/office/drawing/2014/main" id="{97CDDDA4-C840-A3A9-5929-414B3B95D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23" y="1543050"/>
            <a:ext cx="8705446" cy="485381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722DBE25-0139-2BA9-B598-8CAC2BAD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 Group and the Israeli MOH</a:t>
            </a:r>
            <a:endParaRPr lang="he-IL" dirty="0"/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A7B32B31-D76A-8EBC-9ADF-F94F366AA41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798" y="1456148"/>
            <a:ext cx="8939095" cy="5027613"/>
          </a:xfrm>
        </p:spPr>
      </p:pic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2C66C893-C44C-746D-2AD4-A5198B0370C9}"/>
              </a:ext>
            </a:extLst>
          </p:cNvPr>
          <p:cNvSpPr txBox="1"/>
          <p:nvPr/>
        </p:nvSpPr>
        <p:spPr>
          <a:xfrm>
            <a:off x="3958473" y="5863376"/>
            <a:ext cx="3957740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Knowledge &amp; Information Center</a:t>
            </a:r>
            <a:endParaRPr lang="he-IL" dirty="0"/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C451798E-EBDC-F138-8BBC-5AF4720D7CB0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7663031" y="4534293"/>
            <a:ext cx="736251" cy="1815058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33636E92-6EEC-67D7-2FE6-D73B115A19AD}"/>
              </a:ext>
            </a:extLst>
          </p:cNvPr>
          <p:cNvCxnSpPr>
            <a:cxnSpLocks/>
          </p:cNvCxnSpPr>
          <p:nvPr/>
        </p:nvCxnSpPr>
        <p:spPr>
          <a:xfrm flipH="1" flipV="1">
            <a:off x="7607711" y="4534293"/>
            <a:ext cx="58105" cy="173770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50717A1E-28F2-F125-02C2-FBDD12FE8411}"/>
              </a:ext>
            </a:extLst>
          </p:cNvPr>
          <p:cNvCxnSpPr>
            <a:cxnSpLocks/>
          </p:cNvCxnSpPr>
          <p:nvPr/>
        </p:nvCxnSpPr>
        <p:spPr>
          <a:xfrm flipV="1">
            <a:off x="6730988" y="4564225"/>
            <a:ext cx="179280" cy="12991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91C31475-A91E-5693-73D9-85AC392528CB}"/>
              </a:ext>
            </a:extLst>
          </p:cNvPr>
          <p:cNvCxnSpPr>
            <a:cxnSpLocks/>
          </p:cNvCxnSpPr>
          <p:nvPr/>
        </p:nvCxnSpPr>
        <p:spPr>
          <a:xfrm flipV="1">
            <a:off x="5092350" y="4564225"/>
            <a:ext cx="87298" cy="13183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1FC6ECAF-7671-1943-E006-EF9F7458D6F5}"/>
              </a:ext>
            </a:extLst>
          </p:cNvPr>
          <p:cNvCxnSpPr>
            <a:cxnSpLocks/>
          </p:cNvCxnSpPr>
          <p:nvPr/>
        </p:nvCxnSpPr>
        <p:spPr>
          <a:xfrm flipH="1" flipV="1">
            <a:off x="2573518" y="4477322"/>
            <a:ext cx="1821389" cy="13565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>
            <a:extLst>
              <a:ext uri="{FF2B5EF4-FFF2-40B4-BE49-F238E27FC236}">
                <a16:creationId xmlns:a16="http://schemas.microsoft.com/office/drawing/2014/main" id="{D77B2D66-A9B9-9DF7-D09E-0A944162DD7A}"/>
              </a:ext>
            </a:extLst>
          </p:cNvPr>
          <p:cNvCxnSpPr>
            <a:cxnSpLocks/>
          </p:cNvCxnSpPr>
          <p:nvPr/>
        </p:nvCxnSpPr>
        <p:spPr>
          <a:xfrm flipH="1" flipV="1">
            <a:off x="2632238" y="5589163"/>
            <a:ext cx="1326235" cy="3264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68CB22A3-84DA-ECAE-1F39-E1EADFFE9AA9}"/>
              </a:ext>
            </a:extLst>
          </p:cNvPr>
          <p:cNvSpPr txBox="1"/>
          <p:nvPr/>
        </p:nvSpPr>
        <p:spPr>
          <a:xfrm>
            <a:off x="7409848" y="6349351"/>
            <a:ext cx="506365" cy="408623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OR</a:t>
            </a:r>
            <a:endParaRPr lang="he-I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9257DC16-42F9-5429-C659-1DB44D2CF021}"/>
              </a:ext>
            </a:extLst>
          </p:cNvPr>
          <p:cNvSpPr txBox="1"/>
          <p:nvPr/>
        </p:nvSpPr>
        <p:spPr>
          <a:xfrm>
            <a:off x="4071190" y="6349351"/>
            <a:ext cx="656563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/>
              <a:t>Data</a:t>
            </a:r>
            <a:endParaRPr lang="he-IL" dirty="0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7C3F7FE7-8556-2E51-DEEB-A71456F00E54}"/>
              </a:ext>
            </a:extLst>
          </p:cNvPr>
          <p:cNvSpPr txBox="1"/>
          <p:nvPr/>
        </p:nvSpPr>
        <p:spPr>
          <a:xfrm>
            <a:off x="4885547" y="6349351"/>
            <a:ext cx="793473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/>
              <a:t>World</a:t>
            </a:r>
            <a:endParaRPr lang="he-IL" dirty="0"/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51D33933-A34A-5A3B-FA1E-5E5794D98C46}"/>
              </a:ext>
            </a:extLst>
          </p:cNvPr>
          <p:cNvSpPr txBox="1"/>
          <p:nvPr/>
        </p:nvSpPr>
        <p:spPr>
          <a:xfrm>
            <a:off x="5911455" y="6349351"/>
            <a:ext cx="1349235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/>
              <a:t>Sci. Reviews</a:t>
            </a:r>
            <a:endParaRPr lang="he-IL" dirty="0"/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7FC31E94-87AC-682A-0602-D6274E6D917D}"/>
              </a:ext>
            </a:extLst>
          </p:cNvPr>
          <p:cNvSpPr txBox="1"/>
          <p:nvPr/>
        </p:nvSpPr>
        <p:spPr>
          <a:xfrm>
            <a:off x="8126889" y="5602261"/>
            <a:ext cx="2329356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Intel experts</a:t>
            </a:r>
          </a:p>
          <a:p>
            <a:pPr algn="l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Data Scientists</a:t>
            </a:r>
          </a:p>
          <a:p>
            <a:pPr algn="l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Subject Matter experts</a:t>
            </a:r>
          </a:p>
          <a:p>
            <a:pPr algn="l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OR Experts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97684626-324E-F2A2-BFF7-587665A29C89}"/>
              </a:ext>
            </a:extLst>
          </p:cNvPr>
          <p:cNvSpPr/>
          <p:nvPr/>
        </p:nvSpPr>
        <p:spPr>
          <a:xfrm>
            <a:off x="4727753" y="1894788"/>
            <a:ext cx="951267" cy="4807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BADA5B22-278B-1DB5-F2FC-396C00D1FC86}"/>
              </a:ext>
            </a:extLst>
          </p:cNvPr>
          <p:cNvSpPr/>
          <p:nvPr/>
        </p:nvSpPr>
        <p:spPr>
          <a:xfrm>
            <a:off x="9407951" y="2253006"/>
            <a:ext cx="773118" cy="36293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29B7247B-4152-63DF-04FF-8C173FE99C98}"/>
              </a:ext>
            </a:extLst>
          </p:cNvPr>
          <p:cNvSpPr/>
          <p:nvPr/>
        </p:nvSpPr>
        <p:spPr>
          <a:xfrm>
            <a:off x="8512403" y="2885487"/>
            <a:ext cx="565729" cy="45160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4458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842574-C489-F076-C20D-48741D2C8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and Environment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7060AEF-E3D1-D8DD-C9E7-E816A5700E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Professional:</a:t>
            </a:r>
          </a:p>
          <a:p>
            <a:pPr lvl="1"/>
            <a:r>
              <a:rPr lang="en-US" dirty="0"/>
              <a:t>Build the team</a:t>
            </a:r>
          </a:p>
          <a:p>
            <a:pPr lvl="1"/>
            <a:r>
              <a:rPr lang="en-US" dirty="0"/>
              <a:t>Utilize available research capacity</a:t>
            </a:r>
            <a:endParaRPr lang="he-IL" dirty="0"/>
          </a:p>
          <a:p>
            <a:pPr lvl="1"/>
            <a:r>
              <a:rPr lang="en-US" dirty="0"/>
              <a:t>Earn trust</a:t>
            </a:r>
          </a:p>
          <a:p>
            <a:pPr lvl="1"/>
            <a:r>
              <a:rPr lang="en-US" dirty="0"/>
              <a:t>Create partnerships &amp; Dissolve differences and tensions </a:t>
            </a:r>
          </a:p>
          <a:p>
            <a:r>
              <a:rPr lang="en-US" dirty="0"/>
              <a:t>Environment / Decision Process</a:t>
            </a:r>
          </a:p>
          <a:p>
            <a:pPr lvl="1"/>
            <a:r>
              <a:rPr lang="en-US" dirty="0"/>
              <a:t>Head of public health (2)</a:t>
            </a:r>
          </a:p>
          <a:p>
            <a:pPr lvl="1"/>
            <a:r>
              <a:rPr lang="en-US" dirty="0"/>
              <a:t>Health ministers (4) ; CEO’s (3) ; Deputy CEO (1.5)</a:t>
            </a:r>
          </a:p>
          <a:p>
            <a:pPr lvl="1"/>
            <a:r>
              <a:rPr lang="en-US" dirty="0"/>
              <a:t>Advisory Committee for Epidemics (1)</a:t>
            </a:r>
          </a:p>
          <a:p>
            <a:r>
              <a:rPr lang="en-US" dirty="0"/>
              <a:t>Corona Task Force  – starting Aug. 2020</a:t>
            </a:r>
          </a:p>
        </p:txBody>
      </p:sp>
    </p:spTree>
    <p:extLst>
      <p:ext uri="{BB962C8B-B14F-4D97-AF65-F5344CB8AC3E}">
        <p14:creationId xmlns:p14="http://schemas.microsoft.com/office/powerpoint/2010/main" val="183801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185775-382D-4894-8EA7-3C031BA1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Examples to go along and tell the story</a:t>
            </a:r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690229E-E387-4297-89E9-9F5D82A3E6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Domestic Policy</a:t>
            </a:r>
          </a:p>
          <a:p>
            <a:endParaRPr lang="en-US" sz="3600" dirty="0"/>
          </a:p>
          <a:p>
            <a:r>
              <a:rPr lang="en-US" sz="3600" dirty="0"/>
              <a:t>Vaccines</a:t>
            </a:r>
          </a:p>
          <a:p>
            <a:endParaRPr lang="en-US" sz="3600" dirty="0"/>
          </a:p>
          <a:p>
            <a:r>
              <a:rPr lang="en-US" sz="3600" dirty="0"/>
              <a:t>Border Control</a:t>
            </a:r>
          </a:p>
          <a:p>
            <a:endParaRPr lang="en-US" sz="3600" dirty="0"/>
          </a:p>
          <a:p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292202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C30A9CF2-B8A7-2346-C9D4-D5CB0E6EF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4288"/>
            <a:ext cx="9144000" cy="2387600"/>
          </a:xfrm>
        </p:spPr>
        <p:txBody>
          <a:bodyPr/>
          <a:lstStyle/>
          <a:p>
            <a:r>
              <a:rPr lang="en-US" dirty="0"/>
              <a:t>Domestic Policy</a:t>
            </a:r>
            <a:endParaRPr lang="he-IL" dirty="0"/>
          </a:p>
        </p:txBody>
      </p:sp>
      <p:sp>
        <p:nvSpPr>
          <p:cNvPr id="8" name="כותרת משנה 7">
            <a:extLst>
              <a:ext uri="{FF2B5EF4-FFF2-40B4-BE49-F238E27FC236}">
                <a16:creationId xmlns:a16="http://schemas.microsoft.com/office/drawing/2014/main" id="{334EEC89-D1C6-2D5C-8B44-B1E8A77B1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9663"/>
            <a:ext cx="9144000" cy="1655762"/>
          </a:xfrm>
        </p:spPr>
        <p:txBody>
          <a:bodyPr/>
          <a:lstStyle/>
          <a:p>
            <a:r>
              <a:rPr lang="en-US" dirty="0"/>
              <a:t>Stoplight policy</a:t>
            </a:r>
          </a:p>
          <a:p>
            <a:r>
              <a:rPr lang="en-US" dirty="0"/>
              <a:t>Effectiveness of Local Policy Measures</a:t>
            </a:r>
            <a:endParaRPr lang="he-IL" dirty="0"/>
          </a:p>
        </p:txBody>
      </p:sp>
      <p:pic>
        <p:nvPicPr>
          <p:cNvPr id="4" name="תמונה 3" descr="תמונה שמכילה טקסט, צילום מסך, גופן, עיצוב גרפי&#10;&#10;התיאור נוצר באופן אוטומטי">
            <a:extLst>
              <a:ext uri="{FF2B5EF4-FFF2-40B4-BE49-F238E27FC236}">
                <a16:creationId xmlns:a16="http://schemas.microsoft.com/office/drawing/2014/main" id="{F33B4D76-30EA-3636-501E-690F4AD30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" t="-3129" r="1"/>
          <a:stretch/>
        </p:blipFill>
        <p:spPr>
          <a:xfrm>
            <a:off x="9096375" y="4558301"/>
            <a:ext cx="3095625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97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680D478-E55B-C55D-413B-D617C3BA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Local Closures (are not) Effective to </a:t>
            </a:r>
            <a:br>
              <a:rPr lang="en-US" dirty="0"/>
            </a:br>
            <a:r>
              <a:rPr lang="en-US" dirty="0"/>
              <a:t>reduce infections </a:t>
            </a:r>
            <a:r>
              <a:rPr lang="en-US" u="sng" dirty="0"/>
              <a:t>IN</a:t>
            </a:r>
            <a:r>
              <a:rPr lang="en-US" dirty="0"/>
              <a:t> the municipality</a:t>
            </a:r>
            <a:endParaRPr lang="he-IL" dirty="0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CAE57E03-DF53-267A-242A-A926C1A94E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DDA6618C-E093-4CDF-A742-A65F9FA5E36A}" type="slidenum">
              <a:rPr lang="he-IL" altLang="he-IL" smtClean="0"/>
              <a:pPr/>
              <a:t>8</a:t>
            </a:fld>
            <a:endParaRPr lang="he-IL" altLang="he-IL"/>
          </a:p>
        </p:txBody>
      </p:sp>
      <p:pic>
        <p:nvPicPr>
          <p:cNvPr id="8" name="מציין מיקום תוכן 7">
            <a:extLst>
              <a:ext uri="{FF2B5EF4-FFF2-40B4-BE49-F238E27FC236}">
                <a16:creationId xmlns:a16="http://schemas.microsoft.com/office/drawing/2014/main" id="{E9032E60-8D0F-0768-4C15-2F604656993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27445" y="1543050"/>
            <a:ext cx="8937109" cy="5027613"/>
          </a:xfrm>
          <a:prstGeom prst="rect">
            <a:avLst/>
          </a:prstGeom>
        </p:spPr>
      </p:pic>
      <p:sp>
        <p:nvSpPr>
          <p:cNvPr id="9" name="בועת דיבור: מלבן עם פינות מעוגלות 8">
            <a:extLst>
              <a:ext uri="{FF2B5EF4-FFF2-40B4-BE49-F238E27FC236}">
                <a16:creationId xmlns:a16="http://schemas.microsoft.com/office/drawing/2014/main" id="{7631C4D0-4EA5-7330-1F3C-A3E39FCF432E}"/>
              </a:ext>
            </a:extLst>
          </p:cNvPr>
          <p:cNvSpPr/>
          <p:nvPr/>
        </p:nvSpPr>
        <p:spPr>
          <a:xfrm>
            <a:off x="6551629" y="2564091"/>
            <a:ext cx="1809946" cy="782424"/>
          </a:xfrm>
          <a:prstGeom prst="wedgeRoundRectCallout">
            <a:avLst>
              <a:gd name="adj1" fmla="val -94271"/>
              <a:gd name="adj2" fmla="val -13404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Municipality with closure</a:t>
            </a:r>
            <a:endParaRPr lang="he-IL" dirty="0"/>
          </a:p>
        </p:txBody>
      </p:sp>
      <p:sp>
        <p:nvSpPr>
          <p:cNvPr id="10" name="בועת דיבור: מלבן עם פינות מעוגלות 9">
            <a:extLst>
              <a:ext uri="{FF2B5EF4-FFF2-40B4-BE49-F238E27FC236}">
                <a16:creationId xmlns:a16="http://schemas.microsoft.com/office/drawing/2014/main" id="{0CEDAD7C-DB1C-B0A6-A399-20A74188C496}"/>
              </a:ext>
            </a:extLst>
          </p:cNvPr>
          <p:cNvSpPr/>
          <p:nvPr/>
        </p:nvSpPr>
        <p:spPr>
          <a:xfrm>
            <a:off x="8903898" y="3665644"/>
            <a:ext cx="2474254" cy="774381"/>
          </a:xfrm>
          <a:prstGeom prst="wedgeRoundRectCallout">
            <a:avLst>
              <a:gd name="adj1" fmla="val -40784"/>
              <a:gd name="adj2" fmla="val 12286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dirty="0"/>
              <a:t>Similar (synthetic) area without closure</a:t>
            </a:r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BFD91CB4-7294-B9B6-828A-AEE52BB3598C}"/>
              </a:ext>
            </a:extLst>
          </p:cNvPr>
          <p:cNvSpPr txBox="1"/>
          <p:nvPr/>
        </p:nvSpPr>
        <p:spPr>
          <a:xfrm>
            <a:off x="10709668" y="1722511"/>
            <a:ext cx="92204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he-IL" dirty="0"/>
              <a:t>9.2020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20DE1AE-FB07-4A76-3B70-65CAED3AAF9A}"/>
              </a:ext>
            </a:extLst>
          </p:cNvPr>
          <p:cNvSpPr txBox="1"/>
          <p:nvPr/>
        </p:nvSpPr>
        <p:spPr>
          <a:xfrm>
            <a:off x="10113154" y="2353692"/>
            <a:ext cx="200195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Outsourced to HUJI</a:t>
            </a:r>
            <a:endParaRPr lang="he-IL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178514E7-E8D0-CFF6-3A67-83B16A500130}"/>
              </a:ext>
            </a:extLst>
          </p:cNvPr>
          <p:cNvSpPr txBox="1"/>
          <p:nvPr/>
        </p:nvSpPr>
        <p:spPr>
          <a:xfrm>
            <a:off x="460836" y="6086331"/>
            <a:ext cx="139871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1 Researcher</a:t>
            </a:r>
          </a:p>
          <a:p>
            <a:pPr algn="ctr" rtl="0"/>
            <a:r>
              <a:rPr lang="en-US" dirty="0"/>
              <a:t>+ 4 Students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89291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טבלה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803698"/>
              </p:ext>
            </p:extLst>
          </p:nvPr>
        </p:nvGraphicFramePr>
        <p:xfrm>
          <a:off x="2733989" y="1695508"/>
          <a:ext cx="6998200" cy="28246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65591">
                  <a:extLst>
                    <a:ext uri="{9D8B030D-6E8A-4147-A177-3AD203B41FA5}">
                      <a16:colId xmlns:a16="http://schemas.microsoft.com/office/drawing/2014/main" val="1611417013"/>
                    </a:ext>
                  </a:extLst>
                </a:gridCol>
                <a:gridCol w="1465591">
                  <a:extLst>
                    <a:ext uri="{9D8B030D-6E8A-4147-A177-3AD203B41FA5}">
                      <a16:colId xmlns:a16="http://schemas.microsoft.com/office/drawing/2014/main" val="1888007933"/>
                    </a:ext>
                  </a:extLst>
                </a:gridCol>
                <a:gridCol w="1099193">
                  <a:extLst>
                    <a:ext uri="{9D8B030D-6E8A-4147-A177-3AD203B41FA5}">
                      <a16:colId xmlns:a16="http://schemas.microsoft.com/office/drawing/2014/main" val="3049076236"/>
                    </a:ext>
                  </a:extLst>
                </a:gridCol>
                <a:gridCol w="989275">
                  <a:extLst>
                    <a:ext uri="{9D8B030D-6E8A-4147-A177-3AD203B41FA5}">
                      <a16:colId xmlns:a16="http://schemas.microsoft.com/office/drawing/2014/main" val="3029778397"/>
                    </a:ext>
                  </a:extLst>
                </a:gridCol>
                <a:gridCol w="989275">
                  <a:extLst>
                    <a:ext uri="{9D8B030D-6E8A-4147-A177-3AD203B41FA5}">
                      <a16:colId xmlns:a16="http://schemas.microsoft.com/office/drawing/2014/main" val="2036910366"/>
                    </a:ext>
                  </a:extLst>
                </a:gridCol>
                <a:gridCol w="989275">
                  <a:extLst>
                    <a:ext uri="{9D8B030D-6E8A-4147-A177-3AD203B41FA5}">
                      <a16:colId xmlns:a16="http://schemas.microsoft.com/office/drawing/2014/main" val="2773975309"/>
                    </a:ext>
                  </a:extLst>
                </a:gridCol>
              </a:tblGrid>
              <a:tr h="353083">
                <a:tc rowSpan="2" gridSpan="2"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Infections per 1,000 infected in original municipality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Origin Municipality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8443507"/>
                  </a:ext>
                </a:extLst>
              </a:tr>
              <a:tr h="353083">
                <a:tc gridSpan="2" vMerge="1"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RED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ORANGE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YELLOW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GREEN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874221"/>
                  </a:ext>
                </a:extLst>
              </a:tr>
              <a:tr h="353083">
                <a:tc rowSpan="4"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Destination municipality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RED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E9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1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DD68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509534"/>
                  </a:ext>
                </a:extLst>
              </a:tr>
              <a:tr h="353083">
                <a:tc vMerge="1"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ORANGE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BA6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rgbClr val="F1E6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rgbClr val="FFB36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C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399287"/>
                  </a:ext>
                </a:extLst>
              </a:tr>
              <a:tr h="353083">
                <a:tc vMerge="1"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YELLOW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38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rgbClr val="FFE78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9525" marR="9525" marT="9525" marB="0" anchor="ctr">
                    <a:solidFill>
                      <a:srgbClr val="FF4B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35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10923"/>
                  </a:ext>
                </a:extLst>
              </a:tr>
              <a:tr h="353083">
                <a:tc vMerge="1"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GREEN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8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74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694449"/>
                  </a:ext>
                </a:extLst>
              </a:tr>
              <a:tr h="353083">
                <a:tc gridSpan="2">
                  <a:txBody>
                    <a:bodyPr/>
                    <a:lstStyle/>
                    <a:p>
                      <a:pPr marL="0" marR="0" algn="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infections in other municipalities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118201"/>
                  </a:ext>
                </a:extLst>
              </a:tr>
              <a:tr h="353083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infections per infector 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0.98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90916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07464" y="4852166"/>
            <a:ext cx="99184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People from highly infectious municipalities – infect more, but mostly in the original municipality</a:t>
            </a:r>
            <a:endParaRPr lang="he-IL" dirty="0"/>
          </a:p>
        </p:txBody>
      </p:sp>
      <p:sp>
        <p:nvSpPr>
          <p:cNvPr id="18" name="כותרת 1"/>
          <p:cNvSpPr>
            <a:spLocks noGrp="1"/>
          </p:cNvSpPr>
          <p:nvPr>
            <p:ph type="title"/>
          </p:nvPr>
        </p:nvSpPr>
        <p:spPr>
          <a:xfrm>
            <a:off x="0" y="65969"/>
            <a:ext cx="11397340" cy="1325563"/>
          </a:xfrm>
        </p:spPr>
        <p:txBody>
          <a:bodyPr/>
          <a:lstStyle/>
          <a:p>
            <a:pPr algn="l"/>
            <a:r>
              <a:rPr lang="en-US" sz="3600" dirty="0">
                <a:latin typeface="Gisha" panose="020B0502040204020203" pitchFamily="34" charset="-79"/>
                <a:cs typeface="Gisha" panose="020B0502040204020203" pitchFamily="34" charset="-79"/>
              </a:rPr>
              <a:t>Local Closures (are not) Effective to </a:t>
            </a:r>
            <a:br>
              <a:rPr lang="en-US" sz="3600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3600" dirty="0">
                <a:latin typeface="Gisha" panose="020B0502040204020203" pitchFamily="34" charset="-79"/>
                <a:cs typeface="Gisha" panose="020B0502040204020203" pitchFamily="34" charset="-79"/>
              </a:rPr>
              <a:t>reduce infections </a:t>
            </a:r>
            <a:r>
              <a:rPr lang="en-US" sz="3600" u="sng" dirty="0">
                <a:latin typeface="Gisha" panose="020B0502040204020203" pitchFamily="34" charset="-79"/>
                <a:cs typeface="Gisha" panose="020B0502040204020203" pitchFamily="34" charset="-79"/>
              </a:rPr>
              <a:t>OUTSIDE</a:t>
            </a:r>
            <a:r>
              <a:rPr lang="en-US" sz="3600" dirty="0">
                <a:latin typeface="Gisha" panose="020B0502040204020203" pitchFamily="34" charset="-79"/>
                <a:cs typeface="Gisha" panose="020B0502040204020203" pitchFamily="34" charset="-79"/>
              </a:rPr>
              <a:t> the municipality</a:t>
            </a:r>
            <a:endParaRPr lang="he-IL" sz="36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5A3187D-A5D3-451D-8E52-A1FD22470AF3}"/>
              </a:ext>
            </a:extLst>
          </p:cNvPr>
          <p:cNvSpPr txBox="1"/>
          <p:nvPr/>
        </p:nvSpPr>
        <p:spPr>
          <a:xfrm>
            <a:off x="10709668" y="1722511"/>
            <a:ext cx="92204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he-IL" dirty="0"/>
              <a:t>9.2020 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DD07062-FBEE-5180-7118-6719241F5DF9}"/>
              </a:ext>
            </a:extLst>
          </p:cNvPr>
          <p:cNvSpPr txBox="1"/>
          <p:nvPr/>
        </p:nvSpPr>
        <p:spPr>
          <a:xfrm>
            <a:off x="1720914" y="5517365"/>
            <a:ext cx="9356279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l" rtl="0"/>
            <a:r>
              <a:rPr lang="en-US" sz="3200" dirty="0"/>
              <a:t>Local closures in RED municipalities are NOT EFFECTIVE</a:t>
            </a:r>
            <a:endParaRPr lang="he-IL" sz="3200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785FE70-89AF-5C72-70F0-45097A8F9224}"/>
              </a:ext>
            </a:extLst>
          </p:cNvPr>
          <p:cNvSpPr txBox="1"/>
          <p:nvPr/>
        </p:nvSpPr>
        <p:spPr>
          <a:xfrm>
            <a:off x="9871824" y="2183336"/>
            <a:ext cx="2220673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Done by students </a:t>
            </a:r>
          </a:p>
          <a:p>
            <a:pPr algn="ctr" rtl="0"/>
            <a:r>
              <a:rPr lang="en-US" dirty="0"/>
              <a:t>during summer-break</a:t>
            </a:r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DD91C63-AA8E-8317-0409-063DFD7553E6}"/>
              </a:ext>
            </a:extLst>
          </p:cNvPr>
          <p:cNvSpPr txBox="1"/>
          <p:nvPr/>
        </p:nvSpPr>
        <p:spPr>
          <a:xfrm>
            <a:off x="460836" y="6086331"/>
            <a:ext cx="139871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dirty="0"/>
              <a:t>1 Researcher</a:t>
            </a:r>
          </a:p>
          <a:p>
            <a:pPr algn="ctr" rtl="0"/>
            <a:r>
              <a:rPr lang="en-US" dirty="0"/>
              <a:t>+ 4 Students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0674896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כחול מספר שתיים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התאמה אישית 1">
      <a:majorFont>
        <a:latin typeface="Calibri Light"/>
        <a:ea typeface=""/>
        <a:cs typeface="Gisha"/>
      </a:majorFont>
      <a:minorFont>
        <a:latin typeface="Calibri"/>
        <a:ea typeface=""/>
        <a:cs typeface="Gish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1" anchor="ctr"/>
      <a:lstStyle>
        <a:defPPr algn="ctr" rtl="0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2c7276-519e-4dfd-877f-a0b6e71f99d4">
      <Terms xmlns="http://schemas.microsoft.com/office/infopath/2007/PartnerControls"/>
    </lcf76f155ced4ddcb4097134ff3c332f>
    <TaxCatchAll xmlns="4583d217-e6e7-4bd8-b25a-c1564e3c1da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D830101578E48AB83FC3C63FF1C79" ma:contentTypeVersion="19" ma:contentTypeDescription="Create a new document." ma:contentTypeScope="" ma:versionID="334a0b33cdb16be051394098a22f45c1">
  <xsd:schema xmlns:xsd="http://www.w3.org/2001/XMLSchema" xmlns:xs="http://www.w3.org/2001/XMLSchema" xmlns:p="http://schemas.microsoft.com/office/2006/metadata/properties" xmlns:ns2="532c7276-519e-4dfd-877f-a0b6e71f99d4" xmlns:ns3="4583d217-e6e7-4bd8-b25a-c1564e3c1da3" targetNamespace="http://schemas.microsoft.com/office/2006/metadata/properties" ma:root="true" ma:fieldsID="e29b1cdacb195f903eea44524ea65cef" ns2:_="" ns3:_="">
    <xsd:import namespace="532c7276-519e-4dfd-877f-a0b6e71f99d4"/>
    <xsd:import namespace="4583d217-e6e7-4bd8-b25a-c1564e3c1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c7276-519e-4dfd-877f-a0b6e71f9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a6db2ca-7152-4b93-a332-f277b680db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3d217-e6e7-4bd8-b25a-c1564e3c1d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4da2942-1f22-429b-ab72-b8decbdd8506}" ma:internalName="TaxCatchAll" ma:showField="CatchAllData" ma:web="4583d217-e6e7-4bd8-b25a-c1564e3c1d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9E07A6-F7D8-4D27-9A6A-F2273D6E86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734651-DB0D-4BA4-8013-D00CB3231061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D24409B-BCCA-4BF6-8EFF-23D6E5938BDE}"/>
</file>

<file path=docProps/app.xml><?xml version="1.0" encoding="utf-8"?>
<Properties xmlns="http://schemas.openxmlformats.org/officeDocument/2006/extended-properties" xmlns:vt="http://schemas.openxmlformats.org/officeDocument/2006/docPropsVTypes">
  <TotalTime>22493</TotalTime>
  <Words>1315</Words>
  <Application>Microsoft Office PowerPoint</Application>
  <PresentationFormat>מסך רחב</PresentationFormat>
  <Paragraphs>297</Paragraphs>
  <Slides>25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Gisha</vt:lpstr>
      <vt:lpstr>ערכת נושא Office</vt:lpstr>
      <vt:lpstr>עיצוב מותאם אישית</vt:lpstr>
      <vt:lpstr>Operations Research in Israel MOH Covid-19 Task Force</vt:lpstr>
      <vt:lpstr>Covid-19 in Israel</vt:lpstr>
      <vt:lpstr>MOH and Partners Dealing with Covid Pandemic</vt:lpstr>
      <vt:lpstr>The OR Group and the Israeli MOH</vt:lpstr>
      <vt:lpstr>Professional and Environment</vt:lpstr>
      <vt:lpstr>Examples to go along and tell the story</vt:lpstr>
      <vt:lpstr>Domestic Policy</vt:lpstr>
      <vt:lpstr>Local Closures (are not) Effective to  reduce infections IN the municipality</vt:lpstr>
      <vt:lpstr>Local Closures (are not) Effective to  reduce infections OUTSIDE the municipality</vt:lpstr>
      <vt:lpstr>What are the other policy tools?</vt:lpstr>
      <vt:lpstr>The original rational of STOPLIGHT KPI proved not effective but it was adopted with limited tools</vt:lpstr>
      <vt:lpstr>Border Control </vt:lpstr>
      <vt:lpstr>Border Control</vt:lpstr>
      <vt:lpstr>Data is incomplete  Assess what you can’t measure Thanks to OWID</vt:lpstr>
      <vt:lpstr>We suggested that tests could substitute isolation</vt:lpstr>
      <vt:lpstr>Assessing is harder – Multitude of Vaccinations, Variants and decay times We assessed the empirical protection threshold</vt:lpstr>
      <vt:lpstr>And when we can’t rely on others – We Do it ourselves  International Travel Tests</vt:lpstr>
      <vt:lpstr>Vaccines</vt:lpstr>
      <vt:lpstr>Vaccines (1) –  Effectiveness Against Infections (not only symptomatic)</vt:lpstr>
      <vt:lpstr>Fast and crude analysis  feedback &amp; verification</vt:lpstr>
      <vt:lpstr>Vaccine (2) - Waning uncoordinated results can be harmful</vt:lpstr>
      <vt:lpstr>Vaccine (3) - Booster Coordinate all research groups proved effective when the need for a booster came</vt:lpstr>
      <vt:lpstr>Booster Efficacy</vt:lpstr>
      <vt:lpstr>Takeaways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מאיה אברהם</dc:creator>
  <cp:lastModifiedBy>עמי מזרחי</cp:lastModifiedBy>
  <cp:revision>272</cp:revision>
  <dcterms:created xsi:type="dcterms:W3CDTF">2021-02-25T09:17:20Z</dcterms:created>
  <dcterms:modified xsi:type="dcterms:W3CDTF">2023-07-18T09:43:24Z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0x01010051B384CA862D5B4BBB31E70EA1A92769</vt:lpwstr>
  </property>
</Properties>
</file>