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1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96"/>
  </p:normalViewPr>
  <p:slideViewPr>
    <p:cSldViewPr snapToGrid="0" snapToObjects="1">
      <p:cViewPr varScale="1">
        <p:scale>
          <a:sx n="90" d="100"/>
          <a:sy n="90" d="100"/>
        </p:scale>
        <p:origin x="232" y="9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75A7-1E89-9B4D-9D56-79078ED64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B42C0B-E9B0-064B-B904-F0C677B42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7749B-10D2-3F42-9D37-B59DCFC0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AF509-0BF2-E043-8463-009E169C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91DDC-E63F-A54F-AAAB-85AD0CA25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06AA5-1FB9-F749-811B-A637DD75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D4F26-DE52-CB4B-BE5C-D6534B7EC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1DE04-428F-734D-AA4F-E0A209C3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CD258-1AB6-5448-8F59-E2F77CFB7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95E76-EC94-B74C-8FA2-269B5E0A1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00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C662FD-A40F-FC4E-9397-7DCA7FF0E2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A0A2A-9646-864F-88F6-8BE9B37F07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2818F-C1A0-1746-B5FB-60E400E9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A9393-1E54-F642-BACA-832B06AD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88EC0-7E40-F847-BED1-1404503D6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5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C4C52-2A13-804B-A803-1295C93DD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BB64F-5003-1B4B-B090-45E856B08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CD8EF-4587-B04D-BB07-342052456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BCB8F-F9AE-2B4F-A80C-262A3B2C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BCD8C-FF04-5C46-9030-2E9D91DD6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38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3967C-5B0F-8541-BDE6-7F546083E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371DE-22A3-BD46-810F-F863BF39A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F31E8-5816-AE44-AFC7-559EB5BB9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BA36D-003E-B143-A818-5219D4946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5EAA2-F694-6947-B193-9E261B67B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50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4066F-D9F6-D94E-BC7F-DF1AE73F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0C352-9ABC-8E48-859C-493869DD59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74DF3-D32A-0444-B024-C0DD48765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0A2F7-FD31-7F43-978C-1F618D835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1FE41-6EEF-BE40-BA3A-E27897EA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24BDD-B268-A847-95F1-131567E7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56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368F3-C6E7-AB4D-B92E-8B285853F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464D0-96EB-0846-9BA5-1D4320EC2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8AB85-3623-434A-A83F-9D0181097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A2F0ED-ABD5-424B-8153-035BBA7BD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7DC26-B58D-6144-8D6B-21888DDE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18DA75-E096-BF48-92E1-B994029B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2200CD-2CFA-434C-8555-D16E6628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E659C9-32CF-A941-8B08-4115C6E8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190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7A537-ABB4-D84B-83E3-E0AF4135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ECB044-EAAB-F347-8825-203EF4B78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B5A15F-662B-D14D-A4BE-6A4988355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5DEEE-180D-774D-8EC0-018D5521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19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6127D6-C050-EE4A-A106-B88C8F95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56D3BB-6515-9F48-8BDC-AF1C280E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897E0-5D9D-C544-8408-E438DB99E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09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8D2D8-10D1-2B4A-AD12-242ABA6E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BEE53-1E7C-4E4F-80A3-601590D02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3D5AFB-C785-BC44-A258-F8E6AD1D5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99DF89-4349-644B-8411-8738E70E4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B48A4-BE5E-0B47-936B-851A31C1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A2418-78BA-4649-8376-E10129D68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068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2E3A6-A176-6F4A-B205-4EEC052BA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07D34C-79AA-6446-9CE3-5B5112FBFB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30EE6-7F3B-7E4A-BCE1-75883F3EF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30168-3481-1D4B-B340-CCF66FACE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F79F0-48AA-4D40-BB00-9C4C59698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5CA74-8FFB-B146-946D-28317834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03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853B27-915D-BA41-9DA7-A6A5906ED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E04BD-8610-B64F-A750-33BA43D3E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CE8B7-19F1-0E48-AD9F-DAFD22CA7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E32C8-1A3E-A848-9301-8E07BD1A2A03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1B0AC-932A-8243-B1B5-A950D116C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6721F-3B15-154E-B186-9824061EF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7AB5B-FFC6-444E-A530-2B7FE330D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97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Diagram&#10;&#10;Description automatically generated">
            <a:extLst>
              <a:ext uri="{FF2B5EF4-FFF2-40B4-BE49-F238E27FC236}">
                <a16:creationId xmlns:a16="http://schemas.microsoft.com/office/drawing/2014/main" id="{25C43CDB-B67D-9E49-96FF-E05F9CB41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C242A43-BFE3-1449-827A-C57E3B395F2A}"/>
              </a:ext>
            </a:extLst>
          </p:cNvPr>
          <p:cNvSpPr txBox="1"/>
          <p:nvPr/>
        </p:nvSpPr>
        <p:spPr>
          <a:xfrm>
            <a:off x="4052812" y="4423434"/>
            <a:ext cx="4086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FIND YOUR FUTURE IN </a:t>
            </a:r>
            <a:br>
              <a:rPr lang="en-GB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GB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ANALYTICS AND PROBLEM-SOLVING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3B7491-49B8-8241-8C61-A99BB199F88C}"/>
              </a:ext>
            </a:extLst>
          </p:cNvPr>
          <p:cNvSpPr txBox="1"/>
          <p:nvPr/>
        </p:nvSpPr>
        <p:spPr>
          <a:xfrm>
            <a:off x="4254791" y="5158370"/>
            <a:ext cx="3682418" cy="1002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780"/>
              </a:lnSpc>
            </a:pPr>
            <a:r>
              <a:rPr lang="en-GB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We are here to help you make positive steps </a:t>
            </a:r>
            <a:br>
              <a:rPr lang="en-GB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lang="en-GB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towards your future career with </a:t>
            </a:r>
            <a:br>
              <a:rPr lang="en-GB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lang="en-GB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FREE MEMBERSHIP of The OR Society.</a:t>
            </a:r>
            <a:br>
              <a:rPr lang="en-GB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endParaRPr lang="en-GB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7A244E-1369-5E41-8D96-2CD6B423AF12}"/>
              </a:ext>
            </a:extLst>
          </p:cNvPr>
          <p:cNvSpPr txBox="1"/>
          <p:nvPr/>
        </p:nvSpPr>
        <p:spPr>
          <a:xfrm>
            <a:off x="1315725" y="2284635"/>
            <a:ext cx="2700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D51C2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ENHANCE</a:t>
            </a:r>
            <a:r>
              <a:rPr lang="en-GB" dirty="0">
                <a:latin typeface="Roboto Light" panose="02000000000000000000" pitchFamily="2" charset="0"/>
                <a:ea typeface="Roboto Light" panose="02000000000000000000" pitchFamily="2" charset="0"/>
              </a:rPr>
              <a:t> YOUR CV with accreditation, awards and volunteering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18B33F-22BB-F747-8D78-1F65242794F3}"/>
              </a:ext>
            </a:extLst>
          </p:cNvPr>
          <p:cNvSpPr/>
          <p:nvPr/>
        </p:nvSpPr>
        <p:spPr>
          <a:xfrm>
            <a:off x="0" y="6211614"/>
            <a:ext cx="12192000" cy="646386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Sign up TODAY and find your future in operational research </a:t>
            </a:r>
            <a:r>
              <a:rPr lang="en-GB" dirty="0" err="1"/>
              <a:t>www.theorsociety.com</a:t>
            </a:r>
            <a:r>
              <a:rPr lang="en-GB" dirty="0"/>
              <a:t>/register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7D30D4-3308-2741-B7B4-88BAB9B447EF}"/>
              </a:ext>
            </a:extLst>
          </p:cNvPr>
          <p:cNvSpPr txBox="1"/>
          <p:nvPr/>
        </p:nvSpPr>
        <p:spPr>
          <a:xfrm>
            <a:off x="595646" y="4469600"/>
            <a:ext cx="2700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D51C2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</a:t>
            </a:r>
            <a:r>
              <a:rPr lang="en-GB" dirty="0">
                <a:latin typeface="Roboto Light" panose="02000000000000000000" pitchFamily="2" charset="0"/>
                <a:ea typeface="Roboto Light" panose="02000000000000000000" pitchFamily="2" charset="0"/>
              </a:rPr>
              <a:t> what’s happening via our news and journals</a:t>
            </a:r>
            <a:br>
              <a:rPr lang="en-GB" dirty="0">
                <a:latin typeface="Roboto Light" panose="02000000000000000000" pitchFamily="2" charset="0"/>
                <a:ea typeface="Roboto Light" panose="02000000000000000000" pitchFamily="2" charset="0"/>
              </a:rPr>
            </a:br>
            <a:endParaRPr lang="en-GB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266F01-E84A-A04F-B278-108965434737}"/>
              </a:ext>
            </a:extLst>
          </p:cNvPr>
          <p:cNvSpPr txBox="1"/>
          <p:nvPr/>
        </p:nvSpPr>
        <p:spPr>
          <a:xfrm>
            <a:off x="7937209" y="2271551"/>
            <a:ext cx="2700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D51C2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ACCESS</a:t>
            </a:r>
            <a:r>
              <a:rPr lang="en-GB" dirty="0">
                <a:latin typeface="Roboto Light" panose="02000000000000000000" pitchFamily="2" charset="0"/>
                <a:ea typeface="Roboto Light" panose="02000000000000000000" pitchFamily="2" charset="0"/>
              </a:rPr>
              <a:t> advice and opportunities to kickstart your career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88E6A3-1072-0543-A42E-9DA3484D6FCF}"/>
              </a:ext>
            </a:extLst>
          </p:cNvPr>
          <p:cNvSpPr txBox="1"/>
          <p:nvPr/>
        </p:nvSpPr>
        <p:spPr>
          <a:xfrm>
            <a:off x="8815425" y="4449322"/>
            <a:ext cx="2700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D51C2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CONNECT</a:t>
            </a:r>
            <a:r>
              <a:rPr lang="en-GB" dirty="0">
                <a:latin typeface="Roboto Light" panose="02000000000000000000" pitchFamily="2" charset="0"/>
                <a:ea typeface="Roboto Light" panose="02000000000000000000" pitchFamily="2" charset="0"/>
              </a:rPr>
              <a:t> with experts and potential employers at our annual events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AF593C2-3FFA-B14B-A37F-078BD52B63A8}"/>
              </a:ext>
            </a:extLst>
          </p:cNvPr>
          <p:cNvSpPr txBox="1"/>
          <p:nvPr/>
        </p:nvSpPr>
        <p:spPr>
          <a:xfrm>
            <a:off x="3845224" y="287120"/>
            <a:ext cx="4501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Roboto" panose="02000000000000000000" pitchFamily="2" charset="0"/>
                <a:ea typeface="Roboto" panose="02000000000000000000" pitchFamily="2" charset="0"/>
              </a:rPr>
              <a:t>FREE  STUDENT MEMBERSHIP</a:t>
            </a:r>
          </a:p>
        </p:txBody>
      </p:sp>
    </p:spTree>
    <p:extLst>
      <p:ext uri="{BB962C8B-B14F-4D97-AF65-F5344CB8AC3E}">
        <p14:creationId xmlns:p14="http://schemas.microsoft.com/office/powerpoint/2010/main" val="2052150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Roboto Light</vt:lpstr>
      <vt:lpstr>Roboto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Tahirah McIntosh</dc:creator>
  <cp:lastModifiedBy>Tahirah McIntosh</cp:lastModifiedBy>
  <cp:revision>3</cp:revision>
  <dcterms:created xsi:type="dcterms:W3CDTF">2021-10-27T13:57:19Z</dcterms:created>
  <dcterms:modified xsi:type="dcterms:W3CDTF">2021-11-12T15:37:13Z</dcterms:modified>
</cp:coreProperties>
</file>