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71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FC779-12B9-2F48-B923-44266CA84AB4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CC804-4283-2540-AE39-8CA88807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6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logo to all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CC804-4283-2540-AE39-8CA8880723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53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DF8E516-1AC5-FC43-83EC-0CE653C2CCA5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7A1CE-FC5A-8B4E-9BF4-8913509FA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D08E5-57AB-1C43-9C1E-EC68ABD0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6D17B2-2118-714B-AC13-ABFF8F105C0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25865"/>
            <a:ext cx="91440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85697F0-628D-7344-9504-1AF038385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160278"/>
            <a:ext cx="1767215" cy="5759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AAD80D-F49B-B146-B98D-D707723451BD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8A156E-CECC-2F46-BBA0-19A6E3CD56AF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8415995-3B0C-B94A-8F04-31805180ADEB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B8D7F-9BA8-2B43-B253-FF36108E3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EA954-B4C6-494B-AA20-AA9EA8712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BACF70-D7B3-DC47-BDE9-4EA005CFF1F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2A56E02-F7F9-0B4D-951C-E8C23BEAEC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D331083-D309-0643-816F-798475C56DB9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E713F6-866C-4B4A-8EA1-07ECADE9B29E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90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D8609D2-7074-0343-8DCA-798E8E7B0248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A6001-6A5C-9B4B-B65E-291560019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35989-9933-8C4B-B174-F4C109588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4B9C304-B875-0D4D-A238-0B626F4A6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1D4C702-BEF9-8440-8A0D-A4A8DF78C7FF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E9F133-F195-3748-A31C-CCD10C69B009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349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7D6E9EF-BCC3-8A41-8274-534292ED12C3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7502E-9BF6-534A-8989-702E27E6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0D9C6-A91C-534A-A4B0-E658E2CE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C78AE-D17D-5246-BF29-8A8862208F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9256DD5C-A449-9C44-BBD0-90F6C6C465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850E481-9DB3-A849-A3A4-7ECC22E8365A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1B2D0C-21E2-2F4E-9ADA-4D284682F368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251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34F3463-7502-5440-8513-6851FA6DFD8C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6950E-B8B8-7647-9F1E-4609196E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69EED-40CA-6949-AFA9-76BEAB659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A7FF83-7A71-8742-AFEB-C9DF398FEA66}"/>
              </a:ext>
            </a:extLst>
          </p:cNvPr>
          <p:cNvCxnSpPr>
            <a:cxnSpLocks/>
          </p:cNvCxnSpPr>
          <p:nvPr userDrawn="1"/>
        </p:nvCxnSpPr>
        <p:spPr>
          <a:xfrm>
            <a:off x="838200" y="4562475"/>
            <a:ext cx="1050925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01DE7B8-D87A-BA47-A572-DF6A6E341C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4C438A-20B2-6241-BC09-AB3249DA23CA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C7F56C-8540-1640-B193-33F25E306C78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736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BB9B097-7A33-5543-9B59-B8994BB450EE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A08A0-227A-8544-ACB6-419966974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E2452-96CA-5E40-AB4B-008F14A42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88A9-31D7-634A-A42F-1D18A1E0D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2202A2-289F-804C-9F00-2FC04B56720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209F6F8-A6A5-EE48-A630-7FDA6D7E8E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D26BD15-BB1E-9647-8AE4-1266CE377CEB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E25462-62B9-7741-A816-5DC8B66758FB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661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4A445E-0DFB-8A45-BEAB-7F29897FE505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D5D67-DF97-154B-8B55-39051126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C41A0-AB8E-4641-BE1A-8263A1662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A0A9F-BEFD-7346-8617-9BC5C9D9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338594-D10B-4E42-957F-92980DEC3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9919F8-F157-EA4E-AAE7-22785987C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6AF63B-87FB-E44F-BBE3-EEA15B65ED4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7188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BE4CBBDC-8A64-2742-99AF-141CE89F05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23F81DD-3AB4-3441-B879-68274CE974DE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589F9C-1EEB-F441-8D01-185A13C3A38D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8638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9A7A755-9997-D34B-A5A6-793968769830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32674-F030-7441-94F7-54A3FE7B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10D62C-390D-4143-9892-064A4B314BA3}"/>
              </a:ext>
            </a:extLst>
          </p:cNvPr>
          <p:cNvCxnSpPr/>
          <p:nvPr userDrawn="1"/>
        </p:nvCxnSpPr>
        <p:spPr>
          <a:xfrm>
            <a:off x="838200" y="1431235"/>
            <a:ext cx="9562106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43DEA1D-C741-8F42-9C44-A66427DCFC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8662254-8E92-F648-9A13-CCCACE6280D4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76357A-49A4-3C4C-8209-F11EAADD70EF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513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77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FEC09B6-13DA-FD47-8563-57BFC3B03447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92540-DF40-6F49-9141-F60D6391F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C22-1DCD-6B4F-8350-B5BD72A4B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0E35F-65E1-8F42-93AD-738F224EB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6B8A49-62B3-2143-B56E-14045D68BBC6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B3A6F3A-1B91-7448-9A92-94BB83A76E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8D326ED-0DAB-D94C-9DCD-D6E491694320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019011-BD0A-234D-84EA-B549714583FB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595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B91796E-9F09-FB43-9A0B-7B17CE7EE7ED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13C85-2E41-F444-9931-52F37E01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0B76A-B257-3A45-8D0E-EAA93E225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C5320-11E7-5742-AC66-FD7AE5345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F458F8-F2F9-C24F-810A-0FC11220F500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EAE39CA-0498-C548-A931-7E68A36423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AC3EA3A-DD56-DA46-8313-26C353DD21E8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8DB80C-2469-744F-B743-8F276207B054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10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071B82-8207-5E4B-A9B0-10F5DCE03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705AA-1ADE-6842-8431-EC18CE3D4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51C26"/>
        </a:buClr>
        <a:buFont typeface="Wingdings" pitchFamily="2" charset="2"/>
        <a:buChar char="§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ight&#10;&#10;Description automatically generated">
            <a:extLst>
              <a:ext uri="{FF2B5EF4-FFF2-40B4-BE49-F238E27FC236}">
                <a16:creationId xmlns:a16="http://schemas.microsoft.com/office/drawing/2014/main" id="{79A3614F-3598-744D-B887-C4317C9A7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920" y="2798064"/>
            <a:ext cx="7432080" cy="408764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A5DD1B-EF52-1147-9DDD-2741A6F2CB65}"/>
              </a:ext>
            </a:extLst>
          </p:cNvPr>
          <p:cNvSpPr/>
          <p:nvPr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78EE2FE-F6B1-1A45-B740-234E8A5D5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555" y="421108"/>
            <a:ext cx="2602050" cy="8480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5A9528-510C-7743-A0F8-CA0C337FF2E3}"/>
              </a:ext>
            </a:extLst>
          </p:cNvPr>
          <p:cNvSpPr txBox="1"/>
          <p:nvPr/>
        </p:nvSpPr>
        <p:spPr>
          <a:xfrm>
            <a:off x="0" y="242715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Place title of your presentation </a:t>
            </a:r>
            <a:b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</a:br>
            <a: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F79C50-015F-7D49-83AE-367A29613A53}"/>
              </a:ext>
            </a:extLst>
          </p:cNvPr>
          <p:cNvSpPr txBox="1"/>
          <p:nvPr/>
        </p:nvSpPr>
        <p:spPr>
          <a:xfrm>
            <a:off x="422410" y="4877848"/>
            <a:ext cx="4300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Created By</a:t>
            </a:r>
          </a:p>
          <a:p>
            <a:r>
              <a:rPr lang="en-US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Name, Job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4C210A-D29F-E44B-B61D-79B40D8C6E68}"/>
              </a:ext>
            </a:extLst>
          </p:cNvPr>
          <p:cNvSpPr txBox="1"/>
          <p:nvPr/>
        </p:nvSpPr>
        <p:spPr>
          <a:xfrm>
            <a:off x="422410" y="5975235"/>
            <a:ext cx="2940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00 March 2021</a:t>
            </a:r>
          </a:p>
        </p:txBody>
      </p:sp>
    </p:spTree>
    <p:extLst>
      <p:ext uri="{BB962C8B-B14F-4D97-AF65-F5344CB8AC3E}">
        <p14:creationId xmlns:p14="http://schemas.microsoft.com/office/powerpoint/2010/main" val="208940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A6BEF-2B7F-DD49-9C76-D86D384E3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1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17202</TotalTime>
  <Words>24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Roboto</vt:lpstr>
      <vt:lpstr>Roboto Light</vt:lpstr>
      <vt:lpstr>Roboto Medium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Tahirah McIntosh</dc:creator>
  <cp:lastModifiedBy>Tahirah McIntosh</cp:lastModifiedBy>
  <cp:revision>16</cp:revision>
  <dcterms:created xsi:type="dcterms:W3CDTF">2021-01-01T15:50:37Z</dcterms:created>
  <dcterms:modified xsi:type="dcterms:W3CDTF">2021-04-29T13:02:10Z</dcterms:modified>
</cp:coreProperties>
</file>