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1C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71"/>
    <p:restoredTop sz="96208"/>
  </p:normalViewPr>
  <p:slideViewPr>
    <p:cSldViewPr snapToGrid="0" snapToObjects="1">
      <p:cViewPr varScale="1">
        <p:scale>
          <a:sx n="119" d="100"/>
          <a:sy n="119" d="100"/>
        </p:scale>
        <p:origin x="5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6FC779-12B9-2F48-B923-44266CA84AB4}" type="datetimeFigureOut">
              <a:rPr lang="en-US" smtClean="0"/>
              <a:t>2/10/21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ECC804-4283-2540-AE39-8CA888072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296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Please add your logo to all slides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ECC804-4283-2540-AE39-8CA88807237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253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EDF8E516-1AC5-FC43-83EC-0CE653C2CCA5}"/>
              </a:ext>
            </a:extLst>
          </p:cNvPr>
          <p:cNvSpPr/>
          <p:nvPr userDrawn="1"/>
        </p:nvSpPr>
        <p:spPr>
          <a:xfrm>
            <a:off x="241522" y="266700"/>
            <a:ext cx="11747278" cy="58038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77A1CE-FC5A-8B4E-9BF4-8913509FA5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8D08E5-57AB-1C43-9C1E-EC68ABD095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F6D17B2-2118-714B-AC13-ABFF8F105C02}"/>
              </a:ext>
            </a:extLst>
          </p:cNvPr>
          <p:cNvCxnSpPr>
            <a:cxnSpLocks/>
          </p:cNvCxnSpPr>
          <p:nvPr userDrawn="1"/>
        </p:nvCxnSpPr>
        <p:spPr>
          <a:xfrm>
            <a:off x="1524000" y="3525865"/>
            <a:ext cx="9144000" cy="0"/>
          </a:xfrm>
          <a:prstGeom prst="line">
            <a:avLst/>
          </a:prstGeom>
          <a:ln w="12700">
            <a:solidFill>
              <a:srgbClr val="D51C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E85697F0-628D-7344-9504-1AF038385D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1522" y="6160278"/>
            <a:ext cx="1767215" cy="57594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6AAD80D-F49B-B146-B98D-D707723451BD}"/>
              </a:ext>
            </a:extLst>
          </p:cNvPr>
          <p:cNvSpPr txBox="1"/>
          <p:nvPr userDrawn="1"/>
        </p:nvSpPr>
        <p:spPr>
          <a:xfrm>
            <a:off x="10319650" y="6437411"/>
            <a:ext cx="17672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www.</a:t>
            </a:r>
            <a:r>
              <a:rPr lang="en-US" sz="1400" dirty="0" err="1"/>
              <a:t>theorsociety</a:t>
            </a:r>
            <a:r>
              <a:rPr lang="en-US" sz="1200" dirty="0" err="1"/>
              <a:t>.com</a:t>
            </a:r>
            <a:endParaRPr lang="en-US" sz="12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A8A156E-CECC-2F46-BBA0-19A6E3CD56AF}"/>
              </a:ext>
            </a:extLst>
          </p:cNvPr>
          <p:cNvSpPr/>
          <p:nvPr userDrawn="1"/>
        </p:nvSpPr>
        <p:spPr>
          <a:xfrm>
            <a:off x="0" y="0"/>
            <a:ext cx="12192000" cy="79513"/>
          </a:xfrm>
          <a:prstGeom prst="rect">
            <a:avLst/>
          </a:prstGeom>
          <a:solidFill>
            <a:srgbClr val="D51C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731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F8415995-3B0C-B94A-8F04-31805180ADEB}"/>
              </a:ext>
            </a:extLst>
          </p:cNvPr>
          <p:cNvSpPr/>
          <p:nvPr userDrawn="1"/>
        </p:nvSpPr>
        <p:spPr>
          <a:xfrm>
            <a:off x="241522" y="266700"/>
            <a:ext cx="11747278" cy="58038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3B8D7F-9BA8-2B43-B253-FF36108E3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DEA954-B4C6-494B-AA20-AA9EA87122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5BACF70-D7B3-DC47-BDE9-4EA005CFF1F8}"/>
              </a:ext>
            </a:extLst>
          </p:cNvPr>
          <p:cNvCxnSpPr>
            <a:cxnSpLocks/>
          </p:cNvCxnSpPr>
          <p:nvPr userDrawn="1"/>
        </p:nvCxnSpPr>
        <p:spPr>
          <a:xfrm>
            <a:off x="838200" y="1431235"/>
            <a:ext cx="10515600" cy="0"/>
          </a:xfrm>
          <a:prstGeom prst="line">
            <a:avLst/>
          </a:prstGeom>
          <a:ln w="12700">
            <a:solidFill>
              <a:srgbClr val="D51C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B2A56E02-F7F9-0B4D-951C-E8C23BEAECF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1522" y="6216328"/>
            <a:ext cx="1595229" cy="51988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D331083-D309-0643-816F-798475C56DB9}"/>
              </a:ext>
            </a:extLst>
          </p:cNvPr>
          <p:cNvSpPr/>
          <p:nvPr userDrawn="1"/>
        </p:nvSpPr>
        <p:spPr>
          <a:xfrm>
            <a:off x="0" y="0"/>
            <a:ext cx="12192000" cy="79513"/>
          </a:xfrm>
          <a:prstGeom prst="rect">
            <a:avLst/>
          </a:prstGeom>
          <a:solidFill>
            <a:srgbClr val="D51C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7E713F6-866C-4B4A-8EA1-07ECADE9B29E}"/>
              </a:ext>
            </a:extLst>
          </p:cNvPr>
          <p:cNvSpPr txBox="1"/>
          <p:nvPr userDrawn="1"/>
        </p:nvSpPr>
        <p:spPr>
          <a:xfrm>
            <a:off x="10319650" y="6437411"/>
            <a:ext cx="17672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www.</a:t>
            </a:r>
            <a:r>
              <a:rPr lang="en-US" sz="1400" dirty="0" err="1"/>
              <a:t>theorsociety</a:t>
            </a:r>
            <a:r>
              <a:rPr lang="en-US" sz="1200" dirty="0" err="1"/>
              <a:t>.com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989029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9D8609D2-7074-0343-8DCA-798E8E7B0248}"/>
              </a:ext>
            </a:extLst>
          </p:cNvPr>
          <p:cNvSpPr/>
          <p:nvPr userDrawn="1"/>
        </p:nvSpPr>
        <p:spPr>
          <a:xfrm>
            <a:off x="241522" y="266700"/>
            <a:ext cx="11747278" cy="58038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2A6001-6A5C-9B4B-B65E-291560019B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835989-9933-8C4B-B174-F4C1095889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64B9C304-B875-0D4D-A238-0B626F4A65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1522" y="6216328"/>
            <a:ext cx="1595229" cy="51988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51D4C702-BEF9-8440-8A0D-A4A8DF78C7FF}"/>
              </a:ext>
            </a:extLst>
          </p:cNvPr>
          <p:cNvSpPr/>
          <p:nvPr userDrawn="1"/>
        </p:nvSpPr>
        <p:spPr>
          <a:xfrm>
            <a:off x="0" y="0"/>
            <a:ext cx="12192000" cy="79513"/>
          </a:xfrm>
          <a:prstGeom prst="rect">
            <a:avLst/>
          </a:prstGeom>
          <a:solidFill>
            <a:srgbClr val="D51C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AE9F133-F195-3748-A31C-CCD10C69B009}"/>
              </a:ext>
            </a:extLst>
          </p:cNvPr>
          <p:cNvSpPr txBox="1"/>
          <p:nvPr userDrawn="1"/>
        </p:nvSpPr>
        <p:spPr>
          <a:xfrm>
            <a:off x="10319650" y="6437411"/>
            <a:ext cx="17672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www.</a:t>
            </a:r>
            <a:r>
              <a:rPr lang="en-US" sz="1400" dirty="0" err="1"/>
              <a:t>theorsociety</a:t>
            </a:r>
            <a:r>
              <a:rPr lang="en-US" sz="1200" dirty="0" err="1"/>
              <a:t>.com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434951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D7D6E9EF-BCC3-8A41-8274-534292ED12C3}"/>
              </a:ext>
            </a:extLst>
          </p:cNvPr>
          <p:cNvSpPr/>
          <p:nvPr userDrawn="1"/>
        </p:nvSpPr>
        <p:spPr>
          <a:xfrm>
            <a:off x="241522" y="266700"/>
            <a:ext cx="11747278" cy="58038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37502E-9BF6-534A-8989-702E27E69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F0D9C6-A91C-534A-A4B0-E658E2CEF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21C78AE-D17D-5246-BF29-8A8862208F0E}"/>
              </a:ext>
            </a:extLst>
          </p:cNvPr>
          <p:cNvCxnSpPr>
            <a:cxnSpLocks/>
          </p:cNvCxnSpPr>
          <p:nvPr userDrawn="1"/>
        </p:nvCxnSpPr>
        <p:spPr>
          <a:xfrm>
            <a:off x="838200" y="1431235"/>
            <a:ext cx="10515600" cy="0"/>
          </a:xfrm>
          <a:prstGeom prst="line">
            <a:avLst/>
          </a:prstGeom>
          <a:ln w="12700">
            <a:solidFill>
              <a:srgbClr val="D51C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9256DD5C-A449-9C44-BBD0-90F6C6C465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1522" y="6216328"/>
            <a:ext cx="1595229" cy="51988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C850E481-9DB3-A849-A3A4-7ECC22E8365A}"/>
              </a:ext>
            </a:extLst>
          </p:cNvPr>
          <p:cNvSpPr/>
          <p:nvPr userDrawn="1"/>
        </p:nvSpPr>
        <p:spPr>
          <a:xfrm>
            <a:off x="0" y="0"/>
            <a:ext cx="12192000" cy="79513"/>
          </a:xfrm>
          <a:prstGeom prst="rect">
            <a:avLst/>
          </a:prstGeom>
          <a:solidFill>
            <a:srgbClr val="D51C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81B2D0C-21E2-2F4E-9ADA-4D284682F368}"/>
              </a:ext>
            </a:extLst>
          </p:cNvPr>
          <p:cNvSpPr txBox="1"/>
          <p:nvPr userDrawn="1"/>
        </p:nvSpPr>
        <p:spPr>
          <a:xfrm>
            <a:off x="10319650" y="6437411"/>
            <a:ext cx="17672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www.</a:t>
            </a:r>
            <a:r>
              <a:rPr lang="en-US" sz="1400" dirty="0" err="1"/>
              <a:t>theorsociety</a:t>
            </a:r>
            <a:r>
              <a:rPr lang="en-US" sz="1200" dirty="0" err="1"/>
              <a:t>.com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82515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534F3463-7502-5440-8513-6851FA6DFD8C}"/>
              </a:ext>
            </a:extLst>
          </p:cNvPr>
          <p:cNvSpPr/>
          <p:nvPr userDrawn="1"/>
        </p:nvSpPr>
        <p:spPr>
          <a:xfrm>
            <a:off x="241522" y="266700"/>
            <a:ext cx="11747278" cy="58038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16950E-B8B8-7647-9F1E-4609196E2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769EED-40CA-6949-AFA9-76BEAB6598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BA7FF83-7A71-8742-AFEB-C9DF398FEA66}"/>
              </a:ext>
            </a:extLst>
          </p:cNvPr>
          <p:cNvCxnSpPr>
            <a:cxnSpLocks/>
          </p:cNvCxnSpPr>
          <p:nvPr userDrawn="1"/>
        </p:nvCxnSpPr>
        <p:spPr>
          <a:xfrm>
            <a:off x="838200" y="4562475"/>
            <a:ext cx="10509250" cy="0"/>
          </a:xfrm>
          <a:prstGeom prst="line">
            <a:avLst/>
          </a:prstGeom>
          <a:ln w="12700">
            <a:solidFill>
              <a:srgbClr val="D51C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B01DE7B8-D87A-BA47-A572-DF6A6E341CF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1522" y="6216328"/>
            <a:ext cx="1595229" cy="51988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F4C438A-20B2-6241-BC09-AB3249DA23CA}"/>
              </a:ext>
            </a:extLst>
          </p:cNvPr>
          <p:cNvSpPr/>
          <p:nvPr userDrawn="1"/>
        </p:nvSpPr>
        <p:spPr>
          <a:xfrm>
            <a:off x="0" y="0"/>
            <a:ext cx="12192000" cy="79513"/>
          </a:xfrm>
          <a:prstGeom prst="rect">
            <a:avLst/>
          </a:prstGeom>
          <a:solidFill>
            <a:srgbClr val="D51C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9C7F56C-8540-1640-B193-33F25E306C78}"/>
              </a:ext>
            </a:extLst>
          </p:cNvPr>
          <p:cNvSpPr txBox="1"/>
          <p:nvPr userDrawn="1"/>
        </p:nvSpPr>
        <p:spPr>
          <a:xfrm>
            <a:off x="10319650" y="6437411"/>
            <a:ext cx="17672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www.</a:t>
            </a:r>
            <a:r>
              <a:rPr lang="en-US" sz="1400" dirty="0" err="1"/>
              <a:t>theorsociety</a:t>
            </a:r>
            <a:r>
              <a:rPr lang="en-US" sz="1200" dirty="0" err="1"/>
              <a:t>.com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27360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9BB9B097-7A33-5543-9B59-B8994BB450EE}"/>
              </a:ext>
            </a:extLst>
          </p:cNvPr>
          <p:cNvSpPr/>
          <p:nvPr userDrawn="1"/>
        </p:nvSpPr>
        <p:spPr>
          <a:xfrm>
            <a:off x="241522" y="266700"/>
            <a:ext cx="11747278" cy="58038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7A08A0-227A-8544-ACB6-419966974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E2452-96CA-5E40-AB4B-008F14A427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D088A9-31D7-634A-A42F-1D18A1E0DE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E2202A2-289F-804C-9F00-2FC04B56720D}"/>
              </a:ext>
            </a:extLst>
          </p:cNvPr>
          <p:cNvCxnSpPr>
            <a:cxnSpLocks/>
          </p:cNvCxnSpPr>
          <p:nvPr userDrawn="1"/>
        </p:nvCxnSpPr>
        <p:spPr>
          <a:xfrm>
            <a:off x="838200" y="1431235"/>
            <a:ext cx="10515600" cy="0"/>
          </a:xfrm>
          <a:prstGeom prst="line">
            <a:avLst/>
          </a:prstGeom>
          <a:ln w="12700">
            <a:solidFill>
              <a:srgbClr val="D51C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9209F6F8-A6A5-EE48-A630-7FDA6D7E8E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1522" y="6216328"/>
            <a:ext cx="1595229" cy="519889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7D26BD15-BB1E-9647-8AE4-1266CE377CEB}"/>
              </a:ext>
            </a:extLst>
          </p:cNvPr>
          <p:cNvSpPr/>
          <p:nvPr userDrawn="1"/>
        </p:nvSpPr>
        <p:spPr>
          <a:xfrm>
            <a:off x="0" y="0"/>
            <a:ext cx="12192000" cy="79513"/>
          </a:xfrm>
          <a:prstGeom prst="rect">
            <a:avLst/>
          </a:prstGeom>
          <a:solidFill>
            <a:srgbClr val="D51C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6E25462-62B9-7741-A816-5DC8B66758FB}"/>
              </a:ext>
            </a:extLst>
          </p:cNvPr>
          <p:cNvSpPr txBox="1"/>
          <p:nvPr userDrawn="1"/>
        </p:nvSpPr>
        <p:spPr>
          <a:xfrm>
            <a:off x="10319650" y="6437411"/>
            <a:ext cx="17672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www.</a:t>
            </a:r>
            <a:r>
              <a:rPr lang="en-US" sz="1400" dirty="0" err="1"/>
              <a:t>theorsociety</a:t>
            </a:r>
            <a:r>
              <a:rPr lang="en-US" sz="1200" dirty="0" err="1"/>
              <a:t>.com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466117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5F4A445E-0DFB-8A45-BEAB-7F29897FE505}"/>
              </a:ext>
            </a:extLst>
          </p:cNvPr>
          <p:cNvSpPr/>
          <p:nvPr userDrawn="1"/>
        </p:nvSpPr>
        <p:spPr>
          <a:xfrm>
            <a:off x="241522" y="266700"/>
            <a:ext cx="11747278" cy="58038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DD5D67-DF97-154B-8B55-390511262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BC41A0-AB8E-4641-BE1A-8263A16624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7A0A9F-BEFD-7346-8617-9BC5C9D9F1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338594-D10B-4E42-957F-92980DEC3F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9919F8-F157-EA4E-AAE7-22785987CE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06AF63B-87FB-E44F-BBE3-EEA15B65ED4E}"/>
              </a:ext>
            </a:extLst>
          </p:cNvPr>
          <p:cNvCxnSpPr>
            <a:cxnSpLocks/>
          </p:cNvCxnSpPr>
          <p:nvPr userDrawn="1"/>
        </p:nvCxnSpPr>
        <p:spPr>
          <a:xfrm>
            <a:off x="838200" y="1431235"/>
            <a:ext cx="10517188" cy="0"/>
          </a:xfrm>
          <a:prstGeom prst="line">
            <a:avLst/>
          </a:prstGeom>
          <a:ln w="12700">
            <a:solidFill>
              <a:srgbClr val="D51C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A close up of a logo&#10;&#10;Description automatically generated">
            <a:extLst>
              <a:ext uri="{FF2B5EF4-FFF2-40B4-BE49-F238E27FC236}">
                <a16:creationId xmlns:a16="http://schemas.microsoft.com/office/drawing/2014/main" id="{BE4CBBDC-8A64-2742-99AF-141CE89F059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1522" y="6216328"/>
            <a:ext cx="1595229" cy="519889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23F81DD-3AB4-3441-B879-68274CE974DE}"/>
              </a:ext>
            </a:extLst>
          </p:cNvPr>
          <p:cNvSpPr/>
          <p:nvPr userDrawn="1"/>
        </p:nvSpPr>
        <p:spPr>
          <a:xfrm>
            <a:off x="0" y="0"/>
            <a:ext cx="12192000" cy="79513"/>
          </a:xfrm>
          <a:prstGeom prst="rect">
            <a:avLst/>
          </a:prstGeom>
          <a:solidFill>
            <a:srgbClr val="D51C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9589F9C-1EEB-F441-8D01-185A13C3A38D}"/>
              </a:ext>
            </a:extLst>
          </p:cNvPr>
          <p:cNvSpPr txBox="1"/>
          <p:nvPr userDrawn="1"/>
        </p:nvSpPr>
        <p:spPr>
          <a:xfrm>
            <a:off x="10319650" y="6437411"/>
            <a:ext cx="17672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www.</a:t>
            </a:r>
            <a:r>
              <a:rPr lang="en-US" sz="1400" dirty="0" err="1"/>
              <a:t>theorsociety</a:t>
            </a:r>
            <a:r>
              <a:rPr lang="en-US" sz="1200" dirty="0" err="1"/>
              <a:t>.com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586387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9A7A755-9997-D34B-A5A6-793968769830}"/>
              </a:ext>
            </a:extLst>
          </p:cNvPr>
          <p:cNvSpPr/>
          <p:nvPr userDrawn="1"/>
        </p:nvSpPr>
        <p:spPr>
          <a:xfrm>
            <a:off x="241522" y="266700"/>
            <a:ext cx="11747278" cy="58038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F32674-F030-7441-94F7-54A3FE7B6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C10D62C-390D-4143-9892-064A4B314BA3}"/>
              </a:ext>
            </a:extLst>
          </p:cNvPr>
          <p:cNvCxnSpPr/>
          <p:nvPr userDrawn="1"/>
        </p:nvCxnSpPr>
        <p:spPr>
          <a:xfrm>
            <a:off x="838200" y="1431235"/>
            <a:ext cx="9562106" cy="0"/>
          </a:xfrm>
          <a:prstGeom prst="line">
            <a:avLst/>
          </a:prstGeom>
          <a:ln w="12700">
            <a:solidFill>
              <a:srgbClr val="D51C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B43DEA1D-C741-8F42-9C44-A66427DCFC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1522" y="6216328"/>
            <a:ext cx="1595229" cy="51988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58662254-8E92-F648-9A13-CCCACE6280D4}"/>
              </a:ext>
            </a:extLst>
          </p:cNvPr>
          <p:cNvSpPr/>
          <p:nvPr userDrawn="1"/>
        </p:nvSpPr>
        <p:spPr>
          <a:xfrm>
            <a:off x="0" y="0"/>
            <a:ext cx="12192000" cy="79513"/>
          </a:xfrm>
          <a:prstGeom prst="rect">
            <a:avLst/>
          </a:prstGeom>
          <a:solidFill>
            <a:srgbClr val="D51C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E76357A-49A4-3C4C-8209-F11EAADD70EF}"/>
              </a:ext>
            </a:extLst>
          </p:cNvPr>
          <p:cNvSpPr txBox="1"/>
          <p:nvPr userDrawn="1"/>
        </p:nvSpPr>
        <p:spPr>
          <a:xfrm>
            <a:off x="10319650" y="6437411"/>
            <a:ext cx="17672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www.</a:t>
            </a:r>
            <a:r>
              <a:rPr lang="en-US" sz="1400" dirty="0" err="1"/>
              <a:t>theorsociety</a:t>
            </a:r>
            <a:r>
              <a:rPr lang="en-US" sz="1200" dirty="0" err="1"/>
              <a:t>.com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335138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8778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DFEC09B6-13DA-FD47-8563-57BFC3B03447}"/>
              </a:ext>
            </a:extLst>
          </p:cNvPr>
          <p:cNvSpPr/>
          <p:nvPr userDrawn="1"/>
        </p:nvSpPr>
        <p:spPr>
          <a:xfrm>
            <a:off x="241522" y="266700"/>
            <a:ext cx="11747278" cy="58038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792540-DF40-6F49-9141-F60D6391F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D8C22-1DCD-6B4F-8350-B5BD72A4B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30E35F-65E1-8F42-93AD-738F224EBE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26B8A49-62B3-2143-B56E-14045D68BBC6}"/>
              </a:ext>
            </a:extLst>
          </p:cNvPr>
          <p:cNvCxnSpPr>
            <a:cxnSpLocks/>
          </p:cNvCxnSpPr>
          <p:nvPr userDrawn="1"/>
        </p:nvCxnSpPr>
        <p:spPr>
          <a:xfrm>
            <a:off x="838200" y="2057400"/>
            <a:ext cx="3933825" cy="0"/>
          </a:xfrm>
          <a:prstGeom prst="line">
            <a:avLst/>
          </a:prstGeom>
          <a:ln w="12700">
            <a:solidFill>
              <a:srgbClr val="D51C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3B3A6F3A-1B91-7448-9A92-94BB83A76E1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1522" y="6216328"/>
            <a:ext cx="1595229" cy="519889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8D326ED-0DAB-D94C-9DCD-D6E491694320}"/>
              </a:ext>
            </a:extLst>
          </p:cNvPr>
          <p:cNvSpPr/>
          <p:nvPr userDrawn="1"/>
        </p:nvSpPr>
        <p:spPr>
          <a:xfrm>
            <a:off x="0" y="0"/>
            <a:ext cx="12192000" cy="79513"/>
          </a:xfrm>
          <a:prstGeom prst="rect">
            <a:avLst/>
          </a:prstGeom>
          <a:solidFill>
            <a:srgbClr val="D51C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2019011-BD0A-234D-84EA-B549714583FB}"/>
              </a:ext>
            </a:extLst>
          </p:cNvPr>
          <p:cNvSpPr txBox="1"/>
          <p:nvPr userDrawn="1"/>
        </p:nvSpPr>
        <p:spPr>
          <a:xfrm>
            <a:off x="10319650" y="6437411"/>
            <a:ext cx="17672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www.</a:t>
            </a:r>
            <a:r>
              <a:rPr lang="en-US" sz="1400" dirty="0" err="1"/>
              <a:t>theorsociety</a:t>
            </a:r>
            <a:r>
              <a:rPr lang="en-US" sz="1200" dirty="0" err="1"/>
              <a:t>.com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995955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4B91796E-9F09-FB43-9A0B-7B17CE7EE7ED}"/>
              </a:ext>
            </a:extLst>
          </p:cNvPr>
          <p:cNvSpPr/>
          <p:nvPr userDrawn="1"/>
        </p:nvSpPr>
        <p:spPr>
          <a:xfrm>
            <a:off x="241522" y="266700"/>
            <a:ext cx="11747278" cy="58038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813C85-2E41-F444-9931-52F37E017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D0B76A-B257-3A45-8D0E-EAA93E2258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3C5320-11E7-5742-AC66-FD7AE53450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F458F8-F2F9-C24F-810A-0FC11220F500}"/>
              </a:ext>
            </a:extLst>
          </p:cNvPr>
          <p:cNvCxnSpPr>
            <a:cxnSpLocks/>
          </p:cNvCxnSpPr>
          <p:nvPr userDrawn="1"/>
        </p:nvCxnSpPr>
        <p:spPr>
          <a:xfrm>
            <a:off x="838200" y="2057400"/>
            <a:ext cx="3933825" cy="0"/>
          </a:xfrm>
          <a:prstGeom prst="line">
            <a:avLst/>
          </a:prstGeom>
          <a:ln w="12700">
            <a:solidFill>
              <a:srgbClr val="D51C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BEAE39CA-0498-C548-A931-7E68A36423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1522" y="6216328"/>
            <a:ext cx="1595229" cy="519889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5AC3EA3A-DD56-DA46-8313-26C353DD21E8}"/>
              </a:ext>
            </a:extLst>
          </p:cNvPr>
          <p:cNvSpPr/>
          <p:nvPr userDrawn="1"/>
        </p:nvSpPr>
        <p:spPr>
          <a:xfrm>
            <a:off x="0" y="0"/>
            <a:ext cx="12192000" cy="79513"/>
          </a:xfrm>
          <a:prstGeom prst="rect">
            <a:avLst/>
          </a:prstGeom>
          <a:solidFill>
            <a:srgbClr val="D51C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98DB80C-2469-744F-B743-8F276207B054}"/>
              </a:ext>
            </a:extLst>
          </p:cNvPr>
          <p:cNvSpPr txBox="1"/>
          <p:nvPr userDrawn="1"/>
        </p:nvSpPr>
        <p:spPr>
          <a:xfrm>
            <a:off x="10319650" y="6437411"/>
            <a:ext cx="17672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www.</a:t>
            </a:r>
            <a:r>
              <a:rPr lang="en-US" sz="1400" dirty="0" err="1"/>
              <a:t>theorsociety</a:t>
            </a:r>
            <a:r>
              <a:rPr lang="en-US" sz="1200" dirty="0" err="1"/>
              <a:t>.com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931023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071B82-8207-5E4B-A9B0-10F5DCE03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C705AA-1ADE-6842-8431-EC18CE3D4B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06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i="0" kern="1200">
          <a:solidFill>
            <a:schemeClr val="tx1"/>
          </a:solidFill>
          <a:latin typeface="Roboto Light" panose="02000000000000000000" pitchFamily="2" charset="0"/>
          <a:ea typeface="Roboto Light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D51C26"/>
        </a:buClr>
        <a:buFont typeface="Wingdings" pitchFamily="2" charset="2"/>
        <a:buChar char="§"/>
        <a:defRPr sz="2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D51C26"/>
        </a:buClr>
        <a:buFont typeface="Wingdings" pitchFamily="2" charset="2"/>
        <a:buChar char="§"/>
        <a:defRPr sz="24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D51C26"/>
        </a:buClr>
        <a:buFont typeface="Wingdings" pitchFamily="2" charset="2"/>
        <a:buChar char="§"/>
        <a:defRPr sz="20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D51C26"/>
        </a:buClr>
        <a:buFont typeface="Wingdings" pitchFamily="2" charset="2"/>
        <a:buChar char="§"/>
        <a:defRPr sz="1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D51C26"/>
        </a:buClr>
        <a:buFont typeface="Wingdings" pitchFamily="2" charset="2"/>
        <a:buChar char="§"/>
        <a:defRPr sz="1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light&#10;&#10;Description automatically generated">
            <a:extLst>
              <a:ext uri="{FF2B5EF4-FFF2-40B4-BE49-F238E27FC236}">
                <a16:creationId xmlns:a16="http://schemas.microsoft.com/office/drawing/2014/main" id="{79A3614F-3598-744D-B887-C4317C9A7A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9920" y="2798064"/>
            <a:ext cx="7432080" cy="4087644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3A5DD1B-EF52-1147-9DDD-2741A6F2CB65}"/>
              </a:ext>
            </a:extLst>
          </p:cNvPr>
          <p:cNvSpPr/>
          <p:nvPr/>
        </p:nvSpPr>
        <p:spPr>
          <a:xfrm>
            <a:off x="0" y="0"/>
            <a:ext cx="12192000" cy="79513"/>
          </a:xfrm>
          <a:prstGeom prst="rect">
            <a:avLst/>
          </a:prstGeom>
          <a:solidFill>
            <a:srgbClr val="D51C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978EE2FE-F6B1-1A45-B740-234E8A5D5A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0555" y="421108"/>
            <a:ext cx="2602050" cy="84801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85A9528-510C-7743-A0F8-CA0C337FF2E3}"/>
              </a:ext>
            </a:extLst>
          </p:cNvPr>
          <p:cNvSpPr txBox="1"/>
          <p:nvPr/>
        </p:nvSpPr>
        <p:spPr>
          <a:xfrm>
            <a:off x="0" y="2427153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Place title of your presentation </a:t>
            </a:r>
            <a:br>
              <a:rPr lang="en-US" sz="3600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</a:br>
            <a:r>
              <a:rPr lang="en-US" sz="3600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here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8F79C50-015F-7D49-83AE-367A29613A53}"/>
              </a:ext>
            </a:extLst>
          </p:cNvPr>
          <p:cNvSpPr txBox="1"/>
          <p:nvPr/>
        </p:nvSpPr>
        <p:spPr>
          <a:xfrm>
            <a:off x="422410" y="4877848"/>
            <a:ext cx="4300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Created By</a:t>
            </a:r>
          </a:p>
          <a:p>
            <a:r>
              <a:rPr lang="en-US" sz="1100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Name, Job Title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84C210A-D29F-E44B-B61D-79B40D8C6E68}"/>
              </a:ext>
            </a:extLst>
          </p:cNvPr>
          <p:cNvSpPr txBox="1"/>
          <p:nvPr/>
        </p:nvSpPr>
        <p:spPr>
          <a:xfrm>
            <a:off x="422410" y="5975235"/>
            <a:ext cx="29409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3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00 March 2021</a:t>
            </a:r>
          </a:p>
        </p:txBody>
      </p:sp>
    </p:spTree>
    <p:extLst>
      <p:ext uri="{BB962C8B-B14F-4D97-AF65-F5344CB8AC3E}">
        <p14:creationId xmlns:p14="http://schemas.microsoft.com/office/powerpoint/2010/main" val="2089403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B79BD-C21F-7648-AA0E-ED7ECB2D0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Housekeeping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3E941F-8B92-DB4A-8E20-396D26B644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0104"/>
            <a:ext cx="10230016" cy="444493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sz="1800" dirty="0"/>
              <a:t>We recommend you position the speaker in the top right corner (white box) so you </a:t>
            </a:r>
            <a:br>
              <a:rPr lang="en-US" sz="1800" dirty="0"/>
            </a:br>
            <a:r>
              <a:rPr lang="en-US" sz="1800" dirty="0"/>
              <a:t>can see all the slides ​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sz="1800" dirty="0"/>
              <a:t>Please use the chat function to send us messages rather than raising your hand​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sz="1800" dirty="0"/>
              <a:t>Alternatively, if you have any questions please use the Q&amp;A function</a:t>
            </a:r>
            <a:br>
              <a:rPr lang="en-US" sz="1800" dirty="0"/>
            </a:br>
            <a:r>
              <a:rPr lang="en-US" sz="1800" dirty="0"/>
              <a:t>You can also vote for questions by up-voting them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sz="1800" dirty="0"/>
              <a:t>​The session will include time for Q&amp;A’s after the presentation​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sz="1800" dirty="0"/>
              <a:t>During the presentation there will be a series of polls which will pop up on </a:t>
            </a:r>
            <a:r>
              <a:rPr lang="en-US" sz="1800"/>
              <a:t>your screen </a:t>
            </a:r>
            <a:br>
              <a:rPr lang="en-US" sz="1800" dirty="0"/>
            </a:br>
            <a:r>
              <a:rPr lang="en-US" sz="1800" dirty="0"/>
              <a:t>Please note that these are not accessible via a browser ​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sz="1800" dirty="0"/>
              <a:t>This session is being recorded and will be available shortly after the event via The OR Society website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62CE4B1-2876-E741-898E-9BFE1EADC250}"/>
              </a:ext>
            </a:extLst>
          </p:cNvPr>
          <p:cNvSpPr/>
          <p:nvPr/>
        </p:nvSpPr>
        <p:spPr>
          <a:xfrm>
            <a:off x="9518904" y="551821"/>
            <a:ext cx="2183428" cy="1325563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62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A6BEF-2B7F-DD49-9C76-D86D384E3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016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17202</TotalTime>
  <Words>145</Words>
  <Application>Microsoft Macintosh PowerPoint</Application>
  <PresentationFormat>Widescreen</PresentationFormat>
  <Paragraphs>13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Roboto</vt:lpstr>
      <vt:lpstr>Roboto Light</vt:lpstr>
      <vt:lpstr>Roboto Medium</vt:lpstr>
      <vt:lpstr>Wingdings</vt:lpstr>
      <vt:lpstr>Office Theme</vt:lpstr>
      <vt:lpstr>PowerPoint Presentation</vt:lpstr>
      <vt:lpstr>Housekeeping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Tahirah McIntosh</dc:creator>
  <cp:lastModifiedBy>Tahirah McIntosh</cp:lastModifiedBy>
  <cp:revision>15</cp:revision>
  <dcterms:created xsi:type="dcterms:W3CDTF">2021-01-01T15:50:37Z</dcterms:created>
  <dcterms:modified xsi:type="dcterms:W3CDTF">2021-02-10T15:36:32Z</dcterms:modified>
</cp:coreProperties>
</file>